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3"/>
  </p:notesMasterIdLst>
  <p:handoutMasterIdLst>
    <p:handoutMasterId r:id="rId14"/>
  </p:handoutMasterIdLst>
  <p:sldIdLst>
    <p:sldId id="421" r:id="rId2"/>
    <p:sldId id="590" r:id="rId3"/>
    <p:sldId id="591" r:id="rId4"/>
    <p:sldId id="592" r:id="rId5"/>
    <p:sldId id="593" r:id="rId6"/>
    <p:sldId id="594" r:id="rId7"/>
    <p:sldId id="595" r:id="rId8"/>
    <p:sldId id="596" r:id="rId9"/>
    <p:sldId id="597" r:id="rId10"/>
    <p:sldId id="598" r:id="rId11"/>
    <p:sldId id="599" r:id="rId12"/>
  </p:sldIdLst>
  <p:sldSz cx="9144000" cy="6858000" type="screen4x3"/>
  <p:notesSz cx="7010400" cy="92964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Arial" panose="020B0604020202020204" pitchFamily="34" charset="0"/>
        <a:ea typeface="+mn-ea"/>
        <a:cs typeface="+mn-cs"/>
      </a:defRPr>
    </a:lvl6pPr>
    <a:lvl7pPr marL="2743200" algn="l" defTabSz="914400" rtl="0" eaLnBrk="1" latinLnBrk="0" hangingPunct="1">
      <a:defRPr sz="1200" kern="1200">
        <a:solidFill>
          <a:schemeClr val="tx1"/>
        </a:solidFill>
        <a:latin typeface="Arial" panose="020B0604020202020204" pitchFamily="34" charset="0"/>
        <a:ea typeface="+mn-ea"/>
        <a:cs typeface="+mn-cs"/>
      </a:defRPr>
    </a:lvl7pPr>
    <a:lvl8pPr marL="3200400" algn="l" defTabSz="914400" rtl="0" eaLnBrk="1" latinLnBrk="0" hangingPunct="1">
      <a:defRPr sz="1200" kern="1200">
        <a:solidFill>
          <a:schemeClr val="tx1"/>
        </a:solidFill>
        <a:latin typeface="Arial" panose="020B0604020202020204" pitchFamily="34" charset="0"/>
        <a:ea typeface="+mn-ea"/>
        <a:cs typeface="+mn-cs"/>
      </a:defRPr>
    </a:lvl8pPr>
    <a:lvl9pPr marL="3657600" algn="l" defTabSz="914400" rtl="0" eaLnBrk="1" latinLnBrk="0" hangingPunct="1">
      <a:defRPr sz="12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11">
          <p15:clr>
            <a:srgbClr val="A4A3A4"/>
          </p15:clr>
        </p15:guide>
      </p15:sldGuideLst>
    </p:ext>
    <p:ext uri="{2D200454-40CA-4A62-9FC3-DE9A4176ACB9}">
      <p15:notesGuideLst xmlns:p15="http://schemas.microsoft.com/office/powerpoint/2012/main">
        <p15:guide id="1" orient="horz" pos="2927">
          <p15:clr>
            <a:srgbClr val="A4A3A4"/>
          </p15:clr>
        </p15:guide>
        <p15:guide id="2"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CCFF99"/>
    <a:srgbClr val="FFFF99"/>
    <a:srgbClr val="7B7B7B"/>
    <a:srgbClr val="626262"/>
    <a:srgbClr val="FFCC99"/>
    <a:srgbClr val="FFFF00"/>
    <a:srgbClr val="33CCCC"/>
    <a:srgbClr val="00FFFF"/>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342" autoAdjust="0"/>
    <p:restoredTop sz="97257" autoAdjust="0"/>
  </p:normalViewPr>
  <p:slideViewPr>
    <p:cSldViewPr snapToGrid="0">
      <p:cViewPr varScale="1">
        <p:scale>
          <a:sx n="65" d="100"/>
          <a:sy n="65" d="100"/>
        </p:scale>
        <p:origin x="852" y="78"/>
      </p:cViewPr>
      <p:guideLst>
        <p:guide orient="horz" pos="2160"/>
        <p:guide pos="2911"/>
      </p:guideLst>
    </p:cSldViewPr>
  </p:slideViewPr>
  <p:outlineViewPr>
    <p:cViewPr>
      <p:scale>
        <a:sx n="33" d="100"/>
        <a:sy n="33" d="100"/>
      </p:scale>
      <p:origin x="0" y="7410"/>
    </p:cViewPr>
  </p:outlineViewPr>
  <p:notesTextViewPr>
    <p:cViewPr>
      <p:scale>
        <a:sx n="100" d="100"/>
        <a:sy n="100" d="100"/>
      </p:scale>
      <p:origin x="0" y="0"/>
    </p:cViewPr>
  </p:notesTextViewPr>
  <p:sorterViewPr>
    <p:cViewPr>
      <p:scale>
        <a:sx n="100" d="100"/>
        <a:sy n="100" d="100"/>
      </p:scale>
      <p:origin x="0" y="3906"/>
    </p:cViewPr>
  </p:sorterViewPr>
  <p:notesViewPr>
    <p:cSldViewPr snapToGrid="0">
      <p:cViewPr varScale="1">
        <p:scale>
          <a:sx n="76" d="100"/>
          <a:sy n="76" d="100"/>
        </p:scale>
        <p:origin x="-2508" y="-90"/>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TextBox 1"/>
          <p:cNvSpPr txBox="1">
            <a:spLocks noChangeArrowheads="1"/>
          </p:cNvSpPr>
          <p:nvPr/>
        </p:nvSpPr>
        <p:spPr bwMode="auto">
          <a:xfrm>
            <a:off x="5537200" y="400050"/>
            <a:ext cx="914400" cy="277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defRPr/>
            </a:pPr>
            <a:r>
              <a:rPr lang="en-US" b="1" smtClean="0"/>
              <a:t>Tab 13.9</a:t>
            </a:r>
          </a:p>
        </p:txBody>
      </p:sp>
    </p:spTree>
    <p:extLst>
      <p:ext uri="{BB962C8B-B14F-4D97-AF65-F5344CB8AC3E}">
        <p14:creationId xmlns:p14="http://schemas.microsoft.com/office/powerpoint/2010/main" val="21770370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3450" y="4416425"/>
            <a:ext cx="5143500" cy="4183063"/>
          </a:xfrm>
          <a:prstGeom prst="rect">
            <a:avLst/>
          </a:prstGeom>
          <a:noFill/>
          <a:ln w="12700">
            <a:noFill/>
            <a:miter lim="800000"/>
            <a:headEnd/>
            <a:tailEnd/>
          </a:ln>
        </p:spPr>
        <p:txBody>
          <a:bodyPr vert="horz" wrap="square" lIns="92805" tIns="45588" rIns="92805" bIns="455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99" name="Rectangle 3"/>
          <p:cNvSpPr>
            <a:spLocks noGrp="1" noRot="1" noChangeAspect="1" noChangeArrowheads="1" noTextEdit="1"/>
          </p:cNvSpPr>
          <p:nvPr>
            <p:ph type="sldImg" idx="2"/>
          </p:nvPr>
        </p:nvSpPr>
        <p:spPr bwMode="auto">
          <a:xfrm>
            <a:off x="1190625" y="703263"/>
            <a:ext cx="4630738" cy="3473450"/>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sp>
    </p:spTree>
    <p:extLst>
      <p:ext uri="{BB962C8B-B14F-4D97-AF65-F5344CB8AC3E}">
        <p14:creationId xmlns:p14="http://schemas.microsoft.com/office/powerpoint/2010/main" val="4196406813"/>
      </p:ext>
    </p:extLst>
  </p:cSld>
  <p:clrMap bg1="lt1" tx1="dk1" bg2="lt2" tx2="dk2" accent1="accent1" accent2="accent2" accent3="accent3" accent4="accent4" accent5="accent5" accent6="accent6" hlink="hlink" folHlink="folHlink"/>
  <p:hf hdr="0" ftr="0" dt="0"/>
  <p:notesStyle>
    <a:lvl1pPr marL="112713" indent="-112713" algn="l" rtl="0" eaLnBrk="0" fontAlgn="base" hangingPunct="0">
      <a:spcBef>
        <a:spcPct val="30000"/>
      </a:spcBef>
      <a:spcAft>
        <a:spcPct val="0"/>
      </a:spcAft>
      <a:buChar char="•"/>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mn-ea"/>
        <a:cs typeface="+mn-cs"/>
      </a:defRPr>
    </a:lvl2pPr>
    <a:lvl3pPr marL="914400" algn="l" rtl="0" eaLnBrk="0" fontAlgn="base" hangingPunct="0">
      <a:spcBef>
        <a:spcPct val="30000"/>
      </a:spcBef>
      <a:spcAft>
        <a:spcPct val="0"/>
      </a:spcAft>
      <a:defRPr sz="1200" kern="1200">
        <a:solidFill>
          <a:schemeClr val="tx1"/>
        </a:solidFill>
        <a:latin typeface="Times" charset="0"/>
        <a:ea typeface="+mn-ea"/>
        <a:cs typeface="+mn-cs"/>
      </a:defRPr>
    </a:lvl3pPr>
    <a:lvl4pPr marL="1371600" algn="l" rtl="0" eaLnBrk="0" fontAlgn="base" hangingPunct="0">
      <a:spcBef>
        <a:spcPct val="30000"/>
      </a:spcBef>
      <a:spcAft>
        <a:spcPct val="0"/>
      </a:spcAft>
      <a:defRPr sz="1200" kern="1200">
        <a:solidFill>
          <a:schemeClr val="tx1"/>
        </a:solidFill>
        <a:latin typeface="Times" charset="0"/>
        <a:ea typeface="+mn-ea"/>
        <a:cs typeface="+mn-cs"/>
      </a:defRPr>
    </a:lvl4pPr>
    <a:lvl5pPr marL="1828800" algn="l" rtl="0" eaLnBrk="0" fontAlgn="base" hangingPunct="0">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jpeg"/><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Rectangle 1026"/>
          <p:cNvSpPr>
            <a:spLocks noChangeArrowheads="1"/>
          </p:cNvSpPr>
          <p:nvPr/>
        </p:nvSpPr>
        <p:spPr bwMode="auto">
          <a:xfrm>
            <a:off x="576263" y="1588"/>
            <a:ext cx="180975" cy="393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487" tIns="44450" rIns="90487" bIns="44450">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defRPr/>
            </a:pPr>
            <a:endParaRPr lang="en-US" altLang="en-US" sz="1000" b="1" smtClean="0">
              <a:solidFill>
                <a:srgbClr val="000000"/>
              </a:solidFill>
            </a:endParaRPr>
          </a:p>
          <a:p>
            <a:pPr>
              <a:defRPr/>
            </a:pPr>
            <a:endParaRPr lang="en-US" altLang="en-US" sz="1000" b="1" smtClean="0">
              <a:solidFill>
                <a:srgbClr val="000000"/>
              </a:solidFill>
            </a:endParaRPr>
          </a:p>
        </p:txBody>
      </p:sp>
      <p:sp>
        <p:nvSpPr>
          <p:cNvPr id="4" name="Rectangle 1027"/>
          <p:cNvSpPr>
            <a:spLocks noChangeArrowheads="1"/>
          </p:cNvSpPr>
          <p:nvPr/>
        </p:nvSpPr>
        <p:spPr bwMode="auto">
          <a:xfrm>
            <a:off x="1346200" y="890588"/>
            <a:ext cx="6465888" cy="71437"/>
          </a:xfrm>
          <a:prstGeom prst="rect">
            <a:avLst/>
          </a:prstGeom>
          <a:solidFill>
            <a:srgbClr val="FF6600"/>
          </a:solidFill>
          <a:ln w="12700">
            <a:solidFill>
              <a:srgbClr val="FFCC00"/>
            </a:solidFill>
            <a:miter lim="800000"/>
            <a:headEnd/>
            <a:tailEnd/>
          </a:ln>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defRPr/>
            </a:pPr>
            <a:endParaRPr lang="en-US" altLang="en-US" b="1" smtClean="0"/>
          </a:p>
        </p:txBody>
      </p:sp>
      <p:sp>
        <p:nvSpPr>
          <p:cNvPr id="5" name="Rectangle 1028"/>
          <p:cNvSpPr>
            <a:spLocks noChangeArrowheads="1"/>
          </p:cNvSpPr>
          <p:nvPr/>
        </p:nvSpPr>
        <p:spPr bwMode="auto">
          <a:xfrm>
            <a:off x="1495425" y="1033463"/>
            <a:ext cx="6456363" cy="47625"/>
          </a:xfrm>
          <a:prstGeom prst="rect">
            <a:avLst/>
          </a:prstGeom>
          <a:solidFill>
            <a:srgbClr val="FF9900"/>
          </a:solidFill>
          <a:ln w="12700">
            <a:solidFill>
              <a:srgbClr val="FF9900"/>
            </a:solidFill>
            <a:miter lim="800000"/>
            <a:headEnd/>
            <a:tailEnd/>
          </a:ln>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defRPr/>
            </a:pPr>
            <a:endParaRPr lang="en-US" altLang="en-US" b="1" smtClean="0"/>
          </a:p>
        </p:txBody>
      </p:sp>
      <p:sp>
        <p:nvSpPr>
          <p:cNvPr id="6" name="Rectangle 1029"/>
          <p:cNvSpPr>
            <a:spLocks noChangeArrowheads="1"/>
          </p:cNvSpPr>
          <p:nvPr/>
        </p:nvSpPr>
        <p:spPr bwMode="auto">
          <a:xfrm>
            <a:off x="1603375" y="1165225"/>
            <a:ext cx="6454775" cy="23813"/>
          </a:xfrm>
          <a:prstGeom prst="rect">
            <a:avLst/>
          </a:prstGeom>
          <a:solidFill>
            <a:srgbClr val="FF9900">
              <a:alpha val="50195"/>
            </a:srgbClr>
          </a:solidFill>
          <a:ln w="12700">
            <a:solidFill>
              <a:srgbClr val="FF9900"/>
            </a:solidFill>
            <a:miter lim="800000"/>
            <a:headEnd/>
            <a:tailEnd/>
          </a:ln>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defRPr/>
            </a:pPr>
            <a:endParaRPr lang="en-US" altLang="en-US" b="1" smtClean="0"/>
          </a:p>
        </p:txBody>
      </p:sp>
      <p:pic>
        <p:nvPicPr>
          <p:cNvPr id="7" name="Picture 14" descr="EI_Logo.tif"/>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752850" y="241300"/>
            <a:ext cx="3333750" cy="546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 name="Picture 109"/>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533650" y="157163"/>
            <a:ext cx="1033463" cy="719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6"/>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16900" y="166688"/>
            <a:ext cx="708025" cy="7572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Picture 8"/>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0" y="0"/>
            <a:ext cx="1387475" cy="971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86471" name="Rectangle 1031"/>
          <p:cNvSpPr>
            <a:spLocks noGrp="1" noChangeArrowheads="1"/>
          </p:cNvSpPr>
          <p:nvPr>
            <p:ph type="ctrTitle"/>
          </p:nvPr>
        </p:nvSpPr>
        <p:spPr>
          <a:xfrm>
            <a:off x="685800" y="2286000"/>
            <a:ext cx="7772400" cy="827088"/>
          </a:xfrm>
        </p:spPr>
        <p:txBody>
          <a:bodyPr/>
          <a:lstStyle>
            <a:lvl1pPr>
              <a:defRPr/>
            </a:lvl1pPr>
          </a:lstStyle>
          <a:p>
            <a:r>
              <a:rPr lang="en-US"/>
              <a:t>Click to edit Master title style</a:t>
            </a:r>
          </a:p>
        </p:txBody>
      </p:sp>
      <p:sp>
        <p:nvSpPr>
          <p:cNvPr id="11" name="Rectangle 1030"/>
          <p:cNvSpPr>
            <a:spLocks noGrp="1" noChangeArrowheads="1"/>
          </p:cNvSpPr>
          <p:nvPr>
            <p:ph type="sldNum" sz="quarter" idx="10"/>
          </p:nvPr>
        </p:nvSpPr>
        <p:spPr>
          <a:xfrm>
            <a:off x="6553200" y="6248400"/>
            <a:ext cx="1905000" cy="457200"/>
          </a:xfrm>
        </p:spPr>
        <p:txBody>
          <a:bodyPr/>
          <a:lstStyle>
            <a:lvl1pPr>
              <a:defRPr/>
            </a:lvl1pPr>
          </a:lstStyle>
          <a:p>
            <a:pPr>
              <a:defRPr/>
            </a:pPr>
            <a:fld id="{79474E2C-6DC0-4A91-A857-DFB7D3AC7A8B}" type="slidenum">
              <a:rPr lang="en-US" altLang="en-US"/>
              <a:pPr>
                <a:defRPr/>
              </a:pPr>
              <a:t>‹#›</a:t>
            </a:fld>
            <a:endParaRPr lang="en-US" altLang="en-US"/>
          </a:p>
        </p:txBody>
      </p:sp>
    </p:spTree>
    <p:extLst>
      <p:ext uri="{BB962C8B-B14F-4D97-AF65-F5344CB8AC3E}">
        <p14:creationId xmlns:p14="http://schemas.microsoft.com/office/powerpoint/2010/main" val="430771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8"/>
          <p:cNvSpPr>
            <a:spLocks noGrp="1" noChangeArrowheads="1"/>
          </p:cNvSpPr>
          <p:nvPr>
            <p:ph type="sldNum" sz="quarter" idx="10"/>
          </p:nvPr>
        </p:nvSpPr>
        <p:spPr>
          <a:ln/>
        </p:spPr>
        <p:txBody>
          <a:bodyPr/>
          <a:lstStyle>
            <a:lvl1pPr>
              <a:defRPr/>
            </a:lvl1pPr>
          </a:lstStyle>
          <a:p>
            <a:pPr>
              <a:defRPr/>
            </a:pPr>
            <a:fld id="{88349D33-71C5-46D4-84F9-1F96F40A18EB}" type="slidenum">
              <a:rPr lang="en-US" altLang="en-US"/>
              <a:pPr>
                <a:defRPr/>
              </a:pPr>
              <a:t>‹#›</a:t>
            </a:fld>
            <a:endParaRPr lang="en-US" altLang="en-US"/>
          </a:p>
        </p:txBody>
      </p:sp>
    </p:spTree>
    <p:extLst>
      <p:ext uri="{BB962C8B-B14F-4D97-AF65-F5344CB8AC3E}">
        <p14:creationId xmlns:p14="http://schemas.microsoft.com/office/powerpoint/2010/main" val="2624692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9238"/>
            <a:ext cx="2057400" cy="58769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49238"/>
            <a:ext cx="6019800" cy="58769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8"/>
          <p:cNvSpPr>
            <a:spLocks noGrp="1" noChangeArrowheads="1"/>
          </p:cNvSpPr>
          <p:nvPr>
            <p:ph type="sldNum" sz="quarter" idx="10"/>
          </p:nvPr>
        </p:nvSpPr>
        <p:spPr>
          <a:ln/>
        </p:spPr>
        <p:txBody>
          <a:bodyPr/>
          <a:lstStyle>
            <a:lvl1pPr>
              <a:defRPr/>
            </a:lvl1pPr>
          </a:lstStyle>
          <a:p>
            <a:pPr>
              <a:defRPr/>
            </a:pPr>
            <a:fld id="{3FEB33CD-C2A8-4A9A-9A1E-90E624C6D51B}" type="slidenum">
              <a:rPr lang="en-US" altLang="en-US"/>
              <a:pPr>
                <a:defRPr/>
              </a:pPr>
              <a:t>‹#›</a:t>
            </a:fld>
            <a:endParaRPr lang="en-US" altLang="en-US"/>
          </a:p>
        </p:txBody>
      </p:sp>
    </p:spTree>
    <p:extLst>
      <p:ext uri="{BB962C8B-B14F-4D97-AF65-F5344CB8AC3E}">
        <p14:creationId xmlns:p14="http://schemas.microsoft.com/office/powerpoint/2010/main" val="752365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495425" y="249238"/>
            <a:ext cx="6215063" cy="417512"/>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88"/>
          <p:cNvSpPr>
            <a:spLocks noGrp="1" noChangeArrowheads="1"/>
          </p:cNvSpPr>
          <p:nvPr>
            <p:ph type="sldNum" sz="quarter" idx="10"/>
          </p:nvPr>
        </p:nvSpPr>
        <p:spPr>
          <a:ln/>
        </p:spPr>
        <p:txBody>
          <a:bodyPr/>
          <a:lstStyle>
            <a:lvl1pPr>
              <a:defRPr/>
            </a:lvl1pPr>
          </a:lstStyle>
          <a:p>
            <a:pPr>
              <a:defRPr/>
            </a:pPr>
            <a:fld id="{D0BD2DC7-C217-4C58-BBE6-785426A38B76}" type="slidenum">
              <a:rPr lang="en-US" altLang="en-US"/>
              <a:pPr>
                <a:defRPr/>
              </a:pPr>
              <a:t>‹#›</a:t>
            </a:fld>
            <a:endParaRPr lang="en-US" altLang="en-US"/>
          </a:p>
        </p:txBody>
      </p:sp>
    </p:spTree>
    <p:extLst>
      <p:ext uri="{BB962C8B-B14F-4D97-AF65-F5344CB8AC3E}">
        <p14:creationId xmlns:p14="http://schemas.microsoft.com/office/powerpoint/2010/main" val="177414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95425" y="249238"/>
            <a:ext cx="6215063" cy="41751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8"/>
          <p:cNvSpPr>
            <a:spLocks noGrp="1" noChangeArrowheads="1"/>
          </p:cNvSpPr>
          <p:nvPr>
            <p:ph type="sldNum" sz="quarter" idx="10"/>
          </p:nvPr>
        </p:nvSpPr>
        <p:spPr>
          <a:ln/>
        </p:spPr>
        <p:txBody>
          <a:bodyPr/>
          <a:lstStyle>
            <a:lvl1pPr>
              <a:defRPr/>
            </a:lvl1pPr>
          </a:lstStyle>
          <a:p>
            <a:pPr>
              <a:defRPr/>
            </a:pPr>
            <a:fld id="{D27D5117-9FC1-44C4-A15A-2F730261994C}" type="slidenum">
              <a:rPr lang="en-US" altLang="en-US"/>
              <a:pPr>
                <a:defRPr/>
              </a:pPr>
              <a:t>‹#›</a:t>
            </a:fld>
            <a:endParaRPr lang="en-US" altLang="en-US"/>
          </a:p>
        </p:txBody>
      </p:sp>
    </p:spTree>
    <p:extLst>
      <p:ext uri="{BB962C8B-B14F-4D97-AF65-F5344CB8AC3E}">
        <p14:creationId xmlns:p14="http://schemas.microsoft.com/office/powerpoint/2010/main" val="3781912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xfrm>
            <a:off x="685800" y="6248400"/>
            <a:ext cx="1905000" cy="457200"/>
          </a:xfrm>
          <a:prstGeom prst="rect">
            <a:avLst/>
          </a:prstGeom>
        </p:spPr>
        <p:txBody>
          <a:bodyPr/>
          <a:lstStyle>
            <a:lvl1pPr eaLnBrk="0" hangingPunct="0">
              <a:defRPr>
                <a:latin typeface="Arial" pitchFamily="34" charset="0"/>
              </a:defRPr>
            </a:lvl1pPr>
          </a:lstStyle>
          <a:p>
            <a:pPr>
              <a:defRPr/>
            </a:pPr>
            <a:endParaRPr lang="en-US"/>
          </a:p>
        </p:txBody>
      </p:sp>
      <p:sp>
        <p:nvSpPr>
          <p:cNvPr id="5" name="Rectangle 5"/>
          <p:cNvSpPr>
            <a:spLocks noGrp="1" noChangeArrowheads="1"/>
          </p:cNvSpPr>
          <p:nvPr>
            <p:ph type="ftr" sz="quarter" idx="11"/>
          </p:nvPr>
        </p:nvSpPr>
        <p:spPr>
          <a:xfrm>
            <a:off x="3124200" y="6248400"/>
            <a:ext cx="2895600" cy="457200"/>
          </a:xfrm>
          <a:prstGeom prst="rect">
            <a:avLst/>
          </a:prstGeom>
        </p:spPr>
        <p:txBody>
          <a:bodyPr/>
          <a:lstStyle>
            <a:lvl1pPr eaLnBrk="0" hangingPunct="0">
              <a:defRPr>
                <a:latin typeface="Arial" pitchFamily="34"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801E806-760A-4FD2-91EF-FE710423D7AC}" type="slidenum">
              <a:rPr lang="en-US" altLang="en-US"/>
              <a:pPr>
                <a:defRPr/>
              </a:pPr>
              <a:t>‹#›</a:t>
            </a:fld>
            <a:endParaRPr lang="en-US" altLang="en-US"/>
          </a:p>
        </p:txBody>
      </p:sp>
    </p:spTree>
    <p:extLst>
      <p:ext uri="{BB962C8B-B14F-4D97-AF65-F5344CB8AC3E}">
        <p14:creationId xmlns:p14="http://schemas.microsoft.com/office/powerpoint/2010/main" val="455797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8"/>
          <p:cNvSpPr>
            <a:spLocks noGrp="1" noChangeArrowheads="1"/>
          </p:cNvSpPr>
          <p:nvPr>
            <p:ph type="sldNum" sz="quarter" idx="10"/>
          </p:nvPr>
        </p:nvSpPr>
        <p:spPr>
          <a:ln/>
        </p:spPr>
        <p:txBody>
          <a:bodyPr/>
          <a:lstStyle>
            <a:lvl1pPr>
              <a:defRPr/>
            </a:lvl1pPr>
          </a:lstStyle>
          <a:p>
            <a:pPr>
              <a:defRPr/>
            </a:pPr>
            <a:fld id="{DFDB51B2-40F1-4699-BE41-753F1BA148DF}" type="slidenum">
              <a:rPr lang="en-US" altLang="en-US"/>
              <a:pPr>
                <a:defRPr/>
              </a:pPr>
              <a:t>‹#›</a:t>
            </a:fld>
            <a:endParaRPr lang="en-US" altLang="en-US"/>
          </a:p>
        </p:txBody>
      </p:sp>
    </p:spTree>
    <p:extLst>
      <p:ext uri="{BB962C8B-B14F-4D97-AF65-F5344CB8AC3E}">
        <p14:creationId xmlns:p14="http://schemas.microsoft.com/office/powerpoint/2010/main" val="2587929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8"/>
          <p:cNvSpPr>
            <a:spLocks noGrp="1" noChangeArrowheads="1"/>
          </p:cNvSpPr>
          <p:nvPr>
            <p:ph type="sldNum" sz="quarter" idx="10"/>
          </p:nvPr>
        </p:nvSpPr>
        <p:spPr>
          <a:ln/>
        </p:spPr>
        <p:txBody>
          <a:bodyPr/>
          <a:lstStyle>
            <a:lvl1pPr>
              <a:defRPr/>
            </a:lvl1pPr>
          </a:lstStyle>
          <a:p>
            <a:pPr>
              <a:defRPr/>
            </a:pPr>
            <a:fld id="{637BC21C-1CF9-4916-BF50-77206769B341}" type="slidenum">
              <a:rPr lang="en-US" altLang="en-US"/>
              <a:pPr>
                <a:defRPr/>
              </a:pPr>
              <a:t>‹#›</a:t>
            </a:fld>
            <a:endParaRPr lang="en-US" altLang="en-US"/>
          </a:p>
        </p:txBody>
      </p:sp>
    </p:spTree>
    <p:extLst>
      <p:ext uri="{BB962C8B-B14F-4D97-AF65-F5344CB8AC3E}">
        <p14:creationId xmlns:p14="http://schemas.microsoft.com/office/powerpoint/2010/main" val="1193206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8"/>
          <p:cNvSpPr>
            <a:spLocks noGrp="1" noChangeArrowheads="1"/>
          </p:cNvSpPr>
          <p:nvPr>
            <p:ph type="sldNum" sz="quarter" idx="10"/>
          </p:nvPr>
        </p:nvSpPr>
        <p:spPr>
          <a:ln/>
        </p:spPr>
        <p:txBody>
          <a:bodyPr/>
          <a:lstStyle>
            <a:lvl1pPr>
              <a:defRPr/>
            </a:lvl1pPr>
          </a:lstStyle>
          <a:p>
            <a:pPr>
              <a:defRPr/>
            </a:pPr>
            <a:fld id="{9806FB17-3F4F-4BA2-8C8B-B5A9377971B4}" type="slidenum">
              <a:rPr lang="en-US" altLang="en-US"/>
              <a:pPr>
                <a:defRPr/>
              </a:pPr>
              <a:t>‹#›</a:t>
            </a:fld>
            <a:endParaRPr lang="en-US" altLang="en-US"/>
          </a:p>
        </p:txBody>
      </p:sp>
    </p:spTree>
    <p:extLst>
      <p:ext uri="{BB962C8B-B14F-4D97-AF65-F5344CB8AC3E}">
        <p14:creationId xmlns:p14="http://schemas.microsoft.com/office/powerpoint/2010/main" val="3029535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8"/>
          <p:cNvSpPr>
            <a:spLocks noGrp="1" noChangeArrowheads="1"/>
          </p:cNvSpPr>
          <p:nvPr>
            <p:ph type="sldNum" sz="quarter" idx="10"/>
          </p:nvPr>
        </p:nvSpPr>
        <p:spPr>
          <a:ln/>
        </p:spPr>
        <p:txBody>
          <a:bodyPr/>
          <a:lstStyle>
            <a:lvl1pPr>
              <a:defRPr/>
            </a:lvl1pPr>
          </a:lstStyle>
          <a:p>
            <a:pPr>
              <a:defRPr/>
            </a:pPr>
            <a:fld id="{73301A20-D697-4606-B819-9E731AA04686}" type="slidenum">
              <a:rPr lang="en-US" altLang="en-US"/>
              <a:pPr>
                <a:defRPr/>
              </a:pPr>
              <a:t>‹#›</a:t>
            </a:fld>
            <a:endParaRPr lang="en-US" altLang="en-US"/>
          </a:p>
        </p:txBody>
      </p:sp>
    </p:spTree>
    <p:extLst>
      <p:ext uri="{BB962C8B-B14F-4D97-AF65-F5344CB8AC3E}">
        <p14:creationId xmlns:p14="http://schemas.microsoft.com/office/powerpoint/2010/main" val="950887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8"/>
          <p:cNvSpPr>
            <a:spLocks noGrp="1" noChangeArrowheads="1"/>
          </p:cNvSpPr>
          <p:nvPr>
            <p:ph type="sldNum" sz="quarter" idx="10"/>
          </p:nvPr>
        </p:nvSpPr>
        <p:spPr>
          <a:ln/>
        </p:spPr>
        <p:txBody>
          <a:bodyPr/>
          <a:lstStyle>
            <a:lvl1pPr>
              <a:defRPr/>
            </a:lvl1pPr>
          </a:lstStyle>
          <a:p>
            <a:pPr>
              <a:defRPr/>
            </a:pPr>
            <a:fld id="{38D443A2-8016-4335-9728-00CB14C5945A}" type="slidenum">
              <a:rPr lang="en-US" altLang="en-US"/>
              <a:pPr>
                <a:defRPr/>
              </a:pPr>
              <a:t>‹#›</a:t>
            </a:fld>
            <a:endParaRPr lang="en-US" altLang="en-US"/>
          </a:p>
        </p:txBody>
      </p:sp>
    </p:spTree>
    <p:extLst>
      <p:ext uri="{BB962C8B-B14F-4D97-AF65-F5344CB8AC3E}">
        <p14:creationId xmlns:p14="http://schemas.microsoft.com/office/powerpoint/2010/main" val="1710411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8"/>
          <p:cNvSpPr>
            <a:spLocks noGrp="1" noChangeArrowheads="1"/>
          </p:cNvSpPr>
          <p:nvPr>
            <p:ph type="sldNum" sz="quarter" idx="10"/>
          </p:nvPr>
        </p:nvSpPr>
        <p:spPr>
          <a:ln/>
        </p:spPr>
        <p:txBody>
          <a:bodyPr/>
          <a:lstStyle>
            <a:lvl1pPr>
              <a:defRPr/>
            </a:lvl1pPr>
          </a:lstStyle>
          <a:p>
            <a:pPr>
              <a:defRPr/>
            </a:pPr>
            <a:fld id="{329F3003-3990-44F9-AEC3-3A8513B4F5F2}" type="slidenum">
              <a:rPr lang="en-US" altLang="en-US"/>
              <a:pPr>
                <a:defRPr/>
              </a:pPr>
              <a:t>‹#›</a:t>
            </a:fld>
            <a:endParaRPr lang="en-US" altLang="en-US"/>
          </a:p>
        </p:txBody>
      </p:sp>
    </p:spTree>
    <p:extLst>
      <p:ext uri="{BB962C8B-B14F-4D97-AF65-F5344CB8AC3E}">
        <p14:creationId xmlns:p14="http://schemas.microsoft.com/office/powerpoint/2010/main" val="3590981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8"/>
          <p:cNvSpPr>
            <a:spLocks noGrp="1" noChangeArrowheads="1"/>
          </p:cNvSpPr>
          <p:nvPr>
            <p:ph type="sldNum" sz="quarter" idx="10"/>
          </p:nvPr>
        </p:nvSpPr>
        <p:spPr>
          <a:ln/>
        </p:spPr>
        <p:txBody>
          <a:bodyPr/>
          <a:lstStyle>
            <a:lvl1pPr>
              <a:defRPr/>
            </a:lvl1pPr>
          </a:lstStyle>
          <a:p>
            <a:pPr>
              <a:defRPr/>
            </a:pPr>
            <a:fld id="{D78778CB-B242-4077-A33D-6A761A4974BF}" type="slidenum">
              <a:rPr lang="en-US" altLang="en-US"/>
              <a:pPr>
                <a:defRPr/>
              </a:pPr>
              <a:t>‹#›</a:t>
            </a:fld>
            <a:endParaRPr lang="en-US" altLang="en-US"/>
          </a:p>
        </p:txBody>
      </p:sp>
    </p:spTree>
    <p:extLst>
      <p:ext uri="{BB962C8B-B14F-4D97-AF65-F5344CB8AC3E}">
        <p14:creationId xmlns:p14="http://schemas.microsoft.com/office/powerpoint/2010/main" val="4034528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8"/>
          <p:cNvSpPr>
            <a:spLocks noGrp="1" noChangeArrowheads="1"/>
          </p:cNvSpPr>
          <p:nvPr>
            <p:ph type="sldNum" sz="quarter" idx="10"/>
          </p:nvPr>
        </p:nvSpPr>
        <p:spPr>
          <a:ln/>
        </p:spPr>
        <p:txBody>
          <a:bodyPr/>
          <a:lstStyle>
            <a:lvl1pPr>
              <a:defRPr/>
            </a:lvl1pPr>
          </a:lstStyle>
          <a:p>
            <a:pPr>
              <a:defRPr/>
            </a:pPr>
            <a:fld id="{F8AC9147-7E56-45F2-BEF9-A8021A0006D4}" type="slidenum">
              <a:rPr lang="en-US" altLang="en-US"/>
              <a:pPr>
                <a:defRPr/>
              </a:pPr>
              <a:t>‹#›</a:t>
            </a:fld>
            <a:endParaRPr lang="en-US" altLang="en-US"/>
          </a:p>
        </p:txBody>
      </p:sp>
    </p:spTree>
    <p:extLst>
      <p:ext uri="{BB962C8B-B14F-4D97-AF65-F5344CB8AC3E}">
        <p14:creationId xmlns:p14="http://schemas.microsoft.com/office/powerpoint/2010/main" val="4045855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576263" y="1588"/>
            <a:ext cx="180975" cy="393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90487" tIns="44450" rIns="90487" bIns="44450">
            <a:spAutoFit/>
          </a:bodyP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defRPr/>
            </a:pPr>
            <a:endParaRPr lang="en-US" altLang="en-US" sz="1000" b="1" smtClean="0">
              <a:solidFill>
                <a:srgbClr val="000000"/>
              </a:solidFill>
            </a:endParaRPr>
          </a:p>
          <a:p>
            <a:pPr>
              <a:defRPr/>
            </a:pPr>
            <a:endParaRPr lang="en-US" altLang="en-US" sz="1000" b="1" smtClean="0">
              <a:solidFill>
                <a:srgbClr val="000000"/>
              </a:solidFill>
            </a:endParaRPr>
          </a:p>
        </p:txBody>
      </p:sp>
      <p:sp>
        <p:nvSpPr>
          <p:cNvPr id="1027" name="Rectangle 4"/>
          <p:cNvSpPr>
            <a:spLocks noChangeArrowheads="1"/>
          </p:cNvSpPr>
          <p:nvPr/>
        </p:nvSpPr>
        <p:spPr bwMode="auto">
          <a:xfrm>
            <a:off x="1346200" y="890588"/>
            <a:ext cx="6465888" cy="71437"/>
          </a:xfrm>
          <a:prstGeom prst="rect">
            <a:avLst/>
          </a:prstGeom>
          <a:solidFill>
            <a:srgbClr val="FF6600"/>
          </a:solidFill>
          <a:ln w="12700">
            <a:solidFill>
              <a:srgbClr val="FFCC00"/>
            </a:solidFill>
            <a:miter lim="800000"/>
            <a:headEnd/>
            <a:tailEnd/>
          </a:ln>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defRPr/>
            </a:pPr>
            <a:endParaRPr lang="en-US" altLang="en-US" b="1" smtClean="0"/>
          </a:p>
        </p:txBody>
      </p:sp>
      <p:sp>
        <p:nvSpPr>
          <p:cNvPr id="1028" name="Rectangle 5"/>
          <p:cNvSpPr>
            <a:spLocks noChangeArrowheads="1"/>
          </p:cNvSpPr>
          <p:nvPr/>
        </p:nvSpPr>
        <p:spPr bwMode="auto">
          <a:xfrm>
            <a:off x="1495425" y="1033463"/>
            <a:ext cx="6456363" cy="47625"/>
          </a:xfrm>
          <a:prstGeom prst="rect">
            <a:avLst/>
          </a:prstGeom>
          <a:solidFill>
            <a:srgbClr val="FF9900"/>
          </a:solidFill>
          <a:ln w="12700">
            <a:solidFill>
              <a:srgbClr val="FF9900"/>
            </a:solidFill>
            <a:miter lim="800000"/>
            <a:headEnd/>
            <a:tailEnd/>
          </a:ln>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defRPr/>
            </a:pPr>
            <a:endParaRPr lang="en-US" altLang="en-US" b="1" smtClean="0"/>
          </a:p>
        </p:txBody>
      </p:sp>
      <p:sp>
        <p:nvSpPr>
          <p:cNvPr id="1029" name="Rectangle 6"/>
          <p:cNvSpPr>
            <a:spLocks noChangeArrowheads="1"/>
          </p:cNvSpPr>
          <p:nvPr/>
        </p:nvSpPr>
        <p:spPr bwMode="auto">
          <a:xfrm>
            <a:off x="1603375" y="1165225"/>
            <a:ext cx="6454775" cy="23813"/>
          </a:xfrm>
          <a:prstGeom prst="rect">
            <a:avLst/>
          </a:prstGeom>
          <a:solidFill>
            <a:srgbClr val="FF9900">
              <a:alpha val="50195"/>
            </a:srgbClr>
          </a:solidFill>
          <a:ln w="12700">
            <a:solidFill>
              <a:srgbClr val="FF9900"/>
            </a:solidFill>
            <a:miter lim="800000"/>
            <a:headEnd/>
            <a:tailEnd/>
          </a:ln>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defRPr/>
            </a:pPr>
            <a:endParaRPr lang="en-US" altLang="en-US" b="1" smtClean="0"/>
          </a:p>
        </p:txBody>
      </p:sp>
      <p:sp>
        <p:nvSpPr>
          <p:cNvPr id="1112" name="Rectangle 88"/>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a:latin typeface="Times" panose="02020603050405020304" pitchFamily="18" charset="0"/>
              </a:defRPr>
            </a:lvl1pPr>
          </a:lstStyle>
          <a:p>
            <a:pPr>
              <a:defRPr/>
            </a:pPr>
            <a:fld id="{C1E59166-63FD-45A6-BA0F-A8CF1B69BF93}" type="slidenum">
              <a:rPr lang="en-US" altLang="en-US"/>
              <a:pPr>
                <a:defRPr/>
              </a:pPr>
              <a:t>‹#›</a:t>
            </a:fld>
            <a:endParaRPr lang="en-US" altLang="en-US"/>
          </a:p>
        </p:txBody>
      </p:sp>
      <p:sp>
        <p:nvSpPr>
          <p:cNvPr id="1031" name="Rectangle 91"/>
          <p:cNvSpPr>
            <a:spLocks noGrp="1" noChangeArrowheads="1"/>
          </p:cNvSpPr>
          <p:nvPr>
            <p:ph type="title"/>
          </p:nvPr>
        </p:nvSpPr>
        <p:spPr bwMode="auto">
          <a:xfrm>
            <a:off x="1495425" y="249238"/>
            <a:ext cx="6215063" cy="4175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pic>
        <p:nvPicPr>
          <p:cNvPr id="1032" name="Picture 6"/>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8216900" y="166688"/>
            <a:ext cx="708025" cy="7572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3" name="Picture 8"/>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0" y="0"/>
            <a:ext cx="1387475" cy="971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795" r:id="rId1"/>
    <p:sldLayoutId id="2147484783" r:id="rId2"/>
    <p:sldLayoutId id="2147484784" r:id="rId3"/>
    <p:sldLayoutId id="2147484785" r:id="rId4"/>
    <p:sldLayoutId id="2147484786" r:id="rId5"/>
    <p:sldLayoutId id="2147484787" r:id="rId6"/>
    <p:sldLayoutId id="2147484788" r:id="rId7"/>
    <p:sldLayoutId id="2147484789" r:id="rId8"/>
    <p:sldLayoutId id="2147484790" r:id="rId9"/>
    <p:sldLayoutId id="2147484791" r:id="rId10"/>
    <p:sldLayoutId id="2147484792" r:id="rId11"/>
    <p:sldLayoutId id="2147484793" r:id="rId12"/>
    <p:sldLayoutId id="2147484794" r:id="rId13"/>
    <p:sldLayoutId id="2147484796" r:id="rId14"/>
  </p:sldLayoutIdLst>
  <p:hf hdr="0" ftr="0" dt="0"/>
  <p:txStyles>
    <p:titleStyle>
      <a:lvl1pPr algn="l" defTabSz="814388" rtl="0" eaLnBrk="0" fontAlgn="base" hangingPunct="0">
        <a:lnSpc>
          <a:spcPct val="94000"/>
        </a:lnSpc>
        <a:spcBef>
          <a:spcPct val="0"/>
        </a:spcBef>
        <a:spcAft>
          <a:spcPct val="0"/>
        </a:spcAft>
        <a:defRPr sz="2400">
          <a:solidFill>
            <a:schemeClr val="tx2"/>
          </a:solidFill>
          <a:latin typeface="+mj-lt"/>
          <a:ea typeface="+mj-ea"/>
          <a:cs typeface="+mj-cs"/>
        </a:defRPr>
      </a:lvl1pPr>
      <a:lvl2pPr algn="l" defTabSz="814388" rtl="0" eaLnBrk="0" fontAlgn="base" hangingPunct="0">
        <a:lnSpc>
          <a:spcPct val="94000"/>
        </a:lnSpc>
        <a:spcBef>
          <a:spcPct val="0"/>
        </a:spcBef>
        <a:spcAft>
          <a:spcPct val="0"/>
        </a:spcAft>
        <a:defRPr sz="2400">
          <a:solidFill>
            <a:schemeClr val="tx2"/>
          </a:solidFill>
          <a:latin typeface="Arial Black" pitchFamily="34" charset="0"/>
        </a:defRPr>
      </a:lvl2pPr>
      <a:lvl3pPr algn="l" defTabSz="814388" rtl="0" eaLnBrk="0" fontAlgn="base" hangingPunct="0">
        <a:lnSpc>
          <a:spcPct val="94000"/>
        </a:lnSpc>
        <a:spcBef>
          <a:spcPct val="0"/>
        </a:spcBef>
        <a:spcAft>
          <a:spcPct val="0"/>
        </a:spcAft>
        <a:defRPr sz="2400">
          <a:solidFill>
            <a:schemeClr val="tx2"/>
          </a:solidFill>
          <a:latin typeface="Arial Black" pitchFamily="34" charset="0"/>
        </a:defRPr>
      </a:lvl3pPr>
      <a:lvl4pPr algn="l" defTabSz="814388" rtl="0" eaLnBrk="0" fontAlgn="base" hangingPunct="0">
        <a:lnSpc>
          <a:spcPct val="94000"/>
        </a:lnSpc>
        <a:spcBef>
          <a:spcPct val="0"/>
        </a:spcBef>
        <a:spcAft>
          <a:spcPct val="0"/>
        </a:spcAft>
        <a:defRPr sz="2400">
          <a:solidFill>
            <a:schemeClr val="tx2"/>
          </a:solidFill>
          <a:latin typeface="Arial Black" pitchFamily="34" charset="0"/>
        </a:defRPr>
      </a:lvl4pPr>
      <a:lvl5pPr algn="l" defTabSz="814388" rtl="0" eaLnBrk="0" fontAlgn="base" hangingPunct="0">
        <a:lnSpc>
          <a:spcPct val="94000"/>
        </a:lnSpc>
        <a:spcBef>
          <a:spcPct val="0"/>
        </a:spcBef>
        <a:spcAft>
          <a:spcPct val="0"/>
        </a:spcAft>
        <a:defRPr sz="2400">
          <a:solidFill>
            <a:schemeClr val="tx2"/>
          </a:solidFill>
          <a:latin typeface="Arial Black" pitchFamily="34" charset="0"/>
        </a:defRPr>
      </a:lvl5pPr>
      <a:lvl6pPr marL="457200" algn="l" defTabSz="814388" rtl="0" eaLnBrk="0" fontAlgn="base" hangingPunct="0">
        <a:lnSpc>
          <a:spcPct val="94000"/>
        </a:lnSpc>
        <a:spcBef>
          <a:spcPct val="0"/>
        </a:spcBef>
        <a:spcAft>
          <a:spcPct val="0"/>
        </a:spcAft>
        <a:defRPr sz="2400">
          <a:solidFill>
            <a:schemeClr val="tx2"/>
          </a:solidFill>
          <a:latin typeface="Arial Black" pitchFamily="34" charset="0"/>
        </a:defRPr>
      </a:lvl6pPr>
      <a:lvl7pPr marL="914400" algn="l" defTabSz="814388" rtl="0" eaLnBrk="0" fontAlgn="base" hangingPunct="0">
        <a:lnSpc>
          <a:spcPct val="94000"/>
        </a:lnSpc>
        <a:spcBef>
          <a:spcPct val="0"/>
        </a:spcBef>
        <a:spcAft>
          <a:spcPct val="0"/>
        </a:spcAft>
        <a:defRPr sz="2400">
          <a:solidFill>
            <a:schemeClr val="tx2"/>
          </a:solidFill>
          <a:latin typeface="Arial Black" pitchFamily="34" charset="0"/>
        </a:defRPr>
      </a:lvl7pPr>
      <a:lvl8pPr marL="1371600" algn="l" defTabSz="814388" rtl="0" eaLnBrk="0" fontAlgn="base" hangingPunct="0">
        <a:lnSpc>
          <a:spcPct val="94000"/>
        </a:lnSpc>
        <a:spcBef>
          <a:spcPct val="0"/>
        </a:spcBef>
        <a:spcAft>
          <a:spcPct val="0"/>
        </a:spcAft>
        <a:defRPr sz="2400">
          <a:solidFill>
            <a:schemeClr val="tx2"/>
          </a:solidFill>
          <a:latin typeface="Arial Black" pitchFamily="34" charset="0"/>
        </a:defRPr>
      </a:lvl8pPr>
      <a:lvl9pPr marL="1828800" algn="l" defTabSz="814388" rtl="0" eaLnBrk="0" fontAlgn="base" hangingPunct="0">
        <a:lnSpc>
          <a:spcPct val="94000"/>
        </a:lnSpc>
        <a:spcBef>
          <a:spcPct val="0"/>
        </a:spcBef>
        <a:spcAft>
          <a:spcPct val="0"/>
        </a:spcAft>
        <a:defRPr sz="2400">
          <a:solidFill>
            <a:schemeClr val="tx2"/>
          </a:solidFill>
          <a:latin typeface="Arial Black" pitchFamily="34" charset="0"/>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a:solidFill>
            <a:schemeClr val="tx1"/>
          </a:solidFill>
          <a:latin typeface="+mn-lt"/>
        </a:defRPr>
      </a:lvl2pPr>
      <a:lvl3pPr marL="1143000" indent="-228600" algn="l" rtl="0" eaLnBrk="0" fontAlgn="base" hangingPunct="0">
        <a:spcBef>
          <a:spcPct val="20000"/>
        </a:spcBef>
        <a:spcAft>
          <a:spcPct val="0"/>
        </a:spcAft>
        <a:buSzPct val="100000"/>
        <a:buChar char="•"/>
        <a:defRPr sz="24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mn-lt"/>
        </a:defRPr>
      </a:lvl4pPr>
      <a:lvl5pPr marL="2057400" indent="-228600" algn="l" rtl="0" eaLnBrk="0" fontAlgn="base" hangingPunct="0">
        <a:spcBef>
          <a:spcPct val="20000"/>
        </a:spcBef>
        <a:spcAft>
          <a:spcPct val="0"/>
        </a:spcAft>
        <a:buSzPct val="100000"/>
        <a:buChar char="•"/>
        <a:defRPr sz="2000">
          <a:solidFill>
            <a:schemeClr val="tx1"/>
          </a:solidFill>
          <a:latin typeface="+mn-lt"/>
        </a:defRPr>
      </a:lvl5pPr>
      <a:lvl6pPr marL="2514600" indent="-228600" algn="l" rtl="0" eaLnBrk="0" fontAlgn="base" hangingPunct="0">
        <a:spcBef>
          <a:spcPct val="20000"/>
        </a:spcBef>
        <a:spcAft>
          <a:spcPct val="0"/>
        </a:spcAft>
        <a:buSzPct val="100000"/>
        <a:buChar char="•"/>
        <a:defRPr sz="2000">
          <a:solidFill>
            <a:schemeClr val="tx1"/>
          </a:solidFill>
          <a:latin typeface="+mn-lt"/>
        </a:defRPr>
      </a:lvl6pPr>
      <a:lvl7pPr marL="2971800" indent="-228600" algn="l" rtl="0" eaLnBrk="0" fontAlgn="base" hangingPunct="0">
        <a:spcBef>
          <a:spcPct val="20000"/>
        </a:spcBef>
        <a:spcAft>
          <a:spcPct val="0"/>
        </a:spcAft>
        <a:buSzPct val="100000"/>
        <a:buChar char="•"/>
        <a:defRPr sz="2000">
          <a:solidFill>
            <a:schemeClr val="tx1"/>
          </a:solidFill>
          <a:latin typeface="+mn-lt"/>
        </a:defRPr>
      </a:lvl7pPr>
      <a:lvl8pPr marL="3429000" indent="-228600" algn="l" rtl="0" eaLnBrk="0" fontAlgn="base" hangingPunct="0">
        <a:spcBef>
          <a:spcPct val="20000"/>
        </a:spcBef>
        <a:spcAft>
          <a:spcPct val="0"/>
        </a:spcAft>
        <a:buSzPct val="100000"/>
        <a:buChar char="•"/>
        <a:defRPr sz="2000">
          <a:solidFill>
            <a:schemeClr val="tx1"/>
          </a:solidFill>
          <a:latin typeface="+mn-lt"/>
        </a:defRPr>
      </a:lvl8pPr>
      <a:lvl9pPr marL="3886200" indent="-228600" algn="l" rtl="0" eaLnBrk="0" fontAlgn="base" hangingPunct="0">
        <a:spcBef>
          <a:spcPct val="20000"/>
        </a:spcBef>
        <a:spcAft>
          <a:spcPct val="0"/>
        </a:spcAft>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rdowns@ciesin.columbia.edu" TargetMode="External"/><Relationship Id="rId1" Type="http://schemas.openxmlformats.org/officeDocument/2006/relationships/slideLayout" Target="../slideLayouts/slideLayout14.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52423" y="1230403"/>
            <a:ext cx="8410575" cy="1003838"/>
          </a:xfrm>
        </p:spPr>
        <p:txBody>
          <a:bodyPr/>
          <a:lstStyle/>
          <a:p>
            <a:pPr algn="ctr"/>
            <a:r>
              <a:rPr lang="it-IT" dirty="0" smtClean="0"/>
              <a:t>Understanding Risks to the </a:t>
            </a:r>
            <a:br>
              <a:rPr lang="it-IT" dirty="0" smtClean="0"/>
            </a:br>
            <a:r>
              <a:rPr lang="it-IT" dirty="0" smtClean="0"/>
              <a:t>Use of Research Data</a:t>
            </a:r>
            <a:endParaRPr lang="en-US" altLang="en-US" b="1" dirty="0" smtClean="0"/>
          </a:p>
        </p:txBody>
      </p:sp>
      <p:sp>
        <p:nvSpPr>
          <p:cNvPr id="2051" name="Rectangle 3"/>
          <p:cNvSpPr>
            <a:spLocks noGrp="1" noChangeArrowheads="1"/>
          </p:cNvSpPr>
          <p:nvPr>
            <p:ph type="subTitle" idx="1"/>
          </p:nvPr>
        </p:nvSpPr>
        <p:spPr>
          <a:xfrm>
            <a:off x="352423" y="2061712"/>
            <a:ext cx="8410575" cy="4197321"/>
          </a:xfrm>
        </p:spPr>
        <p:txBody>
          <a:bodyPr/>
          <a:lstStyle/>
          <a:p>
            <a:pPr eaLnBrk="1" hangingPunct="1">
              <a:lnSpc>
                <a:spcPct val="80000"/>
              </a:lnSpc>
              <a:spcBef>
                <a:spcPts val="1200"/>
              </a:spcBef>
              <a:defRPr/>
            </a:pPr>
            <a:r>
              <a:rPr lang="en-US" sz="1800" i="1" dirty="0" smtClean="0">
                <a:latin typeface="Arial" pitchFamily="34" charset="0"/>
                <a:cs typeface="Arial" pitchFamily="34" charset="0"/>
              </a:rPr>
              <a:t/>
            </a:r>
            <a:br>
              <a:rPr lang="en-US" sz="1800" i="1" dirty="0" smtClean="0">
                <a:latin typeface="Arial" pitchFamily="34" charset="0"/>
                <a:cs typeface="Arial" pitchFamily="34" charset="0"/>
              </a:rPr>
            </a:br>
            <a:r>
              <a:rPr lang="en-US" sz="1800" i="1" dirty="0" smtClean="0">
                <a:latin typeface="Arial" pitchFamily="34" charset="0"/>
                <a:cs typeface="Arial" pitchFamily="34" charset="0"/>
              </a:rPr>
              <a:t>Robert R. Downs</a:t>
            </a:r>
            <a:r>
              <a:rPr lang="en-US" sz="1800" i="1" baseline="30000" dirty="0" smtClean="0">
                <a:latin typeface="Arial" pitchFamily="34" charset="0"/>
                <a:cs typeface="Arial" pitchFamily="34" charset="0"/>
              </a:rPr>
              <a:t>1</a:t>
            </a:r>
            <a:r>
              <a:rPr lang="en-US" sz="1800" i="1" dirty="0" smtClean="0">
                <a:latin typeface="Arial" pitchFamily="34" charset="0"/>
                <a:cs typeface="Arial" pitchFamily="34" charset="0"/>
              </a:rPr>
              <a:t>, </a:t>
            </a:r>
          </a:p>
          <a:p>
            <a:pPr eaLnBrk="1" hangingPunct="1">
              <a:lnSpc>
                <a:spcPct val="80000"/>
              </a:lnSpc>
              <a:spcBef>
                <a:spcPts val="1200"/>
              </a:spcBef>
              <a:defRPr/>
            </a:pPr>
            <a:r>
              <a:rPr lang="en-US" sz="1800" i="1" baseline="30000" dirty="0" smtClean="0">
                <a:latin typeface="Arial" pitchFamily="34" charset="0"/>
                <a:cs typeface="Arial" pitchFamily="34" charset="0"/>
              </a:rPr>
              <a:t>1</a:t>
            </a:r>
            <a:r>
              <a:rPr lang="en-US" sz="1800" i="1" dirty="0" smtClean="0">
                <a:latin typeface="Arial" pitchFamily="34" charset="0"/>
                <a:cs typeface="Arial" pitchFamily="34" charset="0"/>
              </a:rPr>
              <a:t> </a:t>
            </a:r>
            <a:r>
              <a:rPr lang="en-US" sz="1800" i="1" dirty="0" smtClean="0">
                <a:latin typeface="Arial" pitchFamily="34" charset="0"/>
                <a:cs typeface="Arial" pitchFamily="34" charset="0"/>
                <a:hlinkClick r:id="rId2"/>
              </a:rPr>
              <a:t>rdowns@ciesin.columbia.edu</a:t>
            </a:r>
            <a:r>
              <a:rPr lang="en-US" sz="1800" i="1" dirty="0" smtClean="0">
                <a:latin typeface="Arial" pitchFamily="34" charset="0"/>
                <a:cs typeface="Arial" pitchFamily="34" charset="0"/>
              </a:rPr>
              <a:t> </a:t>
            </a:r>
          </a:p>
          <a:p>
            <a:pPr eaLnBrk="1" hangingPunct="1">
              <a:lnSpc>
                <a:spcPct val="80000"/>
              </a:lnSpc>
              <a:spcBef>
                <a:spcPts val="1200"/>
              </a:spcBef>
              <a:defRPr/>
            </a:pPr>
            <a:r>
              <a:rPr lang="en-US" sz="800" i="1" dirty="0" smtClean="0">
                <a:latin typeface="Arial" pitchFamily="34" charset="0"/>
                <a:cs typeface="Arial" pitchFamily="34" charset="0"/>
              </a:rPr>
              <a:t> </a:t>
            </a:r>
          </a:p>
          <a:p>
            <a:pPr eaLnBrk="1" hangingPunct="1">
              <a:lnSpc>
                <a:spcPct val="80000"/>
              </a:lnSpc>
              <a:defRPr/>
            </a:pPr>
            <a:r>
              <a:rPr lang="en-US" sz="2000" dirty="0" smtClean="0">
                <a:latin typeface="Arial" pitchFamily="34" charset="0"/>
                <a:cs typeface="Arial" pitchFamily="34" charset="0"/>
              </a:rPr>
              <a:t>NASA Socioeconomic Data and Applications Center (SEDAC)</a:t>
            </a:r>
            <a:br>
              <a:rPr lang="en-US" sz="2000" dirty="0" smtClean="0">
                <a:latin typeface="Arial" pitchFamily="34" charset="0"/>
                <a:cs typeface="Arial" pitchFamily="34" charset="0"/>
              </a:rPr>
            </a:br>
            <a:r>
              <a:rPr lang="en-US" sz="2000" dirty="0" smtClean="0">
                <a:latin typeface="Arial" pitchFamily="34" charset="0"/>
                <a:cs typeface="Arial" pitchFamily="34" charset="0"/>
              </a:rPr>
              <a:t>Center for International Earth Science Information Network (CIESIN)</a:t>
            </a:r>
            <a:br>
              <a:rPr lang="en-US" sz="2000" dirty="0" smtClean="0">
                <a:latin typeface="Arial" pitchFamily="34" charset="0"/>
                <a:cs typeface="Arial" pitchFamily="34" charset="0"/>
              </a:rPr>
            </a:br>
            <a:r>
              <a:rPr lang="en-US" sz="2000" dirty="0" smtClean="0">
                <a:latin typeface="Arial" pitchFamily="34" charset="0"/>
                <a:cs typeface="Arial" pitchFamily="34" charset="0"/>
              </a:rPr>
              <a:t>The Earth Institute, Columbia University</a:t>
            </a:r>
            <a:br>
              <a:rPr lang="en-US" sz="2000" dirty="0" smtClean="0">
                <a:latin typeface="Arial" pitchFamily="34" charset="0"/>
                <a:cs typeface="Arial" pitchFamily="34" charset="0"/>
              </a:rPr>
            </a:br>
            <a:endParaRPr lang="en-US" sz="1200" dirty="0" smtClean="0">
              <a:latin typeface="Arial" pitchFamily="34" charset="0"/>
              <a:cs typeface="Arial" pitchFamily="34" charset="0"/>
            </a:endParaRPr>
          </a:p>
          <a:p>
            <a:pPr eaLnBrk="1" hangingPunct="1">
              <a:lnSpc>
                <a:spcPct val="80000"/>
              </a:lnSpc>
              <a:defRPr/>
            </a:pPr>
            <a:r>
              <a:rPr lang="en-US" sz="2000" dirty="0"/>
              <a:t>ESIP 2018 Winter Meeting</a:t>
            </a:r>
          </a:p>
          <a:p>
            <a:pPr eaLnBrk="1" hangingPunct="1">
              <a:lnSpc>
                <a:spcPct val="80000"/>
              </a:lnSpc>
              <a:defRPr/>
            </a:pPr>
            <a:r>
              <a:rPr lang="en-US" sz="2000" dirty="0"/>
              <a:t>Bethesda, Maryland</a:t>
            </a:r>
          </a:p>
          <a:p>
            <a:pPr eaLnBrk="1" hangingPunct="1">
              <a:lnSpc>
                <a:spcPct val="80000"/>
              </a:lnSpc>
              <a:defRPr/>
            </a:pPr>
            <a:endParaRPr lang="en-US" sz="1000" dirty="0" smtClean="0">
              <a:latin typeface="Arial" pitchFamily="34" charset="0"/>
              <a:cs typeface="Arial" pitchFamily="34" charset="0"/>
            </a:endParaRPr>
          </a:p>
          <a:p>
            <a:pPr eaLnBrk="1" hangingPunct="1">
              <a:lnSpc>
                <a:spcPct val="80000"/>
              </a:lnSpc>
              <a:defRPr/>
            </a:pPr>
            <a:endParaRPr lang="en-US" sz="1000" dirty="0" smtClean="0">
              <a:latin typeface="Arial" pitchFamily="34" charset="0"/>
              <a:cs typeface="Arial" pitchFamily="34" charset="0"/>
            </a:endParaRPr>
          </a:p>
          <a:p>
            <a:pPr eaLnBrk="1" hangingPunct="1">
              <a:lnSpc>
                <a:spcPct val="80000"/>
              </a:lnSpc>
              <a:spcBef>
                <a:spcPts val="400"/>
              </a:spcBef>
              <a:defRPr/>
            </a:pPr>
            <a:r>
              <a:rPr lang="en-US" sz="1800" dirty="0" smtClean="0">
                <a:latin typeface="Times" panose="02020603050405020304" pitchFamily="18" charset="0"/>
                <a:cs typeface="Times" panose="02020603050405020304" pitchFamily="18" charset="0"/>
              </a:rPr>
              <a:t>Session: </a:t>
            </a:r>
            <a:r>
              <a:rPr lang="en-US" sz="1800" dirty="0"/>
              <a:t>Categorizing Data Risk Factors</a:t>
            </a:r>
            <a:endParaRPr lang="en-US" sz="1800" dirty="0" smtClean="0">
              <a:latin typeface="Times" panose="02020603050405020304" pitchFamily="18" charset="0"/>
              <a:cs typeface="Times" panose="02020603050405020304" pitchFamily="18" charset="0"/>
            </a:endParaRPr>
          </a:p>
          <a:p>
            <a:pPr eaLnBrk="1" hangingPunct="1">
              <a:lnSpc>
                <a:spcPct val="80000"/>
              </a:lnSpc>
              <a:spcBef>
                <a:spcPts val="400"/>
              </a:spcBef>
              <a:defRPr/>
            </a:pPr>
            <a:r>
              <a:rPr lang="en-US" sz="1800" dirty="0" smtClean="0">
                <a:latin typeface="Times" panose="02020603050405020304" pitchFamily="18" charset="0"/>
                <a:cs typeface="Times" panose="02020603050405020304" pitchFamily="18" charset="0"/>
              </a:rPr>
              <a:t>Wednesday</a:t>
            </a:r>
            <a:r>
              <a:rPr lang="en-US" sz="1800" dirty="0">
                <a:latin typeface="Times" panose="02020603050405020304" pitchFamily="18" charset="0"/>
                <a:cs typeface="Times" panose="02020603050405020304" pitchFamily="18" charset="0"/>
              </a:rPr>
              <a:t>, </a:t>
            </a:r>
            <a:r>
              <a:rPr lang="en-US" sz="1800" dirty="0" smtClean="0">
                <a:latin typeface="Times" panose="02020603050405020304" pitchFamily="18" charset="0"/>
                <a:cs typeface="Times" panose="02020603050405020304" pitchFamily="18" charset="0"/>
              </a:rPr>
              <a:t>10 January 2018 2:30 </a:t>
            </a:r>
            <a:r>
              <a:rPr lang="en-US" sz="1800" dirty="0">
                <a:latin typeface="Times" panose="02020603050405020304" pitchFamily="18" charset="0"/>
                <a:cs typeface="Times" panose="02020603050405020304" pitchFamily="18" charset="0"/>
              </a:rPr>
              <a:t>p</a:t>
            </a:r>
            <a:r>
              <a:rPr lang="en-US" sz="1800" dirty="0" smtClean="0">
                <a:latin typeface="Times" panose="02020603050405020304" pitchFamily="18" charset="0"/>
                <a:cs typeface="Times" panose="02020603050405020304" pitchFamily="18" charset="0"/>
              </a:rPr>
              <a:t>.m</a:t>
            </a:r>
            <a:r>
              <a:rPr lang="en-US" sz="1800" dirty="0">
                <a:latin typeface="Times" panose="02020603050405020304" pitchFamily="18" charset="0"/>
                <a:cs typeface="Times" panose="02020603050405020304" pitchFamily="18" charset="0"/>
              </a:rPr>
              <a:t>. - 4</a:t>
            </a:r>
            <a:r>
              <a:rPr lang="en-US" sz="1800" dirty="0" smtClean="0">
                <a:latin typeface="Times" panose="02020603050405020304" pitchFamily="18" charset="0"/>
                <a:cs typeface="Times" panose="02020603050405020304" pitchFamily="18" charset="0"/>
              </a:rPr>
              <a:t>:00 </a:t>
            </a:r>
            <a:r>
              <a:rPr lang="en-US" sz="1800" dirty="0">
                <a:latin typeface="Times" panose="02020603050405020304" pitchFamily="18" charset="0"/>
                <a:cs typeface="Times" panose="02020603050405020304" pitchFamily="18" charset="0"/>
              </a:rPr>
              <a:t>p.m. </a:t>
            </a:r>
          </a:p>
        </p:txBody>
      </p:sp>
      <p:pic>
        <p:nvPicPr>
          <p:cNvPr id="614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1189"/>
          <a:stretch>
            <a:fillRect/>
          </a:stretch>
        </p:blipFill>
        <p:spPr bwMode="auto">
          <a:xfrm>
            <a:off x="2867025" y="0"/>
            <a:ext cx="3167063" cy="862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6350">
                <a:solidFill>
                  <a:srgbClr val="000000"/>
                </a:solidFill>
                <a:miter lim="800000"/>
                <a:headEnd/>
                <a:tailEnd/>
              </a14:hiddenLine>
            </a:ext>
          </a:extLst>
        </p:spPr>
      </p:pic>
      <p:pic>
        <p:nvPicPr>
          <p:cNvPr id="1026" name="Picture 2" descr="http://i.creativecommons.org/l/by/3.0/88x3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21662" y="6478843"/>
            <a:ext cx="689769" cy="242987"/>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Box 1"/>
          <p:cNvSpPr txBox="1"/>
          <p:nvPr/>
        </p:nvSpPr>
        <p:spPr>
          <a:xfrm>
            <a:off x="2800349" y="6461838"/>
            <a:ext cx="5421313" cy="276999"/>
          </a:xfrm>
          <a:prstGeom prst="rect">
            <a:avLst/>
          </a:prstGeom>
          <a:noFill/>
        </p:spPr>
        <p:txBody>
          <a:bodyPr wrap="square" rtlCol="0">
            <a:spAutoFit/>
          </a:bodyPr>
          <a:lstStyle/>
          <a:p>
            <a:r>
              <a:rPr lang="en-US" dirty="0" smtClean="0"/>
              <a:t>Copyright 2018. The Trustees of Columbia University in the City of New York.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102242" y="278219"/>
            <a:ext cx="7070651" cy="457200"/>
          </a:xfrm>
        </p:spPr>
        <p:txBody>
          <a:bodyPr/>
          <a:lstStyle/>
          <a:p>
            <a:r>
              <a:rPr lang="en-US" altLang="en-US" b="1" dirty="0" smtClean="0">
                <a:latin typeface="+mn-lt"/>
              </a:rPr>
              <a:t>Scenarios of Risks to Scientific Data: Confidentiality</a:t>
            </a:r>
          </a:p>
        </p:txBody>
      </p:sp>
      <p:sp>
        <p:nvSpPr>
          <p:cNvPr id="12291" name="Content Placeholder 2"/>
          <p:cNvSpPr>
            <a:spLocks noGrp="1"/>
          </p:cNvSpPr>
          <p:nvPr>
            <p:ph idx="1"/>
          </p:nvPr>
        </p:nvSpPr>
        <p:spPr>
          <a:xfrm>
            <a:off x="416379" y="1686146"/>
            <a:ext cx="8409214" cy="3657600"/>
          </a:xfrm>
        </p:spPr>
        <p:txBody>
          <a:bodyPr/>
          <a:lstStyle/>
          <a:p>
            <a:r>
              <a:rPr lang="en-US" altLang="en-US" sz="2400" dirty="0" smtClean="0"/>
              <a:t>Data are created that identify locations of vulnerable wildlife populations</a:t>
            </a:r>
          </a:p>
          <a:p>
            <a:r>
              <a:rPr lang="en-US" altLang="en-US" sz="2400" dirty="0" smtClean="0"/>
              <a:t>The data are accessed by local groups to identify hunting locations. </a:t>
            </a:r>
          </a:p>
          <a:p>
            <a:r>
              <a:rPr lang="en-US" altLang="en-US" sz="2400" dirty="0" smtClean="0"/>
              <a:t>Data Risk Mitigation:</a:t>
            </a:r>
          </a:p>
          <a:p>
            <a:pPr lvl="1"/>
            <a:r>
              <a:rPr lang="en-US" altLang="en-US" sz="2400" dirty="0" smtClean="0"/>
              <a:t>Establish </a:t>
            </a:r>
            <a:r>
              <a:rPr lang="en-US" altLang="en-US" sz="2400" u="sng" dirty="0" smtClean="0"/>
              <a:t>procedures to protect confidential data </a:t>
            </a:r>
            <a:r>
              <a:rPr lang="en-US" altLang="en-US" sz="2400" dirty="0" smtClean="0"/>
              <a:t>that determine who may access the data and describe the </a:t>
            </a:r>
            <a:r>
              <a:rPr lang="en-US" altLang="en-US" sz="2400" dirty="0"/>
              <a:t>controlled </a:t>
            </a:r>
            <a:r>
              <a:rPr lang="en-US" altLang="en-US" sz="2400" dirty="0" smtClean="0"/>
              <a:t>conditions for designated </a:t>
            </a:r>
            <a:r>
              <a:rPr lang="en-US" altLang="en-US" sz="2400" dirty="0"/>
              <a:t>users to </a:t>
            </a:r>
            <a:r>
              <a:rPr lang="en-US" altLang="en-US" sz="2400" dirty="0" smtClean="0"/>
              <a:t>access the data</a:t>
            </a:r>
            <a:r>
              <a:rPr lang="en-US" altLang="en-US" dirty="0" smtClean="0"/>
              <a:t>.  </a:t>
            </a:r>
          </a:p>
          <a:p>
            <a:endParaRPr lang="en-US" altLang="en-US" dirty="0" smtClean="0"/>
          </a:p>
        </p:txBody>
      </p:sp>
      <p:sp>
        <p:nvSpPr>
          <p:cNvPr id="4" name="TextBox 3"/>
          <p:cNvSpPr txBox="1"/>
          <p:nvPr/>
        </p:nvSpPr>
        <p:spPr>
          <a:xfrm>
            <a:off x="4047461"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1903236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096925" y="125818"/>
            <a:ext cx="6950149" cy="838200"/>
          </a:xfrm>
        </p:spPr>
        <p:txBody>
          <a:bodyPr/>
          <a:lstStyle/>
          <a:p>
            <a:r>
              <a:rPr lang="en-US" altLang="en-US" b="1" dirty="0" smtClean="0">
                <a:latin typeface="+mn-lt"/>
              </a:rPr>
              <a:t>Examples of Risks to Scientific Data: Sustainability</a:t>
            </a:r>
          </a:p>
        </p:txBody>
      </p:sp>
      <p:sp>
        <p:nvSpPr>
          <p:cNvPr id="13315" name="Content Placeholder 2"/>
          <p:cNvSpPr>
            <a:spLocks noGrp="1"/>
          </p:cNvSpPr>
          <p:nvPr>
            <p:ph idx="1"/>
          </p:nvPr>
        </p:nvSpPr>
        <p:spPr>
          <a:xfrm>
            <a:off x="432706" y="1619693"/>
            <a:ext cx="8319407" cy="3810000"/>
          </a:xfrm>
        </p:spPr>
        <p:txBody>
          <a:bodyPr/>
          <a:lstStyle/>
          <a:p>
            <a:r>
              <a:rPr lang="en-US" altLang="en-US" sz="2400" dirty="0" smtClean="0"/>
              <a:t>A data set is created as part of a short-term project, which submits final reports and reassigns personnel upon completion of the project.</a:t>
            </a:r>
          </a:p>
          <a:p>
            <a:r>
              <a:rPr lang="en-US" altLang="en-US" sz="2400" dirty="0" smtClean="0"/>
              <a:t>Later, the data set is recognized as a resource that can be used for a new project, but the data set is no longer available.</a:t>
            </a:r>
          </a:p>
          <a:p>
            <a:r>
              <a:rPr lang="en-US" altLang="en-US" sz="2400" dirty="0" smtClean="0"/>
              <a:t>Data Risk Mitigation:</a:t>
            </a:r>
          </a:p>
          <a:p>
            <a:pPr lvl="1"/>
            <a:r>
              <a:rPr lang="en-US" altLang="en-US" sz="2000" dirty="0" smtClean="0"/>
              <a:t>Establish a </a:t>
            </a:r>
            <a:r>
              <a:rPr lang="en-US" altLang="en-US" sz="2000" u="sng" dirty="0" smtClean="0"/>
              <a:t>data management plan </a:t>
            </a:r>
            <a:r>
              <a:rPr lang="en-US" altLang="en-US" sz="2000" dirty="0" smtClean="0"/>
              <a:t>for preparing and submitting data and related products to a trustworthy archive as part of the project activities.</a:t>
            </a:r>
          </a:p>
          <a:p>
            <a:pPr lvl="1"/>
            <a:r>
              <a:rPr lang="en-US" altLang="en-US" sz="2000" dirty="0" smtClean="0"/>
              <a:t>Ensure that the data set is </a:t>
            </a:r>
            <a:r>
              <a:rPr lang="en-US" altLang="en-US" sz="2000" u="sng" dirty="0" smtClean="0"/>
              <a:t>prepared, described, and submitted for archiving</a:t>
            </a:r>
            <a:r>
              <a:rPr lang="en-US" altLang="en-US" sz="2000" dirty="0" smtClean="0"/>
              <a:t> during the execution period of the project. </a:t>
            </a:r>
          </a:p>
        </p:txBody>
      </p:sp>
      <p:sp>
        <p:nvSpPr>
          <p:cNvPr id="4" name="TextBox 3"/>
          <p:cNvSpPr txBox="1"/>
          <p:nvPr/>
        </p:nvSpPr>
        <p:spPr>
          <a:xfrm>
            <a:off x="4047461"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2875632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892056" y="182525"/>
            <a:ext cx="4281377" cy="609600"/>
          </a:xfrm>
        </p:spPr>
        <p:txBody>
          <a:bodyPr/>
          <a:lstStyle/>
          <a:p>
            <a:r>
              <a:rPr lang="en-US" altLang="en-US" b="1" dirty="0" smtClean="0">
                <a:latin typeface="+mn-lt"/>
              </a:rPr>
              <a:t>Risks to Research Data</a:t>
            </a:r>
          </a:p>
        </p:txBody>
      </p:sp>
      <p:sp>
        <p:nvSpPr>
          <p:cNvPr id="4099" name="Content Placeholder 2"/>
          <p:cNvSpPr>
            <a:spLocks noGrp="1"/>
          </p:cNvSpPr>
          <p:nvPr>
            <p:ph idx="1"/>
          </p:nvPr>
        </p:nvSpPr>
        <p:spPr>
          <a:xfrm>
            <a:off x="742507" y="1447800"/>
            <a:ext cx="7772400" cy="3962400"/>
          </a:xfrm>
        </p:spPr>
        <p:txBody>
          <a:bodyPr/>
          <a:lstStyle/>
          <a:p>
            <a:r>
              <a:rPr lang="en-US" altLang="en-US" sz="2000" dirty="0" smtClean="0"/>
              <a:t>Various risks to data were observed for using Earth science data and related research data products and services *.</a:t>
            </a:r>
          </a:p>
          <a:p>
            <a:r>
              <a:rPr lang="en-US" altLang="en-US" sz="2000" dirty="0" smtClean="0"/>
              <a:t>Lessons for Data Management</a:t>
            </a:r>
          </a:p>
          <a:p>
            <a:pPr lvl="1"/>
            <a:r>
              <a:rPr lang="en-US" altLang="en-US" sz="2000" dirty="0" smtClean="0"/>
              <a:t>Risks to scientific data must be managed to ensure that the data can be used for the purposes for which they were created. </a:t>
            </a:r>
          </a:p>
          <a:p>
            <a:pPr lvl="1"/>
            <a:r>
              <a:rPr lang="en-US" altLang="en-US" sz="2000" dirty="0" smtClean="0"/>
              <a:t>Not addressing the risks to scientific data can reduce the potential for using the data, now or in the future, and can pose additional risks for stakeholders involved in the creation, dissemination, stewardship, and use of the data.</a:t>
            </a:r>
          </a:p>
          <a:p>
            <a:r>
              <a:rPr lang="en-US" altLang="en-US" sz="2000" dirty="0" smtClean="0"/>
              <a:t>Scenarios are presented to characterize data management risks and techniques are offered for mitigating such risks.</a:t>
            </a:r>
          </a:p>
        </p:txBody>
      </p:sp>
      <p:sp>
        <p:nvSpPr>
          <p:cNvPr id="2" name="TextBox 1"/>
          <p:cNvSpPr txBox="1"/>
          <p:nvPr/>
        </p:nvSpPr>
        <p:spPr>
          <a:xfrm>
            <a:off x="3427228"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1043752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374605" y="253408"/>
            <a:ext cx="5153246" cy="448341"/>
          </a:xfrm>
        </p:spPr>
        <p:txBody>
          <a:bodyPr/>
          <a:lstStyle/>
          <a:p>
            <a:r>
              <a:rPr lang="en-US" altLang="en-US" b="1" dirty="0" smtClean="0">
                <a:latin typeface="+mn-lt"/>
              </a:rPr>
              <a:t>Identifying Risks to Scientific Data</a:t>
            </a:r>
          </a:p>
        </p:txBody>
      </p:sp>
      <p:sp>
        <p:nvSpPr>
          <p:cNvPr id="5123" name="Content Placeholder 2"/>
          <p:cNvSpPr>
            <a:spLocks noGrp="1"/>
          </p:cNvSpPr>
          <p:nvPr>
            <p:ph idx="1"/>
          </p:nvPr>
        </p:nvSpPr>
        <p:spPr>
          <a:xfrm>
            <a:off x="813390" y="1623237"/>
            <a:ext cx="7924800" cy="3962400"/>
          </a:xfrm>
        </p:spPr>
        <p:txBody>
          <a:bodyPr/>
          <a:lstStyle/>
          <a:p>
            <a:r>
              <a:rPr lang="en-US" altLang="en-US" sz="1800" dirty="0" smtClean="0"/>
              <a:t>Legality: Has permission been obtained for the intended use of the data?</a:t>
            </a:r>
          </a:p>
          <a:p>
            <a:r>
              <a:rPr lang="en-US" altLang="en-US" sz="1800" dirty="0" smtClean="0"/>
              <a:t>Integrity: Are the data complete and correct?</a:t>
            </a:r>
          </a:p>
          <a:p>
            <a:r>
              <a:rPr lang="en-US" altLang="en-US" sz="1800" dirty="0" smtClean="0"/>
              <a:t>Interpretability: Can the data be understood by the intended audience?</a:t>
            </a:r>
          </a:p>
          <a:p>
            <a:r>
              <a:rPr lang="en-US" altLang="en-US" sz="1800" dirty="0" smtClean="0"/>
              <a:t>Accessibility: Are the data viewable with hardware and software available to the intended audience? </a:t>
            </a:r>
          </a:p>
          <a:p>
            <a:r>
              <a:rPr lang="en-US" altLang="en-US" sz="1800" dirty="0" smtClean="0"/>
              <a:t>Discoverability: Are the data discoverable by the intended audience?</a:t>
            </a:r>
          </a:p>
          <a:p>
            <a:r>
              <a:rPr lang="en-US" altLang="en-US" sz="1800" dirty="0" smtClean="0"/>
              <a:t>Security: Are the data protected from loss, theft, or tampering? </a:t>
            </a:r>
          </a:p>
          <a:p>
            <a:r>
              <a:rPr lang="en-US" altLang="en-US" sz="1800" dirty="0" smtClean="0"/>
              <a:t>Confidentiality: Are confidential aspects of the data identified and protected from unauthorized access?</a:t>
            </a:r>
          </a:p>
          <a:p>
            <a:r>
              <a:rPr lang="en-US" altLang="en-US" sz="1800" dirty="0" smtClean="0"/>
              <a:t>Recoverability: Will the data be available in </a:t>
            </a:r>
            <a:r>
              <a:rPr lang="en-US" altLang="en-US" sz="1800" dirty="0" err="1" smtClean="0"/>
              <a:t>nn</a:t>
            </a:r>
            <a:r>
              <a:rPr lang="en-US" altLang="en-US" sz="1800" dirty="0" smtClean="0"/>
              <a:t> years or if a disaster occurs?</a:t>
            </a:r>
          </a:p>
          <a:p>
            <a:r>
              <a:rPr lang="en-US" altLang="en-US" sz="1800" dirty="0" smtClean="0"/>
              <a:t>Sustainability: Can the organization address the risks to the data in the future? </a:t>
            </a:r>
          </a:p>
        </p:txBody>
      </p:sp>
      <p:sp>
        <p:nvSpPr>
          <p:cNvPr id="4" name="TextBox 3"/>
          <p:cNvSpPr txBox="1"/>
          <p:nvPr/>
        </p:nvSpPr>
        <p:spPr>
          <a:xfrm>
            <a:off x="4047461"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678286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591339" y="118730"/>
            <a:ext cx="6255489" cy="685800"/>
          </a:xfrm>
        </p:spPr>
        <p:txBody>
          <a:bodyPr/>
          <a:lstStyle/>
          <a:p>
            <a:r>
              <a:rPr lang="en-US" altLang="en-US" b="1" dirty="0" smtClean="0">
                <a:latin typeface="+mn-lt"/>
              </a:rPr>
              <a:t>Scenarios of Risks to Scientific Data: Legality </a:t>
            </a:r>
          </a:p>
        </p:txBody>
      </p:sp>
      <p:sp>
        <p:nvSpPr>
          <p:cNvPr id="6147" name="Content Placeholder 2"/>
          <p:cNvSpPr>
            <a:spLocks noGrp="1"/>
          </p:cNvSpPr>
          <p:nvPr>
            <p:ph idx="1"/>
          </p:nvPr>
        </p:nvSpPr>
        <p:spPr>
          <a:xfrm>
            <a:off x="538843" y="1249136"/>
            <a:ext cx="8082769" cy="4963885"/>
          </a:xfrm>
        </p:spPr>
        <p:txBody>
          <a:bodyPr/>
          <a:lstStyle/>
          <a:p>
            <a:r>
              <a:rPr lang="en-US" altLang="en-US" sz="2000" dirty="0" smtClean="0"/>
              <a:t>Data and permissions are obtained for use in an analytical project. </a:t>
            </a:r>
          </a:p>
          <a:p>
            <a:r>
              <a:rPr lang="en-US" altLang="en-US" sz="2000" dirty="0" smtClean="0"/>
              <a:t>Years later, the data are recognized as being valuable for another project that would build on the previous results, but permissions for the new use cannot be obtained due to changes in the policies of the data provider.</a:t>
            </a:r>
          </a:p>
          <a:p>
            <a:r>
              <a:rPr lang="en-US" altLang="en-US" sz="2000" dirty="0" smtClean="0"/>
              <a:t>Risk Mitigation:</a:t>
            </a:r>
          </a:p>
          <a:p>
            <a:pPr lvl="1"/>
            <a:r>
              <a:rPr lang="en-US" altLang="en-US" sz="2000" dirty="0" smtClean="0"/>
              <a:t>Obtaining permissions during data acquisition for a </a:t>
            </a:r>
            <a:r>
              <a:rPr lang="en-US" altLang="en-US" sz="2000" u="sng" dirty="0" smtClean="0"/>
              <a:t>broad set of potential uses</a:t>
            </a:r>
            <a:r>
              <a:rPr lang="en-US" altLang="en-US" sz="2000" dirty="0" smtClean="0"/>
              <a:t> would reduce the need to renegotiate permissions for any new uses.</a:t>
            </a:r>
          </a:p>
          <a:p>
            <a:pPr lvl="1"/>
            <a:r>
              <a:rPr lang="en-US" altLang="en-US" sz="2000" dirty="0" smtClean="0"/>
              <a:t>Encouraging and using </a:t>
            </a:r>
            <a:r>
              <a:rPr lang="en-US" altLang="en-US" sz="2000" u="sng" dirty="0" smtClean="0"/>
              <a:t>open licenses</a:t>
            </a:r>
            <a:r>
              <a:rPr lang="en-US" altLang="en-US" sz="2000" dirty="0" smtClean="0"/>
              <a:t> and permissions statements that are attached to data and data products will reduce confusion about intellectual property rights.</a:t>
            </a:r>
          </a:p>
        </p:txBody>
      </p:sp>
      <p:sp>
        <p:nvSpPr>
          <p:cNvPr id="4" name="TextBox 3"/>
          <p:cNvSpPr txBox="1"/>
          <p:nvPr/>
        </p:nvSpPr>
        <p:spPr>
          <a:xfrm>
            <a:off x="4047461"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4039332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470837" y="217967"/>
            <a:ext cx="6347638" cy="575930"/>
          </a:xfrm>
        </p:spPr>
        <p:txBody>
          <a:bodyPr/>
          <a:lstStyle/>
          <a:p>
            <a:r>
              <a:rPr lang="en-US" altLang="en-US" b="1" dirty="0" smtClean="0">
                <a:latin typeface="+mn-lt"/>
              </a:rPr>
              <a:t>Scenarios of Risks to Scientific Data: Integrity</a:t>
            </a:r>
          </a:p>
        </p:txBody>
      </p:sp>
      <p:sp>
        <p:nvSpPr>
          <p:cNvPr id="7171" name="Content Placeholder 2"/>
          <p:cNvSpPr>
            <a:spLocks noGrp="1"/>
          </p:cNvSpPr>
          <p:nvPr>
            <p:ph idx="1"/>
          </p:nvPr>
        </p:nvSpPr>
        <p:spPr>
          <a:xfrm>
            <a:off x="375557" y="1690577"/>
            <a:ext cx="8401050" cy="4171380"/>
          </a:xfrm>
        </p:spPr>
        <p:txBody>
          <a:bodyPr/>
          <a:lstStyle/>
          <a:p>
            <a:r>
              <a:rPr lang="en-US" altLang="en-US" sz="2400" dirty="0" smtClean="0"/>
              <a:t>A data set is obtained and the files are stored in a directory used by various projects.</a:t>
            </a:r>
          </a:p>
          <a:p>
            <a:r>
              <a:rPr lang="en-US" altLang="en-US" sz="2400" dirty="0" smtClean="0"/>
              <a:t>Years later, users of the data set report that files appear to be missing.</a:t>
            </a:r>
          </a:p>
          <a:p>
            <a:r>
              <a:rPr lang="en-US" altLang="en-US" sz="2400" dirty="0" smtClean="0"/>
              <a:t>Data Risk Mitigation:</a:t>
            </a:r>
          </a:p>
          <a:p>
            <a:pPr lvl="1"/>
            <a:r>
              <a:rPr lang="en-US" altLang="en-US" sz="2400" dirty="0" smtClean="0"/>
              <a:t>A preserved master copy of the </a:t>
            </a:r>
            <a:r>
              <a:rPr lang="en-US" altLang="en-US" sz="2400" u="sng" dirty="0" smtClean="0"/>
              <a:t>Archival Information Package </a:t>
            </a:r>
            <a:r>
              <a:rPr lang="en-US" altLang="en-US" sz="2400" dirty="0" smtClean="0"/>
              <a:t>for the data set would enable restoration of the original data.</a:t>
            </a:r>
          </a:p>
          <a:p>
            <a:pPr lvl="1"/>
            <a:r>
              <a:rPr lang="en-US" altLang="en-US" sz="2400" dirty="0" smtClean="0"/>
              <a:t>An inventory of the data set, including </a:t>
            </a:r>
            <a:r>
              <a:rPr lang="en-US" altLang="en-US" sz="2400" u="sng" dirty="0" smtClean="0"/>
              <a:t>checksums or digital signatures</a:t>
            </a:r>
            <a:r>
              <a:rPr lang="en-US" altLang="en-US" sz="2400" dirty="0" smtClean="0"/>
              <a:t>, would enable verification of data integrity. </a:t>
            </a:r>
          </a:p>
        </p:txBody>
      </p:sp>
      <p:sp>
        <p:nvSpPr>
          <p:cNvPr id="4" name="TextBox 3"/>
          <p:cNvSpPr txBox="1"/>
          <p:nvPr/>
        </p:nvSpPr>
        <p:spPr>
          <a:xfrm>
            <a:off x="4047461"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2936665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102242" y="217967"/>
            <a:ext cx="7127358" cy="609600"/>
          </a:xfrm>
        </p:spPr>
        <p:txBody>
          <a:bodyPr/>
          <a:lstStyle/>
          <a:p>
            <a:r>
              <a:rPr lang="en-US" altLang="en-US" b="1" dirty="0" smtClean="0">
                <a:latin typeface="+mn-lt"/>
              </a:rPr>
              <a:t>Scenarios of Risks to Scientific Data: Interpretability</a:t>
            </a:r>
          </a:p>
        </p:txBody>
      </p:sp>
      <p:sp>
        <p:nvSpPr>
          <p:cNvPr id="8195" name="Content Placeholder 2"/>
          <p:cNvSpPr>
            <a:spLocks noGrp="1"/>
          </p:cNvSpPr>
          <p:nvPr>
            <p:ph idx="1"/>
          </p:nvPr>
        </p:nvSpPr>
        <p:spPr>
          <a:xfrm>
            <a:off x="432706" y="1617919"/>
            <a:ext cx="8360229" cy="4178723"/>
          </a:xfrm>
        </p:spPr>
        <p:txBody>
          <a:bodyPr/>
          <a:lstStyle/>
          <a:p>
            <a:r>
              <a:rPr lang="en-US" altLang="en-US" sz="2400" dirty="0" smtClean="0"/>
              <a:t>A data set is created without any documentation and is used by the creator to produce various results.</a:t>
            </a:r>
          </a:p>
          <a:p>
            <a:r>
              <a:rPr lang="en-US" altLang="en-US" sz="2400" dirty="0" smtClean="0"/>
              <a:t>After the creator has left the organization, the data cannot be used for a new longitudinal analysis since the variables and assumptions are not described.</a:t>
            </a:r>
          </a:p>
          <a:p>
            <a:r>
              <a:rPr lang="en-US" altLang="en-US" sz="2400" dirty="0" smtClean="0"/>
              <a:t>Data Risk Mitigation:</a:t>
            </a:r>
            <a:endParaRPr lang="en-US" altLang="en-US" dirty="0" smtClean="0"/>
          </a:p>
          <a:p>
            <a:pPr lvl="1"/>
            <a:r>
              <a:rPr lang="en-US" altLang="en-US" sz="2000" dirty="0" smtClean="0"/>
              <a:t>Provide a </a:t>
            </a:r>
            <a:r>
              <a:rPr lang="en-US" altLang="en-US" sz="2000" u="sng" dirty="0" smtClean="0"/>
              <a:t>template that contains documentation procedures </a:t>
            </a:r>
            <a:r>
              <a:rPr lang="en-US" altLang="en-US" sz="2000" dirty="0" smtClean="0"/>
              <a:t>for data producers and distributors to follow for the description of data products.</a:t>
            </a:r>
          </a:p>
          <a:p>
            <a:pPr lvl="1"/>
            <a:r>
              <a:rPr lang="en-US" altLang="en-US" sz="2000" dirty="0" smtClean="0"/>
              <a:t>Conduct </a:t>
            </a:r>
            <a:r>
              <a:rPr lang="en-US" altLang="en-US" sz="2000" u="sng" dirty="0" smtClean="0"/>
              <a:t>reviews of the documentation </a:t>
            </a:r>
            <a:r>
              <a:rPr lang="en-US" altLang="en-US" sz="2000" dirty="0" smtClean="0"/>
              <a:t>for data products produced to ensure that the data are properly described to enable subsequent use.</a:t>
            </a:r>
          </a:p>
        </p:txBody>
      </p:sp>
      <p:sp>
        <p:nvSpPr>
          <p:cNvPr id="4" name="TextBox 3"/>
          <p:cNvSpPr txBox="1"/>
          <p:nvPr/>
        </p:nvSpPr>
        <p:spPr>
          <a:xfrm>
            <a:off x="4047461"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554789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307804" y="295940"/>
            <a:ext cx="6680791" cy="457200"/>
          </a:xfrm>
        </p:spPr>
        <p:txBody>
          <a:bodyPr/>
          <a:lstStyle/>
          <a:p>
            <a:r>
              <a:rPr lang="en-US" altLang="en-US" b="1" dirty="0" smtClean="0">
                <a:latin typeface="+mn-lt"/>
              </a:rPr>
              <a:t>Scenarios of Risks to Scientific Data: Accessibility</a:t>
            </a:r>
          </a:p>
        </p:txBody>
      </p:sp>
      <p:sp>
        <p:nvSpPr>
          <p:cNvPr id="9219" name="Content Placeholder 2"/>
          <p:cNvSpPr>
            <a:spLocks noGrp="1"/>
          </p:cNvSpPr>
          <p:nvPr>
            <p:ph idx="1"/>
          </p:nvPr>
        </p:nvSpPr>
        <p:spPr>
          <a:xfrm>
            <a:off x="391886" y="1646275"/>
            <a:ext cx="8392885" cy="4109546"/>
          </a:xfrm>
        </p:spPr>
        <p:txBody>
          <a:bodyPr/>
          <a:lstStyle/>
          <a:p>
            <a:r>
              <a:rPr lang="en-US" altLang="en-US" sz="2400" dirty="0" smtClean="0"/>
              <a:t>Data are created using proprietary software and stored on currently available portable media. </a:t>
            </a:r>
          </a:p>
          <a:p>
            <a:r>
              <a:rPr lang="en-US" altLang="en-US" sz="2400" dirty="0" smtClean="0"/>
              <a:t>Years later, when the data are needed, no drive can read the media. After the data are migrated to current media, the data cannot be rendered by available software.</a:t>
            </a:r>
          </a:p>
          <a:p>
            <a:r>
              <a:rPr lang="en-US" altLang="en-US" sz="2400" dirty="0" smtClean="0"/>
              <a:t>Data Risk Mitigation: </a:t>
            </a:r>
          </a:p>
          <a:p>
            <a:pPr lvl="1"/>
            <a:r>
              <a:rPr lang="en-US" altLang="en-US" sz="2000" dirty="0"/>
              <a:t>I</a:t>
            </a:r>
            <a:r>
              <a:rPr lang="en-US" altLang="en-US" sz="2000" dirty="0" smtClean="0"/>
              <a:t>dentify </a:t>
            </a:r>
            <a:r>
              <a:rPr lang="en-US" altLang="en-US" sz="2000" u="sng" dirty="0" smtClean="0"/>
              <a:t>storage, migration, and conversion requirements </a:t>
            </a:r>
            <a:r>
              <a:rPr lang="en-US" altLang="en-US" sz="2000" dirty="0" smtClean="0"/>
              <a:t>based on an assessment of the future need for the data and the software to render the data.</a:t>
            </a:r>
          </a:p>
          <a:p>
            <a:pPr lvl="1"/>
            <a:r>
              <a:rPr lang="en-US" altLang="en-US" sz="2000" dirty="0" smtClean="0"/>
              <a:t>Assess and </a:t>
            </a:r>
            <a:r>
              <a:rPr lang="en-US" altLang="en-US" sz="2000" u="sng" dirty="0" smtClean="0"/>
              <a:t>record data storage profiles </a:t>
            </a:r>
            <a:r>
              <a:rPr lang="en-US" altLang="en-US" sz="2000" dirty="0" smtClean="0"/>
              <a:t>and conduct a technology watch to identify old and new media and data formats.</a:t>
            </a:r>
          </a:p>
          <a:p>
            <a:pPr lvl="1"/>
            <a:endParaRPr lang="en-US" altLang="en-US" sz="1600" dirty="0" smtClean="0"/>
          </a:p>
        </p:txBody>
      </p:sp>
      <p:sp>
        <p:nvSpPr>
          <p:cNvPr id="4" name="TextBox 3"/>
          <p:cNvSpPr txBox="1"/>
          <p:nvPr/>
        </p:nvSpPr>
        <p:spPr>
          <a:xfrm>
            <a:off x="4047461"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1118975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102242" y="329609"/>
            <a:ext cx="7042298" cy="343786"/>
          </a:xfrm>
        </p:spPr>
        <p:txBody>
          <a:bodyPr/>
          <a:lstStyle/>
          <a:p>
            <a:r>
              <a:rPr lang="en-US" altLang="en-US" sz="2400" b="1" dirty="0" smtClean="0">
                <a:latin typeface="+mn-lt"/>
              </a:rPr>
              <a:t>Scenarios of Risks to Scientific Data: Discoverability</a:t>
            </a:r>
          </a:p>
        </p:txBody>
      </p:sp>
      <p:sp>
        <p:nvSpPr>
          <p:cNvPr id="10243" name="Content Placeholder 2"/>
          <p:cNvSpPr>
            <a:spLocks noGrp="1"/>
          </p:cNvSpPr>
          <p:nvPr>
            <p:ph idx="1"/>
          </p:nvPr>
        </p:nvSpPr>
        <p:spPr>
          <a:xfrm>
            <a:off x="416379" y="1539949"/>
            <a:ext cx="8294914" cy="4305680"/>
          </a:xfrm>
        </p:spPr>
        <p:txBody>
          <a:bodyPr/>
          <a:lstStyle/>
          <a:p>
            <a:r>
              <a:rPr lang="en-US" altLang="en-US" sz="2000" dirty="0" smtClean="0"/>
              <a:t>After obtaining a free data set from a data provider to produce maps, the map creator does not store the data or record the title of the data set that was used to create the maps. </a:t>
            </a:r>
          </a:p>
          <a:p>
            <a:r>
              <a:rPr lang="en-US" altLang="en-US" sz="2000" dirty="0" smtClean="0"/>
              <a:t>Years later, when the map creator requests the original data from the data provider, the data cannot be identified as a result of the availability of several newer versions representing the same location. Without knowing the exact title of the data set and the date when the data were collected, the original data cannot be determined.</a:t>
            </a:r>
          </a:p>
          <a:p>
            <a:r>
              <a:rPr lang="en-US" altLang="en-US" sz="2000" dirty="0" smtClean="0"/>
              <a:t> Data Risk Mitigation:</a:t>
            </a:r>
          </a:p>
          <a:p>
            <a:pPr lvl="1"/>
            <a:r>
              <a:rPr lang="en-US" altLang="en-US" sz="2000" dirty="0" smtClean="0"/>
              <a:t>Archive and establish </a:t>
            </a:r>
            <a:r>
              <a:rPr lang="en-US" altLang="en-US" sz="2000"/>
              <a:t>a </a:t>
            </a:r>
            <a:r>
              <a:rPr lang="en-US" altLang="en-US" sz="2000" smtClean="0"/>
              <a:t>unique persistent </a:t>
            </a:r>
            <a:r>
              <a:rPr lang="en-US" altLang="en-US" sz="2000" dirty="0" smtClean="0"/>
              <a:t>identifier to provide an access point for each data set that has been disseminated.</a:t>
            </a:r>
          </a:p>
          <a:p>
            <a:pPr lvl="1"/>
            <a:r>
              <a:rPr lang="en-US" altLang="en-US" sz="2000" dirty="0" smtClean="0"/>
              <a:t>Document data products during creation with information that </a:t>
            </a:r>
            <a:r>
              <a:rPr lang="en-US" altLang="en-US" sz="2000" u="sng" dirty="0" smtClean="0"/>
              <a:t>describes the source data </a:t>
            </a:r>
            <a:r>
              <a:rPr lang="en-US" altLang="en-US" sz="2000" dirty="0" smtClean="0"/>
              <a:t>that were used in their creation.</a:t>
            </a:r>
          </a:p>
        </p:txBody>
      </p:sp>
      <p:sp>
        <p:nvSpPr>
          <p:cNvPr id="4" name="TextBox 3"/>
          <p:cNvSpPr txBox="1"/>
          <p:nvPr/>
        </p:nvSpPr>
        <p:spPr>
          <a:xfrm>
            <a:off x="4047461"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722807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640959" y="349102"/>
            <a:ext cx="6170428" cy="457200"/>
          </a:xfrm>
        </p:spPr>
        <p:txBody>
          <a:bodyPr/>
          <a:lstStyle/>
          <a:p>
            <a:r>
              <a:rPr lang="en-US" altLang="en-US" b="1" dirty="0" smtClean="0">
                <a:latin typeface="+mn-lt"/>
              </a:rPr>
              <a:t>Scenarios of Risks to Scientific Data: Security</a:t>
            </a:r>
          </a:p>
        </p:txBody>
      </p:sp>
      <p:sp>
        <p:nvSpPr>
          <p:cNvPr id="11267" name="Content Placeholder 2"/>
          <p:cNvSpPr>
            <a:spLocks noGrp="1"/>
          </p:cNvSpPr>
          <p:nvPr>
            <p:ph idx="1"/>
          </p:nvPr>
        </p:nvSpPr>
        <p:spPr>
          <a:xfrm>
            <a:off x="302078" y="1632097"/>
            <a:ext cx="8507185" cy="3733800"/>
          </a:xfrm>
        </p:spPr>
        <p:txBody>
          <a:bodyPr/>
          <a:lstStyle/>
          <a:p>
            <a:r>
              <a:rPr lang="en-US" altLang="en-US" sz="2400" dirty="0" smtClean="0"/>
              <a:t>After creation, data are written to tapes stored on an available shelf near the tape drives.</a:t>
            </a:r>
          </a:p>
          <a:p>
            <a:r>
              <a:rPr lang="en-US" altLang="en-US" sz="2400" dirty="0" smtClean="0"/>
              <a:t>Later, the tapes are mistakenly rewritten since they are improperly labeled and located near other tapes that have been designated for reuse.</a:t>
            </a:r>
          </a:p>
          <a:p>
            <a:r>
              <a:rPr lang="en-US" altLang="en-US" sz="2400" dirty="0" smtClean="0"/>
              <a:t>Data Risk Mitigation:</a:t>
            </a:r>
          </a:p>
          <a:p>
            <a:pPr lvl="1"/>
            <a:r>
              <a:rPr lang="en-US" altLang="en-US" sz="2000" dirty="0" smtClean="0"/>
              <a:t>Establish designated safe </a:t>
            </a:r>
            <a:r>
              <a:rPr lang="en-US" altLang="en-US" sz="2000" u="sng" dirty="0" smtClean="0"/>
              <a:t>locations (offsite and onsite)</a:t>
            </a:r>
            <a:r>
              <a:rPr lang="en-US" altLang="en-US" sz="2000" dirty="0" smtClean="0"/>
              <a:t> for long-term storage of any media containing data.</a:t>
            </a:r>
          </a:p>
          <a:p>
            <a:pPr lvl="1"/>
            <a:r>
              <a:rPr lang="en-US" altLang="en-US" sz="2000" dirty="0" smtClean="0"/>
              <a:t>Establish procedures for </a:t>
            </a:r>
            <a:r>
              <a:rPr lang="en-US" altLang="en-US" sz="2000" u="sng" dirty="0" smtClean="0"/>
              <a:t>routinely labeling media </a:t>
            </a:r>
            <a:r>
              <a:rPr lang="en-US" altLang="en-US" sz="2000" dirty="0" smtClean="0"/>
              <a:t>used to store data.</a:t>
            </a:r>
          </a:p>
        </p:txBody>
      </p:sp>
      <p:sp>
        <p:nvSpPr>
          <p:cNvPr id="4" name="TextBox 3"/>
          <p:cNvSpPr txBox="1"/>
          <p:nvPr/>
        </p:nvSpPr>
        <p:spPr>
          <a:xfrm>
            <a:off x="4047461" y="6294474"/>
            <a:ext cx="2402958" cy="338554"/>
          </a:xfrm>
          <a:prstGeom prst="rect">
            <a:avLst/>
          </a:prstGeom>
          <a:noFill/>
        </p:spPr>
        <p:txBody>
          <a:bodyPr wrap="square" rtlCol="0">
            <a:spAutoFit/>
          </a:bodyPr>
          <a:lstStyle/>
          <a:p>
            <a:r>
              <a:rPr lang="en-US" sz="1600" dirty="0" smtClean="0">
                <a:latin typeface="+mn-lt"/>
              </a:rPr>
              <a:t>* Based on Downs, 2009</a:t>
            </a:r>
            <a:endParaRPr lang="en-US" sz="1600" dirty="0">
              <a:latin typeface="+mn-lt"/>
            </a:endParaRPr>
          </a:p>
        </p:txBody>
      </p:sp>
    </p:spTree>
    <p:extLst>
      <p:ext uri="{BB962C8B-B14F-4D97-AF65-F5344CB8AC3E}">
        <p14:creationId xmlns:p14="http://schemas.microsoft.com/office/powerpoint/2010/main" val="1330540310"/>
      </p:ext>
    </p:extLst>
  </p:cSld>
  <p:clrMapOvr>
    <a:masterClrMapping/>
  </p:clrMapOvr>
</p:sld>
</file>

<file path=ppt/theme/theme1.xml><?xml version="1.0" encoding="utf-8"?>
<a:theme xmlns:a="http://schemas.openxmlformats.org/drawingml/2006/main" name="untitled 2">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untitled 2">
      <a:majorFont>
        <a:latin typeface="Arial Black"/>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0" tIns="0" rIns="0" bIns="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untitled 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ntitled 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ntitled 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ntitled 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ntitled 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ntitled 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ntitled 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 Drive:Microsoft Office:Microsoft PowerPoint 4:</Template>
  <TotalTime>38653</TotalTime>
  <Pages>20</Pages>
  <Words>1132</Words>
  <Application>Microsoft Office PowerPoint</Application>
  <PresentationFormat>On-screen Show (4:3)</PresentationFormat>
  <Paragraphs>85</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Arial Black</vt:lpstr>
      <vt:lpstr>Times</vt:lpstr>
      <vt:lpstr>untitled 2</vt:lpstr>
      <vt:lpstr>Understanding Risks to the  Use of Research Data</vt:lpstr>
      <vt:lpstr>Risks to Research Data</vt:lpstr>
      <vt:lpstr>Identifying Risks to Scientific Data</vt:lpstr>
      <vt:lpstr>Scenarios of Risks to Scientific Data: Legality </vt:lpstr>
      <vt:lpstr>Scenarios of Risks to Scientific Data: Integrity</vt:lpstr>
      <vt:lpstr>Scenarios of Risks to Scientific Data: Interpretability</vt:lpstr>
      <vt:lpstr>Scenarios of Risks to Scientific Data: Accessibility</vt:lpstr>
      <vt:lpstr>Scenarios of Risks to Scientific Data: Discoverability</vt:lpstr>
      <vt:lpstr>Scenarios of Risks to Scientific Data: Security</vt:lpstr>
      <vt:lpstr>Scenarios of Risks to Scientific Data: Confidentiality</vt:lpstr>
      <vt:lpstr>Examples of Risks to Scientific Data: Sustainability</vt:lpstr>
    </vt:vector>
  </TitlesOfParts>
  <Company>CIESIN/Columbia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Learning Resources</dc:title>
  <dc:creator>Robert R Downs</dc:creator>
  <cp:lastModifiedBy>mayernik</cp:lastModifiedBy>
  <cp:revision>3388</cp:revision>
  <cp:lastPrinted>2002-01-07T14:25:07Z</cp:lastPrinted>
  <dcterms:created xsi:type="dcterms:W3CDTF">2000-01-07T19:01:14Z</dcterms:created>
  <dcterms:modified xsi:type="dcterms:W3CDTF">2018-06-22T15:42:59Z</dcterms:modified>
</cp:coreProperties>
</file>