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157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46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Masters/slideMaster19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71.xml" ContentType="application/vnd.openxmlformats-officedocument.presentationml.slideLayout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60.xml" ContentType="application/vnd.openxmlformats-officedocument.presentationml.slideLayout+xml"/>
  <Override PartName="/ppt/theme/theme18.xml" ContentType="application/vnd.openxmlformats-officedocument.theme+xml"/>
  <Override PartName="/ppt/tableStyles.xml" ContentType="application/vnd.openxmlformats-officedocument.presentationml.tableStyles+xml"/>
  <Override PartName="/ppt/slideLayouts/slideLayout102.xml" ContentType="application/vnd.openxmlformats-officedocument.presentationml.slideLayout+xml"/>
  <Override PartName="/ppt/slideMasters/slideMaster8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Layouts/slideLayout198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0.xml" ContentType="application/vnd.openxmlformats-officedocument.theme+xml"/>
  <Override PartName="/ppt/slideLayouts/slideLayout187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6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65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90.xml" ContentType="application/vnd.openxmlformats-officedocument.presentationml.slideLayout+xml"/>
  <Override PartName="/ppt/presentation.xml" ContentType="application/vnd.openxmlformats-officedocument.presentationml.presentation.main+xml"/>
  <Override PartName="/ppt/slideMasters/slideMaster16.xml" ContentType="application/vnd.openxmlformats-officedocument.presentationml.slideMaster+xml"/>
  <Override PartName="/ppt/slideLayouts/slideLayout32.xml" ContentType="application/vnd.openxmlformats-officedocument.presentationml.slideLayout+xml"/>
  <Override PartName="/ppt/slideLayouts/slideLayout132.xml" ContentType="application/vnd.openxmlformats-officedocument.presentationml.slideLayout+xml"/>
  <Override PartName="/docProps/app.xml" ContentType="application/vnd.openxmlformats-officedocument.extended-properties+xml"/>
  <Override PartName="/ppt/slideLayouts/slideLayout2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208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5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88.xml" ContentType="application/vnd.openxmlformats-officedocument.presentationml.slideLayout+xml"/>
  <Override PartName="/ppt/slideLayouts/slideLayout199.xml" ContentType="application/vnd.openxmlformats-officedocument.presentationml.slideLayout+xml"/>
  <Override PartName="/ppt/slideLayouts/slideLayout204.xml" ContentType="application/vnd.openxmlformats-officedocument.presentationml.slideLayout+xml"/>
  <Override PartName="/ppt/slideMasters/slideMaster5.xml" ContentType="application/vnd.openxmlformats-officedocument.presentationml.slideMaster+xml"/>
  <Override PartName="/ppt/slideLayouts/slideLayout59.xml" ContentType="application/vnd.openxmlformats-officedocument.presentationml.slideLayout+xml"/>
  <Override PartName="/ppt/theme/theme7.xml" ContentType="application/vnd.openxmlformats-officedocument.theme+xml"/>
  <Override PartName="/ppt/slideLayouts/slideLayout88.xml" ContentType="application/vnd.openxmlformats-officedocument.presentationml.slideLayout+xml"/>
  <Override PartName="/ppt/theme/theme11.xml" ContentType="application/vnd.openxmlformats-officedocument.theme+xml"/>
  <Override PartName="/ppt/slideLayouts/slideLayout159.xml" ContentType="application/vnd.openxmlformats-officedocument.presentationml.slideLayout+xml"/>
  <Override PartName="/ppt/slideLayouts/slideLayout177.xml" ContentType="application/vnd.openxmlformats-officedocument.presentationml.slide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20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91.xml" ContentType="application/vnd.openxmlformats-officedocument.presentationml.slideLayout+xml"/>
  <Default Extension="rels" ContentType="application/vnd.openxmlformats-package.relationships+xml"/>
  <Override PartName="/ppt/slideMasters/slideMaster17.xml" ContentType="application/vnd.openxmlformats-officedocument.presentationml.slideMaster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20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theme/theme16.xml" ContentType="application/vnd.openxmlformats-officedocument.theme+xml"/>
  <Override PartName="/ppt/slideMasters/slideMaster13.xml" ContentType="application/vnd.openxmlformats-officedocument.presentationml.slideMaster+xml"/>
  <Override PartName="/ppt/slideLayouts/slideLayout100.xml" ContentType="application/vnd.openxmlformats-officedocument.presentationml.slideLayout+xml"/>
  <Override PartName="/ppt/slideLayouts/slideLayout205.xml" ContentType="application/vnd.openxmlformats-officedocument.presentationml.slideLayout+xml"/>
  <Override PartName="/ppt/slideMasters/slideMaster6.xml" ContentType="application/vnd.openxmlformats-officedocument.presentationml.slideMaster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theme/theme12.xml" ContentType="application/vnd.openxmlformats-officedocument.theme+xml"/>
  <Override PartName="/ppt/slideLayouts/slideLayout189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201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85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Masters/slideMaster18.xml" ContentType="application/vnd.openxmlformats-officedocument.presentationml.slideMaster+xml"/>
  <Override PartName="/ppt/slideLayouts/slideLayout16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81.xml" ContentType="application/vnd.openxmlformats-officedocument.presentationml.slideLayout+xml"/>
  <Default Extension="jpeg" ContentType="image/jpeg"/>
  <Override PartName="/ppt/slideLayouts/slideLayout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Masters/slideMaster14.xml" ContentType="application/vnd.openxmlformats-officedocument.presentationml.slideMaster+xml"/>
  <Override PartName="/ppt/slideLayouts/slideLayout12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30.xml" ContentType="application/vnd.openxmlformats-officedocument.presentationml.slideLayout+xml"/>
  <Override PartName="/ppt/theme/theme17.xml" ContentType="application/vnd.openxmlformats-officedocument.theme+xml"/>
  <Override PartName="/ppt/slideLayouts/slideLayout206.xml" ContentType="application/vnd.openxmlformats-officedocument.presentationml.slideLayout+xml"/>
  <Override PartName="/ppt/slideMasters/slideMaster7.xml" ContentType="application/vnd.openxmlformats-officedocument.presentationml.slideMaster+xml"/>
  <Override PartName="/ppt/slideMasters/slideMaster10.xml" ContentType="application/vnd.openxmlformats-officedocument.presentationml.slideMaster+xml"/>
  <Override PartName="/ppt/theme/theme9.xml" ContentType="application/vnd.openxmlformats-officedocument.theme+xml"/>
  <Override PartName="/ppt/theme/theme13.xml" ContentType="application/vnd.openxmlformats-officedocument.theme+xml"/>
  <Override PartName="/ppt/slideLayouts/slideLayout179.xml" ContentType="application/vnd.openxmlformats-officedocument.presentationml.slideLayout+xml"/>
  <Override PartName="/ppt/slides/slide8.xml" ContentType="application/vnd.openxmlformats-officedocument.presentationml.slide+xml"/>
  <Override PartName="/ppt/slideLayouts/slideLayout6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202.xml" ContentType="application/vnd.openxmlformats-officedocument.presentationml.slideLayout+xml"/>
  <Override PartName="/ppt/theme/theme20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64.xml" ContentType="application/vnd.openxmlformats-officedocument.presentationml.slideLayout+xml"/>
  <Override PartName="/ppt/theme/theme1.xml" ContentType="application/vnd.openxmlformats-officedocument.theme+xml"/>
  <Override PartName="/ppt/slideLayouts/slideLayout53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Masters/slideMaster15.xml" ContentType="application/vnd.openxmlformats-officedocument.presentationml.slideMaster+xml"/>
  <Override PartName="/ppt/slides/slide10.xml" ContentType="application/vnd.openxmlformats-officedocument.presentationml.slide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207.xml" ContentType="application/vnd.openxmlformats-officedocument.presentationml.slideLayout+xml"/>
  <Override PartName="/ppt/theme/theme14.xml" ContentType="application/vnd.openxmlformats-officedocument.theme+xml"/>
  <Override PartName="/ppt/slideMasters/slideMaster4.xml" ContentType="application/vnd.openxmlformats-officedocument.presentationml.slideMaster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theme/theme6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94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3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50.xml" ContentType="application/vnd.openxmlformats-officedocument.presentationml.slideLayout+xml"/>
  <Override PartName="/ppt/theme/theme19.xml" ContentType="application/vnd.openxmlformats-officedocument.theme+xml"/>
  <Override PartName="/ppt/slideLayouts/slideLayout50.xml" ContentType="application/vnd.openxmlformats-officedocument.presentationml.slideLayout+xml"/>
  <Override PartName="/ppt/slideMasters/slideMaster9.xml" ContentType="application/vnd.openxmlformats-officedocument.presentationml.slideMaster+xml"/>
  <Override PartName="/ppt/slideMasters/slideMaster12.xml" ContentType="application/vnd.openxmlformats-officedocument.presentationml.slideMaster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49" r:id="rId2"/>
    <p:sldMasterId id="2147483650" r:id="rId3"/>
    <p:sldMasterId id="2147483651" r:id="rId4"/>
    <p:sldMasterId id="2147483652" r:id="rId5"/>
    <p:sldMasterId id="2147483653" r:id="rId6"/>
    <p:sldMasterId id="2147483654" r:id="rId7"/>
    <p:sldMasterId id="2147483655" r:id="rId8"/>
    <p:sldMasterId id="2147483656" r:id="rId9"/>
    <p:sldMasterId id="2147483657" r:id="rId10"/>
    <p:sldMasterId id="2147483658" r:id="rId11"/>
    <p:sldMasterId id="2147483659" r:id="rId12"/>
    <p:sldMasterId id="2147483660" r:id="rId13"/>
    <p:sldMasterId id="2147483661" r:id="rId14"/>
    <p:sldMasterId id="2147483662" r:id="rId15"/>
    <p:sldMasterId id="2147483663" r:id="rId16"/>
    <p:sldMasterId id="2147483664" r:id="rId17"/>
    <p:sldMasterId id="2147483665" r:id="rId18"/>
    <p:sldMasterId id="2147483666" r:id="rId19"/>
  </p:sldMasterIdLst>
  <p:notesMasterIdLst>
    <p:notesMasterId r:id="rId30"/>
  </p:notesMasterIdLst>
  <p:sldIdLst>
    <p:sldId id="256" r:id="rId20"/>
    <p:sldId id="291" r:id="rId21"/>
    <p:sldId id="294" r:id="rId22"/>
    <p:sldId id="296" r:id="rId23"/>
    <p:sldId id="298" r:id="rId24"/>
    <p:sldId id="297" r:id="rId25"/>
    <p:sldId id="293" r:id="rId26"/>
    <p:sldId id="267" r:id="rId27"/>
    <p:sldId id="299" r:id="rId28"/>
    <p:sldId id="292" r:id="rId29"/>
  </p:sldIdLst>
  <p:sldSz cx="13004800" cy="97536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Helvetica Neue Light" charset="0"/>
        <a:ea typeface="ヒラギノ角ゴ ProN W3" charset="-128"/>
        <a:cs typeface="+mn-cs"/>
        <a:sym typeface="Helvetica Neue Light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Helvetica Neue Light" charset="0"/>
        <a:ea typeface="ヒラギノ角ゴ ProN W3" charset="-128"/>
        <a:cs typeface="+mn-cs"/>
        <a:sym typeface="Helvetica Neue Light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Helvetica Neue Light" charset="0"/>
        <a:ea typeface="ヒラギノ角ゴ ProN W3" charset="-128"/>
        <a:cs typeface="+mn-cs"/>
        <a:sym typeface="Helvetica Neue Light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Helvetica Neue Light" charset="0"/>
        <a:ea typeface="ヒラギノ角ゴ ProN W3" charset="-128"/>
        <a:cs typeface="+mn-cs"/>
        <a:sym typeface="Helvetica Neue Light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Helvetica Neue Light" charset="0"/>
        <a:ea typeface="ヒラギノ角ゴ ProN W3" charset="-128"/>
        <a:cs typeface="+mn-cs"/>
        <a:sym typeface="Helvetica Neue Light" charset="0"/>
      </a:defRPr>
    </a:lvl5pPr>
    <a:lvl6pPr marL="2286000" algn="l" defTabSz="914400" rtl="0" eaLnBrk="1" latinLnBrk="0" hangingPunct="1">
      <a:defRPr sz="4200" kern="1200">
        <a:solidFill>
          <a:srgbClr val="000000"/>
        </a:solidFill>
        <a:latin typeface="Helvetica Neue Light" charset="0"/>
        <a:ea typeface="ヒラギノ角ゴ ProN W3" charset="-128"/>
        <a:cs typeface="+mn-cs"/>
        <a:sym typeface="Helvetica Neue Light" charset="0"/>
      </a:defRPr>
    </a:lvl6pPr>
    <a:lvl7pPr marL="2743200" algn="l" defTabSz="914400" rtl="0" eaLnBrk="1" latinLnBrk="0" hangingPunct="1">
      <a:defRPr sz="4200" kern="1200">
        <a:solidFill>
          <a:srgbClr val="000000"/>
        </a:solidFill>
        <a:latin typeface="Helvetica Neue Light" charset="0"/>
        <a:ea typeface="ヒラギノ角ゴ ProN W3" charset="-128"/>
        <a:cs typeface="+mn-cs"/>
        <a:sym typeface="Helvetica Neue Light" charset="0"/>
      </a:defRPr>
    </a:lvl7pPr>
    <a:lvl8pPr marL="3200400" algn="l" defTabSz="914400" rtl="0" eaLnBrk="1" latinLnBrk="0" hangingPunct="1">
      <a:defRPr sz="4200" kern="1200">
        <a:solidFill>
          <a:srgbClr val="000000"/>
        </a:solidFill>
        <a:latin typeface="Helvetica Neue Light" charset="0"/>
        <a:ea typeface="ヒラギノ角ゴ ProN W3" charset="-128"/>
        <a:cs typeface="+mn-cs"/>
        <a:sym typeface="Helvetica Neue Light" charset="0"/>
      </a:defRPr>
    </a:lvl8pPr>
    <a:lvl9pPr marL="3657600" algn="l" defTabSz="914400" rtl="0" eaLnBrk="1" latinLnBrk="0" hangingPunct="1">
      <a:defRPr sz="4200" kern="1200">
        <a:solidFill>
          <a:srgbClr val="000000"/>
        </a:solidFill>
        <a:latin typeface="Helvetica Neue Light" charset="0"/>
        <a:ea typeface="ヒラギノ角ゴ ProN W3" charset="-128"/>
        <a:cs typeface="+mn-cs"/>
        <a:sym typeface="Helvetica Neue Light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45F6"/>
    <a:srgbClr val="13F84F"/>
    <a:srgbClr val="02FEFE"/>
    <a:srgbClr val="83E3C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234" y="-108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5" d="100"/>
        <a:sy n="115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" Target="slides/slide7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2.xml"/><Relationship Id="rId34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6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1.xml"/><Relationship Id="rId29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5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4.xml"/><Relationship Id="rId28" Type="http://schemas.openxmlformats.org/officeDocument/2006/relationships/slide" Target="slides/slide9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3.xml"/><Relationship Id="rId27" Type="http://schemas.openxmlformats.org/officeDocument/2006/relationships/slide" Target="slides/slide8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ヒラギノ角ゴ ProN W3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4342C58-2B25-4BFA-AA8B-DD9D1E94D6FB}" type="datetime1">
              <a:rPr lang="en-US"/>
              <a:pPr>
                <a:defRPr/>
              </a:pPr>
              <a:t>9/28/2012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ヒラギノ角ゴ ProN W3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C2F3000-55B6-44C3-80A9-C803BF2C6F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Modules should be 3-7 minutes long </a:t>
            </a: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BBA2F6A-F212-493D-926F-C738026AB8E1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BF77D84-D625-476F-B5DC-7C7DE5CE6F6E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800" y="8813800"/>
            <a:ext cx="4051300" cy="81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5500" y="8813800"/>
            <a:ext cx="4051300" cy="81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Helvetica Neue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67850" y="1320800"/>
            <a:ext cx="2965450" cy="6870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1320800"/>
            <a:ext cx="8743950" cy="6870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4188" y="390525"/>
            <a:ext cx="2979737" cy="92360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90525"/>
            <a:ext cx="8789988" cy="92360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2324100"/>
            <a:ext cx="2463800" cy="6565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87700" y="2324100"/>
            <a:ext cx="2463800" cy="6565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Helvetica Neue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67850" y="330200"/>
            <a:ext cx="2965450" cy="855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30200"/>
            <a:ext cx="8743950" cy="855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69300" y="2324100"/>
            <a:ext cx="1955800" cy="6565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77500" y="2324100"/>
            <a:ext cx="1955800" cy="6565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Helvetica Neue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67850" y="330200"/>
            <a:ext cx="2965450" cy="855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30200"/>
            <a:ext cx="8743950" cy="855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863600"/>
            <a:ext cx="5854700" cy="802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863600"/>
            <a:ext cx="5854700" cy="802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Helvetica Neue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67850" y="390525"/>
            <a:ext cx="2965450" cy="84994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90525"/>
            <a:ext cx="8743950" cy="8499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2324100"/>
            <a:ext cx="5854700" cy="6565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324100"/>
            <a:ext cx="5854700" cy="6565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Helvetica Neue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67850" y="330200"/>
            <a:ext cx="2965450" cy="838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30200"/>
            <a:ext cx="8743950" cy="8382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2324100"/>
            <a:ext cx="5854700" cy="6565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324100"/>
            <a:ext cx="5854700" cy="6565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Helvetica Neue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67850" y="330200"/>
            <a:ext cx="2965450" cy="855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30200"/>
            <a:ext cx="8743950" cy="855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Helvetica Neue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3216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321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5016500"/>
            <a:ext cx="2463800" cy="317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87700" y="5016500"/>
            <a:ext cx="2463800" cy="317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Helvetica Neue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381500" y="1320800"/>
            <a:ext cx="1270000" cy="6870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1320800"/>
            <a:ext cx="3657600" cy="6870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848600" y="8470900"/>
            <a:ext cx="2400300" cy="50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01300" y="8470900"/>
            <a:ext cx="2400300" cy="50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Helvetica Neue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953625" y="7785100"/>
            <a:ext cx="2847975" cy="1701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09700" y="7785100"/>
            <a:ext cx="8391525" cy="1701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Helvetica Neue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0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0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0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0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0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0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20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0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Helvetica Neue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0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67850" y="2276475"/>
            <a:ext cx="2965450" cy="64357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2276475"/>
            <a:ext cx="87439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67850" y="330200"/>
            <a:ext cx="2965450" cy="855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30200"/>
            <a:ext cx="8743950" cy="855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800" y="8813800"/>
            <a:ext cx="4051300" cy="81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5500" y="8813800"/>
            <a:ext cx="4051300" cy="81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Helvetica Neue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4188" y="390525"/>
            <a:ext cx="2979737" cy="92360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90525"/>
            <a:ext cx="8789988" cy="92360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800" y="8813800"/>
            <a:ext cx="4051300" cy="81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5500" y="8813800"/>
            <a:ext cx="4051300" cy="81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5016500"/>
            <a:ext cx="5854700" cy="317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5016500"/>
            <a:ext cx="5854700" cy="317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Helvetica Neue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4188" y="390525"/>
            <a:ext cx="2979737" cy="92360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90525"/>
            <a:ext cx="8789988" cy="92360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800" y="8813800"/>
            <a:ext cx="4051300" cy="81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5500" y="8813800"/>
            <a:ext cx="4051300" cy="81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Helvetica Neue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4188" y="390525"/>
            <a:ext cx="2979737" cy="92360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90525"/>
            <a:ext cx="8789988" cy="92360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800" y="8813800"/>
            <a:ext cx="4051300" cy="81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5500" y="8813800"/>
            <a:ext cx="4051300" cy="81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Helvetica Neue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4188" y="390525"/>
            <a:ext cx="2979737" cy="92360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90525"/>
            <a:ext cx="8789988" cy="92360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800" y="8813800"/>
            <a:ext cx="4051300" cy="81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5500" y="8813800"/>
            <a:ext cx="4051300" cy="81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Helvetica Neue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4188" y="390525"/>
            <a:ext cx="2979737" cy="92360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90525"/>
            <a:ext cx="8789988" cy="92360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800" y="8813800"/>
            <a:ext cx="4051300" cy="81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5500" y="8813800"/>
            <a:ext cx="4051300" cy="81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Helvetica Neue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4188" y="390525"/>
            <a:ext cx="2979737" cy="92360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90525"/>
            <a:ext cx="8789988" cy="92360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Helvetica Neue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2324100"/>
            <a:ext cx="2463800" cy="6565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87700" y="2324100"/>
            <a:ext cx="2463800" cy="6565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Helvetica Neue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381500" y="330200"/>
            <a:ext cx="1270000" cy="855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30200"/>
            <a:ext cx="3657600" cy="855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9.xml"/><Relationship Id="rId3" Type="http://schemas.openxmlformats.org/officeDocument/2006/relationships/slideLayout" Target="../slideLayouts/slideLayout124.xml"/><Relationship Id="rId7" Type="http://schemas.openxmlformats.org/officeDocument/2006/relationships/slideLayout" Target="../slideLayouts/slideLayout128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3.xml"/><Relationship Id="rId1" Type="http://schemas.openxmlformats.org/officeDocument/2006/relationships/slideLayout" Target="../slideLayouts/slideLayout122.xml"/><Relationship Id="rId6" Type="http://schemas.openxmlformats.org/officeDocument/2006/relationships/slideLayout" Target="../slideLayouts/slideLayout127.xml"/><Relationship Id="rId11" Type="http://schemas.openxmlformats.org/officeDocument/2006/relationships/slideLayout" Target="../slideLayouts/slideLayout132.xml"/><Relationship Id="rId5" Type="http://schemas.openxmlformats.org/officeDocument/2006/relationships/slideLayout" Target="../slideLayouts/slideLayout126.xml"/><Relationship Id="rId10" Type="http://schemas.openxmlformats.org/officeDocument/2006/relationships/slideLayout" Target="../slideLayouts/slideLayout131.xml"/><Relationship Id="rId4" Type="http://schemas.openxmlformats.org/officeDocument/2006/relationships/slideLayout" Target="../slideLayouts/slideLayout125.xml"/><Relationship Id="rId9" Type="http://schemas.openxmlformats.org/officeDocument/2006/relationships/slideLayout" Target="../slideLayouts/slideLayout130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0.xml"/><Relationship Id="rId3" Type="http://schemas.openxmlformats.org/officeDocument/2006/relationships/slideLayout" Target="../slideLayouts/slideLayout135.xml"/><Relationship Id="rId7" Type="http://schemas.openxmlformats.org/officeDocument/2006/relationships/slideLayout" Target="../slideLayouts/slideLayout139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5" Type="http://schemas.openxmlformats.org/officeDocument/2006/relationships/slideLayout" Target="../slideLayouts/slideLayout137.xml"/><Relationship Id="rId10" Type="http://schemas.openxmlformats.org/officeDocument/2006/relationships/slideLayout" Target="../slideLayouts/slideLayout142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1.xml"/><Relationship Id="rId3" Type="http://schemas.openxmlformats.org/officeDocument/2006/relationships/slideLayout" Target="../slideLayouts/slideLayout146.xml"/><Relationship Id="rId7" Type="http://schemas.openxmlformats.org/officeDocument/2006/relationships/slideLayout" Target="../slideLayouts/slideLayout150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45.xml"/><Relationship Id="rId1" Type="http://schemas.openxmlformats.org/officeDocument/2006/relationships/slideLayout" Target="../slideLayouts/slideLayout144.xml"/><Relationship Id="rId6" Type="http://schemas.openxmlformats.org/officeDocument/2006/relationships/slideLayout" Target="../slideLayouts/slideLayout149.xml"/><Relationship Id="rId11" Type="http://schemas.openxmlformats.org/officeDocument/2006/relationships/slideLayout" Target="../slideLayouts/slideLayout154.xml"/><Relationship Id="rId5" Type="http://schemas.openxmlformats.org/officeDocument/2006/relationships/slideLayout" Target="../slideLayouts/slideLayout148.xml"/><Relationship Id="rId10" Type="http://schemas.openxmlformats.org/officeDocument/2006/relationships/slideLayout" Target="../slideLayouts/slideLayout153.xml"/><Relationship Id="rId4" Type="http://schemas.openxmlformats.org/officeDocument/2006/relationships/slideLayout" Target="../slideLayouts/slideLayout147.xml"/><Relationship Id="rId9" Type="http://schemas.openxmlformats.org/officeDocument/2006/relationships/slideLayout" Target="../slideLayouts/slideLayout152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2.xml"/><Relationship Id="rId3" Type="http://schemas.openxmlformats.org/officeDocument/2006/relationships/slideLayout" Target="../slideLayouts/slideLayout157.xml"/><Relationship Id="rId7" Type="http://schemas.openxmlformats.org/officeDocument/2006/relationships/slideLayout" Target="../slideLayouts/slideLayout161.xml"/><Relationship Id="rId12" Type="http://schemas.openxmlformats.org/officeDocument/2006/relationships/theme" Target="../theme/theme15.xml"/><Relationship Id="rId2" Type="http://schemas.openxmlformats.org/officeDocument/2006/relationships/slideLayout" Target="../slideLayouts/slideLayout156.xml"/><Relationship Id="rId1" Type="http://schemas.openxmlformats.org/officeDocument/2006/relationships/slideLayout" Target="../slideLayouts/slideLayout155.xml"/><Relationship Id="rId6" Type="http://schemas.openxmlformats.org/officeDocument/2006/relationships/slideLayout" Target="../slideLayouts/slideLayout160.xml"/><Relationship Id="rId11" Type="http://schemas.openxmlformats.org/officeDocument/2006/relationships/slideLayout" Target="../slideLayouts/slideLayout165.xml"/><Relationship Id="rId5" Type="http://schemas.openxmlformats.org/officeDocument/2006/relationships/slideLayout" Target="../slideLayouts/slideLayout159.xml"/><Relationship Id="rId10" Type="http://schemas.openxmlformats.org/officeDocument/2006/relationships/slideLayout" Target="../slideLayouts/slideLayout164.xml"/><Relationship Id="rId4" Type="http://schemas.openxmlformats.org/officeDocument/2006/relationships/slideLayout" Target="../slideLayouts/slideLayout158.xml"/><Relationship Id="rId9" Type="http://schemas.openxmlformats.org/officeDocument/2006/relationships/slideLayout" Target="../slideLayouts/slideLayout163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3.xml"/><Relationship Id="rId3" Type="http://schemas.openxmlformats.org/officeDocument/2006/relationships/slideLayout" Target="../slideLayouts/slideLayout168.xml"/><Relationship Id="rId7" Type="http://schemas.openxmlformats.org/officeDocument/2006/relationships/slideLayout" Target="../slideLayouts/slideLayout172.xml"/><Relationship Id="rId12" Type="http://schemas.openxmlformats.org/officeDocument/2006/relationships/theme" Target="../theme/theme16.xml"/><Relationship Id="rId2" Type="http://schemas.openxmlformats.org/officeDocument/2006/relationships/slideLayout" Target="../slideLayouts/slideLayout167.xml"/><Relationship Id="rId1" Type="http://schemas.openxmlformats.org/officeDocument/2006/relationships/slideLayout" Target="../slideLayouts/slideLayout166.xml"/><Relationship Id="rId6" Type="http://schemas.openxmlformats.org/officeDocument/2006/relationships/slideLayout" Target="../slideLayouts/slideLayout171.xml"/><Relationship Id="rId11" Type="http://schemas.openxmlformats.org/officeDocument/2006/relationships/slideLayout" Target="../slideLayouts/slideLayout176.xml"/><Relationship Id="rId5" Type="http://schemas.openxmlformats.org/officeDocument/2006/relationships/slideLayout" Target="../slideLayouts/slideLayout170.xml"/><Relationship Id="rId10" Type="http://schemas.openxmlformats.org/officeDocument/2006/relationships/slideLayout" Target="../slideLayouts/slideLayout175.xml"/><Relationship Id="rId4" Type="http://schemas.openxmlformats.org/officeDocument/2006/relationships/slideLayout" Target="../slideLayouts/slideLayout169.xml"/><Relationship Id="rId9" Type="http://schemas.openxmlformats.org/officeDocument/2006/relationships/slideLayout" Target="../slideLayouts/slideLayout174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4.xml"/><Relationship Id="rId3" Type="http://schemas.openxmlformats.org/officeDocument/2006/relationships/slideLayout" Target="../slideLayouts/slideLayout179.xml"/><Relationship Id="rId7" Type="http://schemas.openxmlformats.org/officeDocument/2006/relationships/slideLayout" Target="../slideLayouts/slideLayout183.xml"/><Relationship Id="rId12" Type="http://schemas.openxmlformats.org/officeDocument/2006/relationships/theme" Target="../theme/theme17.xml"/><Relationship Id="rId2" Type="http://schemas.openxmlformats.org/officeDocument/2006/relationships/slideLayout" Target="../slideLayouts/slideLayout178.xml"/><Relationship Id="rId1" Type="http://schemas.openxmlformats.org/officeDocument/2006/relationships/slideLayout" Target="../slideLayouts/slideLayout177.xml"/><Relationship Id="rId6" Type="http://schemas.openxmlformats.org/officeDocument/2006/relationships/slideLayout" Target="../slideLayouts/slideLayout182.xml"/><Relationship Id="rId11" Type="http://schemas.openxmlformats.org/officeDocument/2006/relationships/slideLayout" Target="../slideLayouts/slideLayout187.xml"/><Relationship Id="rId5" Type="http://schemas.openxmlformats.org/officeDocument/2006/relationships/slideLayout" Target="../slideLayouts/slideLayout181.xml"/><Relationship Id="rId10" Type="http://schemas.openxmlformats.org/officeDocument/2006/relationships/slideLayout" Target="../slideLayouts/slideLayout186.xml"/><Relationship Id="rId4" Type="http://schemas.openxmlformats.org/officeDocument/2006/relationships/slideLayout" Target="../slideLayouts/slideLayout180.xml"/><Relationship Id="rId9" Type="http://schemas.openxmlformats.org/officeDocument/2006/relationships/slideLayout" Target="../slideLayouts/slideLayout185.xml"/></Relationships>
</file>

<file path=ppt/slideMasters/_rels/slideMaster1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5.xml"/><Relationship Id="rId3" Type="http://schemas.openxmlformats.org/officeDocument/2006/relationships/slideLayout" Target="../slideLayouts/slideLayout190.xml"/><Relationship Id="rId7" Type="http://schemas.openxmlformats.org/officeDocument/2006/relationships/slideLayout" Target="../slideLayouts/slideLayout194.xml"/><Relationship Id="rId12" Type="http://schemas.openxmlformats.org/officeDocument/2006/relationships/theme" Target="../theme/theme18.xml"/><Relationship Id="rId2" Type="http://schemas.openxmlformats.org/officeDocument/2006/relationships/slideLayout" Target="../slideLayouts/slideLayout189.xml"/><Relationship Id="rId1" Type="http://schemas.openxmlformats.org/officeDocument/2006/relationships/slideLayout" Target="../slideLayouts/slideLayout188.xml"/><Relationship Id="rId6" Type="http://schemas.openxmlformats.org/officeDocument/2006/relationships/slideLayout" Target="../slideLayouts/slideLayout193.xml"/><Relationship Id="rId11" Type="http://schemas.openxmlformats.org/officeDocument/2006/relationships/slideLayout" Target="../slideLayouts/slideLayout198.xml"/><Relationship Id="rId5" Type="http://schemas.openxmlformats.org/officeDocument/2006/relationships/slideLayout" Target="../slideLayouts/slideLayout192.xml"/><Relationship Id="rId10" Type="http://schemas.openxmlformats.org/officeDocument/2006/relationships/slideLayout" Target="../slideLayouts/slideLayout197.xml"/><Relationship Id="rId4" Type="http://schemas.openxmlformats.org/officeDocument/2006/relationships/slideLayout" Target="../slideLayouts/slideLayout191.xml"/><Relationship Id="rId9" Type="http://schemas.openxmlformats.org/officeDocument/2006/relationships/slideLayout" Target="../slideLayouts/slideLayout196.xml"/></Relationships>
</file>

<file path=ppt/slideMasters/_rels/slideMaster1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6.xml"/><Relationship Id="rId3" Type="http://schemas.openxmlformats.org/officeDocument/2006/relationships/slideLayout" Target="../slideLayouts/slideLayout201.xml"/><Relationship Id="rId7" Type="http://schemas.openxmlformats.org/officeDocument/2006/relationships/slideLayout" Target="../slideLayouts/slideLayout205.xml"/><Relationship Id="rId12" Type="http://schemas.openxmlformats.org/officeDocument/2006/relationships/theme" Target="../theme/theme19.xml"/><Relationship Id="rId2" Type="http://schemas.openxmlformats.org/officeDocument/2006/relationships/slideLayout" Target="../slideLayouts/slideLayout200.xml"/><Relationship Id="rId1" Type="http://schemas.openxmlformats.org/officeDocument/2006/relationships/slideLayout" Target="../slideLayouts/slideLayout199.xml"/><Relationship Id="rId6" Type="http://schemas.openxmlformats.org/officeDocument/2006/relationships/slideLayout" Target="../slideLayouts/slideLayout204.xml"/><Relationship Id="rId11" Type="http://schemas.openxmlformats.org/officeDocument/2006/relationships/slideLayout" Target="../slideLayouts/slideLayout209.xml"/><Relationship Id="rId5" Type="http://schemas.openxmlformats.org/officeDocument/2006/relationships/slideLayout" Target="../slideLayouts/slideLayout203.xml"/><Relationship Id="rId10" Type="http://schemas.openxmlformats.org/officeDocument/2006/relationships/slideLayout" Target="../slideLayouts/slideLayout208.xml"/><Relationship Id="rId4" Type="http://schemas.openxmlformats.org/officeDocument/2006/relationships/slideLayout" Target="../slideLayouts/slideLayout202.xml"/><Relationship Id="rId9" Type="http://schemas.openxmlformats.org/officeDocument/2006/relationships/slideLayout" Target="../slideLayouts/slideLayout207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5016500"/>
            <a:ext cx="11861800" cy="317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Helvetica Neue" charset="0"/>
              </a:rPr>
              <a:t>Click to edit Master text styles</a:t>
            </a:r>
          </a:p>
          <a:p>
            <a:pPr lvl="1"/>
            <a:r>
              <a:rPr lang="en-US" smtClean="0">
                <a:sym typeface="Helvetica Neue" charset="0"/>
              </a:rPr>
              <a:t>Second level</a:t>
            </a:r>
          </a:p>
          <a:p>
            <a:pPr lvl="2"/>
            <a:r>
              <a:rPr lang="en-US" smtClean="0">
                <a:sym typeface="Helvetica Neue" charset="0"/>
              </a:rPr>
              <a:t>Third level</a:t>
            </a:r>
          </a:p>
          <a:p>
            <a:pPr lvl="3"/>
            <a:r>
              <a:rPr lang="en-US" smtClean="0">
                <a:sym typeface="Helvetica Neue" charset="0"/>
              </a:rPr>
              <a:t>Fourth level</a:t>
            </a:r>
          </a:p>
          <a:p>
            <a:pPr lvl="4"/>
            <a:r>
              <a:rPr lang="en-US" smtClean="0">
                <a:sym typeface="Helvetica Neue" charset="0"/>
              </a:rPr>
              <a:t>Fifth level</a:t>
            </a:r>
          </a:p>
        </p:txBody>
      </p:sp>
      <p:sp>
        <p:nvSpPr>
          <p:cNvPr id="1027" name="Line 2"/>
          <p:cNvSpPr>
            <a:spLocks noChangeShapeType="1"/>
          </p:cNvSpPr>
          <p:nvPr/>
        </p:nvSpPr>
        <p:spPr bwMode="auto">
          <a:xfrm>
            <a:off x="647700" y="4749800"/>
            <a:ext cx="11709400" cy="0"/>
          </a:xfrm>
          <a:prstGeom prst="line">
            <a:avLst/>
          </a:prstGeom>
          <a:noFill/>
          <a:ln w="12700">
            <a:solidFill>
              <a:srgbClr val="888888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1320800"/>
            <a:ext cx="11861800" cy="317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Helvetica Neue Light" charset="0"/>
              </a:rPr>
              <a:t>Click to edit Master title style</a:t>
            </a:r>
          </a:p>
        </p:txBody>
      </p:sp>
      <p:pic>
        <p:nvPicPr>
          <p:cNvPr id="1029" name="Picture 4" descr="Logo300dpi %281%29.png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10083800" y="381000"/>
            <a:ext cx="2286000" cy="135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  <a:sym typeface="Helvetica Neue Light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0"/>
        </a:spcAft>
        <a:defRPr sz="34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1pPr>
      <a:lvl2pPr marL="742950" indent="-285750" algn="l" rtl="0" eaLnBrk="0" fontAlgn="base" hangingPunct="0">
        <a:spcBef>
          <a:spcPct val="0"/>
        </a:spcBef>
        <a:spcAft>
          <a:spcPct val="0"/>
        </a:spcAft>
        <a:defRPr sz="34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2pPr>
      <a:lvl3pPr marL="1143000" indent="-228600" algn="l" rtl="0" eaLnBrk="0" fontAlgn="base" hangingPunct="0">
        <a:spcBef>
          <a:spcPct val="0"/>
        </a:spcBef>
        <a:spcAft>
          <a:spcPct val="0"/>
        </a:spcAft>
        <a:defRPr sz="34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3pPr>
      <a:lvl4pPr marL="1600200" indent="-228600" algn="l" rtl="0" eaLnBrk="0" fontAlgn="base" hangingPunct="0">
        <a:spcBef>
          <a:spcPct val="0"/>
        </a:spcBef>
        <a:spcAft>
          <a:spcPct val="0"/>
        </a:spcAft>
        <a:defRPr sz="34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defRPr sz="34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4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4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4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4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8813800"/>
            <a:ext cx="8255000" cy="81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Helvetica Neue" charset="0"/>
              </a:rPr>
              <a:t>Click to edit Master text styles</a:t>
            </a:r>
          </a:p>
          <a:p>
            <a:pPr lvl="1"/>
            <a:r>
              <a:rPr lang="en-US" smtClean="0">
                <a:sym typeface="Helvetica Neue" charset="0"/>
              </a:rPr>
              <a:t>Second level</a:t>
            </a:r>
          </a:p>
          <a:p>
            <a:pPr lvl="2"/>
            <a:r>
              <a:rPr lang="en-US" smtClean="0">
                <a:sym typeface="Helvetica Neue" charset="0"/>
              </a:rPr>
              <a:t>Third level</a:t>
            </a:r>
          </a:p>
          <a:p>
            <a:pPr lvl="3"/>
            <a:r>
              <a:rPr lang="en-US" smtClean="0">
                <a:sym typeface="Helvetica Neue" charset="0"/>
              </a:rPr>
              <a:t>Fourth level</a:t>
            </a:r>
          </a:p>
          <a:p>
            <a:pPr lvl="4"/>
            <a:r>
              <a:rPr lang="en-US" smtClean="0">
                <a:sym typeface="Helvetica Neue" charset="0"/>
              </a:rPr>
              <a:t>Fifth level</a:t>
            </a:r>
          </a:p>
        </p:txBody>
      </p:sp>
      <p:sp>
        <p:nvSpPr>
          <p:cNvPr id="10243" name="Line 2"/>
          <p:cNvSpPr>
            <a:spLocks noChangeShapeType="1"/>
          </p:cNvSpPr>
          <p:nvPr/>
        </p:nvSpPr>
        <p:spPr bwMode="auto">
          <a:xfrm flipH="1">
            <a:off x="6488113" y="519113"/>
            <a:ext cx="1587" cy="7964487"/>
          </a:xfrm>
          <a:prstGeom prst="line">
            <a:avLst/>
          </a:prstGeom>
          <a:noFill/>
          <a:ln w="12700">
            <a:solidFill>
              <a:srgbClr val="9A9A9A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US"/>
          </a:p>
        </p:txBody>
      </p:sp>
      <p:sp>
        <p:nvSpPr>
          <p:cNvPr id="10244" name="Line 3"/>
          <p:cNvSpPr>
            <a:spLocks noChangeShapeType="1"/>
          </p:cNvSpPr>
          <p:nvPr/>
        </p:nvSpPr>
        <p:spPr bwMode="auto">
          <a:xfrm>
            <a:off x="6488113" y="4476750"/>
            <a:ext cx="5995987" cy="0"/>
          </a:xfrm>
          <a:prstGeom prst="line">
            <a:avLst/>
          </a:prstGeom>
          <a:noFill/>
          <a:ln w="12700">
            <a:solidFill>
              <a:srgbClr val="9A9A9A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</p:sldLayoutIdLst>
  <p:transition/>
  <p:txStyles>
    <p:titleStyle>
      <a:lvl1pPr algn="r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j-lt"/>
          <a:ea typeface="+mj-ea"/>
          <a:cs typeface="+mj-cs"/>
          <a:sym typeface="Helvetica Neue Light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727272"/>
          </a:solidFill>
          <a:latin typeface="+mn-lt"/>
          <a:ea typeface="+mn-ea"/>
          <a:cs typeface="+mn-cs"/>
          <a:sym typeface="Helvetica Neue" charset="0"/>
        </a:defRPr>
      </a:lvl1pPr>
      <a:lvl2pPr marL="742950" indent="-285750"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727272"/>
          </a:solidFill>
          <a:latin typeface="+mn-lt"/>
          <a:ea typeface="+mn-ea"/>
          <a:cs typeface="+mn-cs"/>
          <a:sym typeface="Helvetica Neue" charset="0"/>
        </a:defRPr>
      </a:lvl2pPr>
      <a:lvl3pPr marL="1143000" indent="-228600"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727272"/>
          </a:solidFill>
          <a:latin typeface="+mn-lt"/>
          <a:ea typeface="+mn-ea"/>
          <a:cs typeface="+mn-cs"/>
          <a:sym typeface="Helvetica Neue" charset="0"/>
        </a:defRPr>
      </a:lvl3pPr>
      <a:lvl4pPr marL="1600200" indent="-228600"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727272"/>
          </a:solidFill>
          <a:latin typeface="+mn-lt"/>
          <a:ea typeface="+mn-ea"/>
          <a:cs typeface="+mn-cs"/>
          <a:sym typeface="Helvetica Neue" charset="0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727272"/>
          </a:solidFill>
          <a:latin typeface="+mn-lt"/>
          <a:ea typeface="+mn-ea"/>
          <a:cs typeface="+mn-cs"/>
          <a:sym typeface="Helvetica Neue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rgbClr val="727272"/>
          </a:solidFill>
          <a:latin typeface="+mn-lt"/>
          <a:ea typeface="+mn-ea"/>
          <a:cs typeface="+mn-cs"/>
          <a:sym typeface="Helvetica Neue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rgbClr val="727272"/>
          </a:solidFill>
          <a:latin typeface="+mn-lt"/>
          <a:ea typeface="+mn-ea"/>
          <a:cs typeface="+mn-cs"/>
          <a:sym typeface="Helvetica Neue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rgbClr val="727272"/>
          </a:solidFill>
          <a:latin typeface="+mn-lt"/>
          <a:ea typeface="+mn-ea"/>
          <a:cs typeface="+mn-cs"/>
          <a:sym typeface="Helvetica Neue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rgbClr val="727272"/>
          </a:solidFill>
          <a:latin typeface="+mn-lt"/>
          <a:ea typeface="+mn-ea"/>
          <a:cs typeface="+mn-cs"/>
          <a:sym typeface="Helvetica Neue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2324100"/>
            <a:ext cx="5080000" cy="656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Helvetica Neue" charset="0"/>
              </a:rPr>
              <a:t>Click to edit Master text styles</a:t>
            </a:r>
          </a:p>
          <a:p>
            <a:pPr lvl="1"/>
            <a:r>
              <a:rPr lang="en-US" smtClean="0">
                <a:sym typeface="Helvetica Neue" charset="0"/>
              </a:rPr>
              <a:t>Second level</a:t>
            </a:r>
          </a:p>
          <a:p>
            <a:pPr lvl="2"/>
            <a:r>
              <a:rPr lang="en-US" smtClean="0">
                <a:sym typeface="Helvetica Neue" charset="0"/>
              </a:rPr>
              <a:t>Third level</a:t>
            </a:r>
          </a:p>
          <a:p>
            <a:pPr lvl="3"/>
            <a:r>
              <a:rPr lang="en-US" smtClean="0">
                <a:sym typeface="Helvetica Neue" charset="0"/>
              </a:rPr>
              <a:t>Fourth level</a:t>
            </a:r>
          </a:p>
          <a:p>
            <a:pPr lvl="4"/>
            <a:r>
              <a:rPr lang="en-US" smtClean="0">
                <a:sym typeface="Helvetica Neue" charset="0"/>
              </a:rPr>
              <a:t>Fifth level</a:t>
            </a: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330200"/>
            <a:ext cx="11861800" cy="139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Helvetica Neue Light" charset="0"/>
              </a:rPr>
              <a:t>Click to edit Master title style</a:t>
            </a:r>
          </a:p>
        </p:txBody>
      </p:sp>
      <p:sp>
        <p:nvSpPr>
          <p:cNvPr id="11268" name="Line 3"/>
          <p:cNvSpPr>
            <a:spLocks noChangeShapeType="1"/>
          </p:cNvSpPr>
          <p:nvPr/>
        </p:nvSpPr>
        <p:spPr bwMode="auto">
          <a:xfrm>
            <a:off x="647700" y="1968500"/>
            <a:ext cx="11709400" cy="0"/>
          </a:xfrm>
          <a:prstGeom prst="line">
            <a:avLst/>
          </a:prstGeom>
          <a:noFill/>
          <a:ln w="12700">
            <a:solidFill>
              <a:srgbClr val="888888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+mj-lt"/>
          <a:ea typeface="+mj-ea"/>
          <a:cs typeface="+mj-cs"/>
          <a:sym typeface="Helvetica Neue Light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9pPr>
    </p:titleStyle>
    <p:bodyStyle>
      <a:lvl1pPr marL="266700" indent="-266700" algn="l" rtl="0" eaLnBrk="0" fontAlgn="base" hangingPunct="0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1pPr>
      <a:lvl2pPr marL="660400" indent="-266700" algn="l" rtl="0" eaLnBrk="0" fontAlgn="base" hangingPunct="0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2pPr>
      <a:lvl3pPr marL="1104900" indent="-266700" algn="l" rtl="0" eaLnBrk="0" fontAlgn="base" hangingPunct="0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3pPr>
      <a:lvl4pPr marL="1549400" indent="-266700" algn="l" rtl="0" eaLnBrk="0" fontAlgn="base" hangingPunct="0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4pPr>
      <a:lvl5pPr marL="1993900" indent="-266700" algn="l" rtl="0" eaLnBrk="0" fontAlgn="base" hangingPunct="0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5pPr>
      <a:lvl6pPr marL="2451100" indent="-266700" algn="l" rtl="0" fontAlgn="base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6pPr>
      <a:lvl7pPr marL="2908300" indent="-266700" algn="l" rtl="0" fontAlgn="base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7pPr>
      <a:lvl8pPr marL="3365500" indent="-266700" algn="l" rtl="0" fontAlgn="base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8pPr>
      <a:lvl9pPr marL="3822700" indent="-266700" algn="l" rtl="0" fontAlgn="base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69300" y="2324100"/>
            <a:ext cx="4064000" cy="656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Helvetica Neue" charset="0"/>
              </a:rPr>
              <a:t>Click to edit Master text styles</a:t>
            </a:r>
          </a:p>
          <a:p>
            <a:pPr lvl="1"/>
            <a:r>
              <a:rPr lang="en-US" smtClean="0">
                <a:sym typeface="Helvetica Neue" charset="0"/>
              </a:rPr>
              <a:t>Second level</a:t>
            </a:r>
          </a:p>
          <a:p>
            <a:pPr lvl="2"/>
            <a:r>
              <a:rPr lang="en-US" smtClean="0">
                <a:sym typeface="Helvetica Neue" charset="0"/>
              </a:rPr>
              <a:t>Third level</a:t>
            </a:r>
          </a:p>
          <a:p>
            <a:pPr lvl="3"/>
            <a:r>
              <a:rPr lang="en-US" smtClean="0">
                <a:sym typeface="Helvetica Neue" charset="0"/>
              </a:rPr>
              <a:t>Fourth level</a:t>
            </a:r>
          </a:p>
          <a:p>
            <a:pPr lvl="4"/>
            <a:r>
              <a:rPr lang="en-US" smtClean="0">
                <a:sym typeface="Helvetica Neue" charset="0"/>
              </a:rPr>
              <a:t>Fifth level</a:t>
            </a: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330200"/>
            <a:ext cx="11861800" cy="139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Helvetica Neue Light" charset="0"/>
              </a:rPr>
              <a:t>Click to edit Master title style</a:t>
            </a:r>
          </a:p>
        </p:txBody>
      </p:sp>
      <p:sp>
        <p:nvSpPr>
          <p:cNvPr id="12292" name="Line 3"/>
          <p:cNvSpPr>
            <a:spLocks noChangeShapeType="1"/>
          </p:cNvSpPr>
          <p:nvPr/>
        </p:nvSpPr>
        <p:spPr bwMode="auto">
          <a:xfrm>
            <a:off x="647700" y="1968500"/>
            <a:ext cx="11709400" cy="0"/>
          </a:xfrm>
          <a:prstGeom prst="line">
            <a:avLst/>
          </a:prstGeom>
          <a:noFill/>
          <a:ln w="12700">
            <a:solidFill>
              <a:srgbClr val="888888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89" r:id="rId2"/>
    <p:sldLayoutId id="2147483790" r:id="rId3"/>
    <p:sldLayoutId id="2147483791" r:id="rId4"/>
    <p:sldLayoutId id="2147483792" r:id="rId5"/>
    <p:sldLayoutId id="2147483793" r:id="rId6"/>
    <p:sldLayoutId id="2147483794" r:id="rId7"/>
    <p:sldLayoutId id="2147483795" r:id="rId8"/>
    <p:sldLayoutId id="2147483796" r:id="rId9"/>
    <p:sldLayoutId id="2147483797" r:id="rId10"/>
    <p:sldLayoutId id="2147483798" r:id="rId11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+mj-lt"/>
          <a:ea typeface="+mj-ea"/>
          <a:cs typeface="+mj-cs"/>
          <a:sym typeface="Helvetica Neue Light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9pPr>
    </p:titleStyle>
    <p:bodyStyle>
      <a:lvl1pPr marL="266700" indent="-266700" algn="l" rtl="0" eaLnBrk="0" fontAlgn="base" hangingPunct="0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1pPr>
      <a:lvl2pPr marL="660400" indent="-266700" algn="l" rtl="0" eaLnBrk="0" fontAlgn="base" hangingPunct="0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2pPr>
      <a:lvl3pPr marL="1104900" indent="-266700" algn="l" rtl="0" eaLnBrk="0" fontAlgn="base" hangingPunct="0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3pPr>
      <a:lvl4pPr marL="1549400" indent="-266700" algn="l" rtl="0" eaLnBrk="0" fontAlgn="base" hangingPunct="0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4pPr>
      <a:lvl5pPr marL="1993900" indent="-266700" algn="l" rtl="0" eaLnBrk="0" fontAlgn="base" hangingPunct="0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5pPr>
      <a:lvl6pPr marL="2451100" indent="-266700" algn="l" rtl="0" fontAlgn="base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6pPr>
      <a:lvl7pPr marL="2908300" indent="-266700" algn="l" rtl="0" fontAlgn="base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7pPr>
      <a:lvl8pPr marL="3365500" indent="-266700" algn="l" rtl="0" fontAlgn="base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8pPr>
      <a:lvl9pPr marL="3822700" indent="-266700" algn="l" rtl="0" fontAlgn="base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863600"/>
            <a:ext cx="11861800" cy="802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Helvetica Neue" charset="0"/>
              </a:rPr>
              <a:t>Click to edit Master text styles</a:t>
            </a:r>
          </a:p>
          <a:p>
            <a:pPr lvl="1"/>
            <a:r>
              <a:rPr lang="en-US" smtClean="0">
                <a:sym typeface="Helvetica Neue" charset="0"/>
              </a:rPr>
              <a:t>Second level</a:t>
            </a:r>
          </a:p>
          <a:p>
            <a:pPr lvl="2"/>
            <a:r>
              <a:rPr lang="en-US" smtClean="0">
                <a:sym typeface="Helvetica Neue" charset="0"/>
              </a:rPr>
              <a:t>Third level</a:t>
            </a:r>
          </a:p>
          <a:p>
            <a:pPr lvl="3"/>
            <a:r>
              <a:rPr lang="en-US" smtClean="0">
                <a:sym typeface="Helvetica Neue" charset="0"/>
              </a:rPr>
              <a:t>Fourth level</a:t>
            </a:r>
          </a:p>
          <a:p>
            <a:pPr lvl="4"/>
            <a:r>
              <a:rPr lang="en-US" smtClean="0">
                <a:sym typeface="Helvetica Neue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+mj-lt"/>
          <a:ea typeface="+mj-ea"/>
          <a:cs typeface="+mj-cs"/>
          <a:sym typeface="Helvetica Neue Light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9pPr>
    </p:titleStyle>
    <p:bodyStyle>
      <a:lvl1pPr marL="266700" indent="-266700" algn="l" rtl="0" eaLnBrk="0" fontAlgn="base" hangingPunct="0">
        <a:spcBef>
          <a:spcPts val="72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1pPr>
      <a:lvl2pPr marL="660400" indent="-266700" algn="l" rtl="0" eaLnBrk="0" fontAlgn="base" hangingPunct="0">
        <a:spcBef>
          <a:spcPts val="72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2pPr>
      <a:lvl3pPr marL="1104900" indent="-266700" algn="l" rtl="0" eaLnBrk="0" fontAlgn="base" hangingPunct="0">
        <a:spcBef>
          <a:spcPts val="72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3pPr>
      <a:lvl4pPr marL="1549400" indent="-266700" algn="l" rtl="0" eaLnBrk="0" fontAlgn="base" hangingPunct="0">
        <a:spcBef>
          <a:spcPts val="72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4pPr>
      <a:lvl5pPr marL="1993900" indent="-266700" algn="l" rtl="0" eaLnBrk="0" fontAlgn="base" hangingPunct="0">
        <a:spcBef>
          <a:spcPts val="72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5pPr>
      <a:lvl6pPr marL="2451100" indent="-266700" algn="l" rtl="0" fontAlgn="base">
        <a:spcBef>
          <a:spcPts val="72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6pPr>
      <a:lvl7pPr marL="2908300" indent="-266700" algn="l" rtl="0" fontAlgn="base">
        <a:spcBef>
          <a:spcPts val="72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7pPr>
      <a:lvl8pPr marL="3365500" indent="-266700" algn="l" rtl="0" fontAlgn="base">
        <a:spcBef>
          <a:spcPts val="72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8pPr>
      <a:lvl9pPr marL="3822700" indent="-266700" algn="l" rtl="0" fontAlgn="base">
        <a:spcBef>
          <a:spcPts val="72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330200"/>
            <a:ext cx="11861800" cy="139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Helvetica Neue Light" charset="0"/>
              </a:rPr>
              <a:t>Click to edit Master title style</a:t>
            </a:r>
          </a:p>
        </p:txBody>
      </p:sp>
      <p:sp>
        <p:nvSpPr>
          <p:cNvPr id="14339" name="Line 2"/>
          <p:cNvSpPr>
            <a:spLocks noChangeShapeType="1"/>
          </p:cNvSpPr>
          <p:nvPr/>
        </p:nvSpPr>
        <p:spPr bwMode="auto">
          <a:xfrm>
            <a:off x="647700" y="1968500"/>
            <a:ext cx="11709400" cy="0"/>
          </a:xfrm>
          <a:prstGeom prst="line">
            <a:avLst/>
          </a:prstGeom>
          <a:noFill/>
          <a:ln w="12700">
            <a:solidFill>
              <a:srgbClr val="888888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0" r:id="rId1"/>
    <p:sldLayoutId id="2147483811" r:id="rId2"/>
    <p:sldLayoutId id="2147483812" r:id="rId3"/>
    <p:sldLayoutId id="2147483813" r:id="rId4"/>
    <p:sldLayoutId id="2147483814" r:id="rId5"/>
    <p:sldLayoutId id="2147483815" r:id="rId6"/>
    <p:sldLayoutId id="2147483816" r:id="rId7"/>
    <p:sldLayoutId id="2147483817" r:id="rId8"/>
    <p:sldLayoutId id="2147483818" r:id="rId9"/>
    <p:sldLayoutId id="2147483819" r:id="rId10"/>
    <p:sldLayoutId id="2147483820" r:id="rId11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+mj-lt"/>
          <a:ea typeface="+mj-ea"/>
          <a:cs typeface="+mj-cs"/>
          <a:sym typeface="Helvetica Neue Light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9pPr>
    </p:titleStyle>
    <p:bodyStyle>
      <a:lvl1pPr marL="266700" indent="-266700" algn="l" rtl="0" eaLnBrk="0" fontAlgn="base" hangingPunct="0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1pPr>
      <a:lvl2pPr marL="711200" indent="-266700" algn="l" rtl="0" eaLnBrk="0" fontAlgn="base" hangingPunct="0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2pPr>
      <a:lvl3pPr marL="1155700" indent="-266700" algn="l" rtl="0" eaLnBrk="0" fontAlgn="base" hangingPunct="0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3pPr>
      <a:lvl4pPr marL="1600200" indent="-266700" algn="l" rtl="0" eaLnBrk="0" fontAlgn="base" hangingPunct="0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4pPr>
      <a:lvl5pPr marL="2044700" indent="-266700" algn="l" rtl="0" eaLnBrk="0" fontAlgn="base" hangingPunct="0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5pPr>
      <a:lvl6pPr marL="2501900" indent="-266700" algn="l" rtl="0" fontAlgn="base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6pPr>
      <a:lvl7pPr marL="2959100" indent="-266700" algn="l" rtl="0" fontAlgn="base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7pPr>
      <a:lvl8pPr marL="3416300" indent="-266700" algn="l" rtl="0" fontAlgn="base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8pPr>
      <a:lvl9pPr marL="3873500" indent="-266700" algn="l" rtl="0" fontAlgn="base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2324100"/>
            <a:ext cx="11861800" cy="656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Helvetica Neue" charset="0"/>
              </a:rPr>
              <a:t>Click to edit Master text styles</a:t>
            </a:r>
          </a:p>
          <a:p>
            <a:pPr lvl="1"/>
            <a:r>
              <a:rPr lang="en-US" smtClean="0">
                <a:sym typeface="Helvetica Neue" charset="0"/>
              </a:rPr>
              <a:t>Second level</a:t>
            </a:r>
          </a:p>
          <a:p>
            <a:pPr lvl="2"/>
            <a:r>
              <a:rPr lang="en-US" smtClean="0">
                <a:sym typeface="Helvetica Neue" charset="0"/>
              </a:rPr>
              <a:t>Third level</a:t>
            </a:r>
          </a:p>
          <a:p>
            <a:pPr lvl="3"/>
            <a:r>
              <a:rPr lang="en-US" smtClean="0">
                <a:sym typeface="Helvetica Neue" charset="0"/>
              </a:rPr>
              <a:t>Fourth level</a:t>
            </a:r>
          </a:p>
          <a:p>
            <a:pPr lvl="4"/>
            <a:r>
              <a:rPr lang="en-US" smtClean="0">
                <a:sym typeface="Helvetica Neue" charset="0"/>
              </a:rPr>
              <a:t>Fifth level</a:t>
            </a: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330200"/>
            <a:ext cx="11861800" cy="139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Helvetica Neue Light" charset="0"/>
              </a:rPr>
              <a:t>Click to edit Master title style</a:t>
            </a:r>
          </a:p>
        </p:txBody>
      </p:sp>
      <p:sp>
        <p:nvSpPr>
          <p:cNvPr id="15364" name="Line 3"/>
          <p:cNvSpPr>
            <a:spLocks noChangeShapeType="1"/>
          </p:cNvSpPr>
          <p:nvPr/>
        </p:nvSpPr>
        <p:spPr bwMode="auto">
          <a:xfrm>
            <a:off x="647700" y="1968500"/>
            <a:ext cx="11709400" cy="0"/>
          </a:xfrm>
          <a:prstGeom prst="line">
            <a:avLst/>
          </a:prstGeom>
          <a:noFill/>
          <a:ln w="12700">
            <a:solidFill>
              <a:srgbClr val="888888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1" r:id="rId1"/>
    <p:sldLayoutId id="2147483822" r:id="rId2"/>
    <p:sldLayoutId id="2147483823" r:id="rId3"/>
    <p:sldLayoutId id="2147483824" r:id="rId4"/>
    <p:sldLayoutId id="2147483825" r:id="rId5"/>
    <p:sldLayoutId id="2147483826" r:id="rId6"/>
    <p:sldLayoutId id="2147483827" r:id="rId7"/>
    <p:sldLayoutId id="2147483828" r:id="rId8"/>
    <p:sldLayoutId id="2147483829" r:id="rId9"/>
    <p:sldLayoutId id="2147483830" r:id="rId10"/>
    <p:sldLayoutId id="2147483831" r:id="rId11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+mj-lt"/>
          <a:ea typeface="+mj-ea"/>
          <a:cs typeface="+mj-cs"/>
          <a:sym typeface="Helvetica Neue Light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9pPr>
    </p:titleStyle>
    <p:bodyStyle>
      <a:lvl1pPr marL="266700" indent="-266700" algn="l" rtl="0" eaLnBrk="0" fontAlgn="base" hangingPunct="0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1pPr>
      <a:lvl2pPr marL="660400" indent="-266700" algn="l" rtl="0" eaLnBrk="0" fontAlgn="base" hangingPunct="0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2pPr>
      <a:lvl3pPr marL="1104900" indent="-266700" algn="l" rtl="0" eaLnBrk="0" fontAlgn="base" hangingPunct="0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3pPr>
      <a:lvl4pPr marL="1549400" indent="-266700" algn="l" rtl="0" eaLnBrk="0" fontAlgn="base" hangingPunct="0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4pPr>
      <a:lvl5pPr marL="1993900" indent="-266700" algn="l" rtl="0" eaLnBrk="0" fontAlgn="base" hangingPunct="0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5pPr>
      <a:lvl6pPr marL="2451100" indent="-266700" algn="l" rtl="0" fontAlgn="base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6pPr>
      <a:lvl7pPr marL="2908300" indent="-266700" algn="l" rtl="0" fontAlgn="base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7pPr>
      <a:lvl8pPr marL="3365500" indent="-266700" algn="l" rtl="0" fontAlgn="base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8pPr>
      <a:lvl9pPr marL="3822700" indent="-266700" algn="l" rtl="0" fontAlgn="base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32" r:id="rId1"/>
    <p:sldLayoutId id="2147483833" r:id="rId2"/>
    <p:sldLayoutId id="2147483834" r:id="rId3"/>
    <p:sldLayoutId id="2147483835" r:id="rId4"/>
    <p:sldLayoutId id="2147483836" r:id="rId5"/>
    <p:sldLayoutId id="2147483837" r:id="rId6"/>
    <p:sldLayoutId id="2147483838" r:id="rId7"/>
    <p:sldLayoutId id="2147483839" r:id="rId8"/>
    <p:sldLayoutId id="2147483840" r:id="rId9"/>
    <p:sldLayoutId id="2147483841" r:id="rId10"/>
    <p:sldLayoutId id="2147483842" r:id="rId11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+mj-lt"/>
          <a:ea typeface="+mj-ea"/>
          <a:cs typeface="+mj-cs"/>
          <a:sym typeface="Helvetica Neue Light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9pPr>
    </p:titleStyle>
    <p:bodyStyle>
      <a:lvl1pPr marL="266700" indent="-266700" algn="l" rtl="0" eaLnBrk="0" fontAlgn="base" hangingPunct="0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1pPr>
      <a:lvl2pPr marL="711200" indent="-266700" algn="l" rtl="0" eaLnBrk="0" fontAlgn="base" hangingPunct="0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2pPr>
      <a:lvl3pPr marL="1155700" indent="-266700" algn="l" rtl="0" eaLnBrk="0" fontAlgn="base" hangingPunct="0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3pPr>
      <a:lvl4pPr marL="1600200" indent="-266700" algn="l" rtl="0" eaLnBrk="0" fontAlgn="base" hangingPunct="0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4pPr>
      <a:lvl5pPr marL="2044700" indent="-266700" algn="l" rtl="0" eaLnBrk="0" fontAlgn="base" hangingPunct="0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5pPr>
      <a:lvl6pPr marL="2501900" indent="-266700" algn="l" rtl="0" fontAlgn="base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6pPr>
      <a:lvl7pPr marL="2959100" indent="-266700" algn="l" rtl="0" fontAlgn="base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7pPr>
      <a:lvl8pPr marL="3416300" indent="-266700" algn="l" rtl="0" fontAlgn="base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8pPr>
      <a:lvl9pPr marL="3873500" indent="-266700" algn="l" rtl="0" fontAlgn="base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5016500"/>
            <a:ext cx="5080000" cy="317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Helvetica Neue" charset="0"/>
              </a:rPr>
              <a:t>Click to edit Master text styles</a:t>
            </a:r>
          </a:p>
          <a:p>
            <a:pPr lvl="1"/>
            <a:r>
              <a:rPr lang="en-US" smtClean="0">
                <a:sym typeface="Helvetica Neue" charset="0"/>
              </a:rPr>
              <a:t>Second level</a:t>
            </a:r>
          </a:p>
          <a:p>
            <a:pPr lvl="2"/>
            <a:r>
              <a:rPr lang="en-US" smtClean="0">
                <a:sym typeface="Helvetica Neue" charset="0"/>
              </a:rPr>
              <a:t>Third level</a:t>
            </a:r>
          </a:p>
          <a:p>
            <a:pPr lvl="3"/>
            <a:r>
              <a:rPr lang="en-US" smtClean="0">
                <a:sym typeface="Helvetica Neue" charset="0"/>
              </a:rPr>
              <a:t>Fourth level</a:t>
            </a:r>
          </a:p>
          <a:p>
            <a:pPr lvl="4"/>
            <a:r>
              <a:rPr lang="en-US" smtClean="0">
                <a:sym typeface="Helvetica Neue" charset="0"/>
              </a:rPr>
              <a:t>Fifth level</a:t>
            </a:r>
          </a:p>
        </p:txBody>
      </p:sp>
      <p:sp>
        <p:nvSpPr>
          <p:cNvPr id="17411" name="Line 2"/>
          <p:cNvSpPr>
            <a:spLocks noChangeShapeType="1"/>
          </p:cNvSpPr>
          <p:nvPr/>
        </p:nvSpPr>
        <p:spPr bwMode="auto">
          <a:xfrm>
            <a:off x="647700" y="4749800"/>
            <a:ext cx="4881563" cy="0"/>
          </a:xfrm>
          <a:prstGeom prst="line">
            <a:avLst/>
          </a:prstGeom>
          <a:noFill/>
          <a:ln w="12700">
            <a:solidFill>
              <a:srgbClr val="888888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US"/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1320800"/>
            <a:ext cx="5080000" cy="317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Helvetica Neue Light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44" r:id="rId2"/>
    <p:sldLayoutId id="2147483845" r:id="rId3"/>
    <p:sldLayoutId id="2147483846" r:id="rId4"/>
    <p:sldLayoutId id="2147483847" r:id="rId5"/>
    <p:sldLayoutId id="2147483848" r:id="rId6"/>
    <p:sldLayoutId id="2147483849" r:id="rId7"/>
    <p:sldLayoutId id="2147483850" r:id="rId8"/>
    <p:sldLayoutId id="2147483851" r:id="rId9"/>
    <p:sldLayoutId id="2147483852" r:id="rId10"/>
    <p:sldLayoutId id="2147483853" r:id="rId11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+mj-lt"/>
          <a:ea typeface="+mj-ea"/>
          <a:cs typeface="+mj-cs"/>
          <a:sym typeface="Helvetica Neue Light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1pPr>
      <a:lvl2pPr marL="742950" indent="-28575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2pPr>
      <a:lvl3pPr marL="1143000" indent="-2286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3pPr>
      <a:lvl4pPr marL="1600200" indent="-2286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409700" y="7785100"/>
            <a:ext cx="5791200" cy="170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Helvetica Neue Light" charset="0"/>
              </a:rPr>
              <a:t>Click to edit Master title style</a:t>
            </a:r>
          </a:p>
        </p:txBody>
      </p:sp>
      <p:sp>
        <p:nvSpPr>
          <p:cNvPr id="18435" name="Line 2"/>
          <p:cNvSpPr>
            <a:spLocks noChangeShapeType="1"/>
          </p:cNvSpPr>
          <p:nvPr/>
        </p:nvSpPr>
        <p:spPr bwMode="auto">
          <a:xfrm flipH="1">
            <a:off x="7543800" y="7975600"/>
            <a:ext cx="0" cy="1422400"/>
          </a:xfrm>
          <a:prstGeom prst="line">
            <a:avLst/>
          </a:prstGeom>
          <a:noFill/>
          <a:ln w="12700">
            <a:solidFill>
              <a:srgbClr val="888888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US"/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848600" y="8470900"/>
            <a:ext cx="4953000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Helvetica Neue" charset="0"/>
              </a:rPr>
              <a:t>Click to edit Master text styles</a:t>
            </a:r>
          </a:p>
          <a:p>
            <a:pPr lvl="1"/>
            <a:r>
              <a:rPr lang="en-US" smtClean="0">
                <a:sym typeface="Helvetica Neue" charset="0"/>
              </a:rPr>
              <a:t>Second level</a:t>
            </a:r>
          </a:p>
          <a:p>
            <a:pPr lvl="2"/>
            <a:r>
              <a:rPr lang="en-US" smtClean="0">
                <a:sym typeface="Helvetica Neue" charset="0"/>
              </a:rPr>
              <a:t>Third level</a:t>
            </a:r>
          </a:p>
          <a:p>
            <a:pPr lvl="3"/>
            <a:r>
              <a:rPr lang="en-US" smtClean="0">
                <a:sym typeface="Helvetica Neue" charset="0"/>
              </a:rPr>
              <a:t>Fourth level</a:t>
            </a:r>
          </a:p>
          <a:p>
            <a:pPr lvl="4"/>
            <a:r>
              <a:rPr lang="en-US" smtClean="0">
                <a:sym typeface="Helvetica Neue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4" r:id="rId1"/>
    <p:sldLayoutId id="2147483855" r:id="rId2"/>
    <p:sldLayoutId id="2147483856" r:id="rId3"/>
    <p:sldLayoutId id="2147483857" r:id="rId4"/>
    <p:sldLayoutId id="2147483858" r:id="rId5"/>
    <p:sldLayoutId id="2147483859" r:id="rId6"/>
    <p:sldLayoutId id="2147483860" r:id="rId7"/>
    <p:sldLayoutId id="2147483861" r:id="rId8"/>
    <p:sldLayoutId id="2147483862" r:id="rId9"/>
    <p:sldLayoutId id="2147483863" r:id="rId10"/>
    <p:sldLayoutId id="2147483864" r:id="rId11"/>
  </p:sldLayoutIdLst>
  <p:transition/>
  <p:txStyles>
    <p:titleStyle>
      <a:lvl1pPr algn="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+mj-lt"/>
          <a:ea typeface="+mj-ea"/>
          <a:cs typeface="+mj-cs"/>
          <a:sym typeface="Helvetica Neue Light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999999"/>
          </a:solidFill>
          <a:latin typeface="+mn-lt"/>
          <a:ea typeface="+mn-ea"/>
          <a:cs typeface="+mn-cs"/>
          <a:sym typeface="Helvetica Neue" charset="0"/>
        </a:defRPr>
      </a:lvl1pPr>
      <a:lvl2pPr marL="742950" indent="-28575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999999"/>
          </a:solidFill>
          <a:latin typeface="+mn-lt"/>
          <a:ea typeface="+mn-ea"/>
          <a:cs typeface="+mn-cs"/>
          <a:sym typeface="Helvetica Neue" charset="0"/>
        </a:defRPr>
      </a:lvl2pPr>
      <a:lvl3pPr marL="1143000" indent="-2286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999999"/>
          </a:solidFill>
          <a:latin typeface="+mn-lt"/>
          <a:ea typeface="+mn-ea"/>
          <a:cs typeface="+mn-cs"/>
          <a:sym typeface="Helvetica Neue" charset="0"/>
        </a:defRPr>
      </a:lvl3pPr>
      <a:lvl4pPr marL="1600200" indent="-2286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999999"/>
          </a:solidFill>
          <a:latin typeface="+mn-lt"/>
          <a:ea typeface="+mn-ea"/>
          <a:cs typeface="+mn-cs"/>
          <a:sym typeface="Helvetica Neue" charset="0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999999"/>
          </a:solidFill>
          <a:latin typeface="+mn-lt"/>
          <a:ea typeface="+mn-ea"/>
          <a:cs typeface="+mn-cs"/>
          <a:sym typeface="Helvetica Neue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rgbClr val="999999"/>
          </a:solidFill>
          <a:latin typeface="+mn-lt"/>
          <a:ea typeface="+mn-ea"/>
          <a:cs typeface="+mn-cs"/>
          <a:sym typeface="Helvetica Neue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rgbClr val="999999"/>
          </a:solidFill>
          <a:latin typeface="+mn-lt"/>
          <a:ea typeface="+mn-ea"/>
          <a:cs typeface="+mn-cs"/>
          <a:sym typeface="Helvetica Neue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rgbClr val="999999"/>
          </a:solidFill>
          <a:latin typeface="+mn-lt"/>
          <a:ea typeface="+mn-ea"/>
          <a:cs typeface="+mn-cs"/>
          <a:sym typeface="Helvetica Neue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rgbClr val="999999"/>
          </a:solidFill>
          <a:latin typeface="+mn-lt"/>
          <a:ea typeface="+mn-ea"/>
          <a:cs typeface="+mn-cs"/>
          <a:sym typeface="Helvetica Neue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3708400"/>
            <a:ext cx="11861800" cy="233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Helvetica Neue Light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+mj-lt"/>
          <a:ea typeface="+mj-ea"/>
          <a:cs typeface="+mj-cs"/>
          <a:sym typeface="Helvetica Neue Light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1pPr>
      <a:lvl2pPr marL="742950" indent="-28575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2pPr>
      <a:lvl3pPr marL="1143000" indent="-2286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3pPr>
      <a:lvl4pPr marL="1600200" indent="-2286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330200"/>
            <a:ext cx="11861800" cy="139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Helvetica Neue Light" charset="0"/>
              </a:rPr>
              <a:t>Click to edit Master title style</a:t>
            </a:r>
          </a:p>
        </p:txBody>
      </p:sp>
      <p:sp>
        <p:nvSpPr>
          <p:cNvPr id="2051" name="Line 2"/>
          <p:cNvSpPr>
            <a:spLocks noChangeShapeType="1"/>
          </p:cNvSpPr>
          <p:nvPr/>
        </p:nvSpPr>
        <p:spPr bwMode="auto">
          <a:xfrm>
            <a:off x="647700" y="1968500"/>
            <a:ext cx="11709400" cy="0"/>
          </a:xfrm>
          <a:prstGeom prst="line">
            <a:avLst/>
          </a:prstGeom>
          <a:noFill/>
          <a:ln w="12700">
            <a:solidFill>
              <a:srgbClr val="888888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US"/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2324100"/>
            <a:ext cx="11861800" cy="656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Helvetica Neue" charset="0"/>
              </a:rPr>
              <a:t>Click to edit Master text styles</a:t>
            </a:r>
          </a:p>
          <a:p>
            <a:pPr lvl="1"/>
            <a:r>
              <a:rPr lang="en-US" smtClean="0">
                <a:sym typeface="Helvetica Neue" charset="0"/>
              </a:rPr>
              <a:t>Second level</a:t>
            </a:r>
          </a:p>
          <a:p>
            <a:pPr lvl="2"/>
            <a:r>
              <a:rPr lang="en-US" smtClean="0">
                <a:sym typeface="Helvetica Neue" charset="0"/>
              </a:rPr>
              <a:t>Third level</a:t>
            </a:r>
          </a:p>
          <a:p>
            <a:pPr lvl="3"/>
            <a:r>
              <a:rPr lang="en-US" smtClean="0">
                <a:sym typeface="Helvetica Neue" charset="0"/>
              </a:rPr>
              <a:t>Fourth level</a:t>
            </a:r>
          </a:p>
          <a:p>
            <a:pPr lvl="4"/>
            <a:r>
              <a:rPr lang="en-US" smtClean="0">
                <a:sym typeface="Helvetica Neue" charset="0"/>
              </a:rPr>
              <a:t>Fifth level</a:t>
            </a:r>
          </a:p>
        </p:txBody>
      </p:sp>
      <p:pic>
        <p:nvPicPr>
          <p:cNvPr id="2053" name="Picture 5" descr="Logo300dpi %281%29.png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10083800" y="381000"/>
            <a:ext cx="2286000" cy="135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>
            <a:spLocks noChangeArrowheads="1"/>
          </p:cNvSpPr>
          <p:nvPr userDrawn="1"/>
        </p:nvSpPr>
        <p:spPr bwMode="auto">
          <a:xfrm>
            <a:off x="558800" y="300038"/>
            <a:ext cx="69596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sz="1200" b="1" dirty="0"/>
              <a:t>The Case for Data Stewardship</a:t>
            </a:r>
            <a:r>
              <a:rPr lang="en-US" sz="1200" dirty="0"/>
              <a:t>: Preserving the Scientific Record; Version </a:t>
            </a:r>
            <a:r>
              <a:rPr lang="en-US" sz="1200" dirty="0"/>
              <a:t>2.0</a:t>
            </a:r>
            <a:r>
              <a:rPr lang="en-US" sz="1200" dirty="0"/>
              <a:t>, Reviewed </a:t>
            </a:r>
            <a:r>
              <a:rPr lang="en-US" sz="1200" dirty="0"/>
              <a:t>8/21/12</a:t>
            </a:r>
            <a:endParaRPr 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  <a:sym typeface="Helvetica Neue Light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9pPr>
    </p:titleStyle>
    <p:bodyStyle>
      <a:lvl1pPr marL="266700" indent="-266700" algn="l" rtl="0" eaLnBrk="0" fontAlgn="base" hangingPunct="0">
        <a:spcBef>
          <a:spcPts val="6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34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1pPr>
      <a:lvl2pPr marL="660400" indent="-266700" algn="l" rtl="0" eaLnBrk="0" fontAlgn="base" hangingPunct="0">
        <a:spcBef>
          <a:spcPts val="6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8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2pPr>
      <a:lvl3pPr marL="1104900" indent="-266700" algn="l" rtl="0" eaLnBrk="0" fontAlgn="base" hangingPunct="0">
        <a:spcBef>
          <a:spcPts val="6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4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3pPr>
      <a:lvl4pPr marL="1549400" indent="-266700" algn="l" rtl="0" eaLnBrk="0" fontAlgn="base" hangingPunct="0">
        <a:spcBef>
          <a:spcPts val="6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2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4pPr>
      <a:lvl5pPr marL="1993900" indent="-266700" algn="l" rtl="0" eaLnBrk="0" fontAlgn="base" hangingPunct="0">
        <a:spcBef>
          <a:spcPts val="6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2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5pPr>
      <a:lvl6pPr marL="2451100" indent="-266700" algn="l" rtl="0" fontAlgn="base">
        <a:spcBef>
          <a:spcPts val="6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2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6pPr>
      <a:lvl7pPr marL="2908300" indent="-266700" algn="l" rtl="0" fontAlgn="base">
        <a:spcBef>
          <a:spcPts val="6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2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7pPr>
      <a:lvl8pPr marL="3365500" indent="-266700" algn="l" rtl="0" fontAlgn="base">
        <a:spcBef>
          <a:spcPts val="6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2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8pPr>
      <a:lvl9pPr marL="3822700" indent="-266700" algn="l" rtl="0" fontAlgn="base">
        <a:spcBef>
          <a:spcPts val="6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2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8813800"/>
            <a:ext cx="8255000" cy="81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Helvetica Neue" charset="0"/>
              </a:rPr>
              <a:t>Click to edit Master text styles</a:t>
            </a:r>
          </a:p>
          <a:p>
            <a:pPr lvl="1"/>
            <a:r>
              <a:rPr lang="en-US" smtClean="0">
                <a:sym typeface="Helvetica Neue" charset="0"/>
              </a:rPr>
              <a:t>Second level</a:t>
            </a:r>
          </a:p>
          <a:p>
            <a:pPr lvl="2"/>
            <a:r>
              <a:rPr lang="en-US" smtClean="0">
                <a:sym typeface="Helvetica Neue" charset="0"/>
              </a:rPr>
              <a:t>Third level</a:t>
            </a:r>
          </a:p>
          <a:p>
            <a:pPr lvl="3"/>
            <a:r>
              <a:rPr lang="en-US" smtClean="0">
                <a:sym typeface="Helvetica Neue" charset="0"/>
              </a:rPr>
              <a:t>Fourth level</a:t>
            </a:r>
          </a:p>
          <a:p>
            <a:pPr lvl="4"/>
            <a:r>
              <a:rPr lang="en-US" smtClean="0">
                <a:sym typeface="Helvetica Neue" charset="0"/>
              </a:rPr>
              <a:t>Fifth level</a:t>
            </a:r>
          </a:p>
        </p:txBody>
      </p:sp>
      <p:sp>
        <p:nvSpPr>
          <p:cNvPr id="3075" name="Line 2"/>
          <p:cNvSpPr>
            <a:spLocks noChangeShapeType="1"/>
          </p:cNvSpPr>
          <p:nvPr/>
        </p:nvSpPr>
        <p:spPr bwMode="auto">
          <a:xfrm flipH="1">
            <a:off x="9066213" y="519113"/>
            <a:ext cx="1587" cy="7964487"/>
          </a:xfrm>
          <a:prstGeom prst="line">
            <a:avLst/>
          </a:prstGeom>
          <a:noFill/>
          <a:ln w="12700">
            <a:solidFill>
              <a:srgbClr val="9A9A9A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US"/>
          </a:p>
        </p:txBody>
      </p:sp>
      <p:sp>
        <p:nvSpPr>
          <p:cNvPr id="3076" name="Line 3"/>
          <p:cNvSpPr>
            <a:spLocks noChangeShapeType="1"/>
          </p:cNvSpPr>
          <p:nvPr/>
        </p:nvSpPr>
        <p:spPr bwMode="auto">
          <a:xfrm>
            <a:off x="9066213" y="3092450"/>
            <a:ext cx="3430587" cy="0"/>
          </a:xfrm>
          <a:prstGeom prst="line">
            <a:avLst/>
          </a:prstGeom>
          <a:noFill/>
          <a:ln w="12700">
            <a:solidFill>
              <a:srgbClr val="9A9A9A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US"/>
          </a:p>
        </p:txBody>
      </p:sp>
      <p:sp>
        <p:nvSpPr>
          <p:cNvPr id="3077" name="Line 4"/>
          <p:cNvSpPr>
            <a:spLocks noChangeShapeType="1"/>
          </p:cNvSpPr>
          <p:nvPr/>
        </p:nvSpPr>
        <p:spPr bwMode="auto">
          <a:xfrm>
            <a:off x="9066213" y="5873750"/>
            <a:ext cx="3430587" cy="0"/>
          </a:xfrm>
          <a:prstGeom prst="line">
            <a:avLst/>
          </a:prstGeom>
          <a:noFill/>
          <a:ln w="12700">
            <a:solidFill>
              <a:srgbClr val="9A9A9A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ransition/>
  <p:txStyles>
    <p:titleStyle>
      <a:lvl1pPr algn="r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j-lt"/>
          <a:ea typeface="+mj-ea"/>
          <a:cs typeface="+mj-cs"/>
          <a:sym typeface="Helvetica Neue Light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727272"/>
          </a:solidFill>
          <a:latin typeface="+mn-lt"/>
          <a:ea typeface="+mn-ea"/>
          <a:cs typeface="+mn-cs"/>
          <a:sym typeface="Helvetica Neue" charset="0"/>
        </a:defRPr>
      </a:lvl1pPr>
      <a:lvl2pPr marL="742950" indent="-285750"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727272"/>
          </a:solidFill>
          <a:latin typeface="+mn-lt"/>
          <a:ea typeface="+mn-ea"/>
          <a:cs typeface="+mn-cs"/>
          <a:sym typeface="Helvetica Neue" charset="0"/>
        </a:defRPr>
      </a:lvl2pPr>
      <a:lvl3pPr marL="1143000" indent="-228600"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727272"/>
          </a:solidFill>
          <a:latin typeface="+mn-lt"/>
          <a:ea typeface="+mn-ea"/>
          <a:cs typeface="+mn-cs"/>
          <a:sym typeface="Helvetica Neue" charset="0"/>
        </a:defRPr>
      </a:lvl3pPr>
      <a:lvl4pPr marL="1600200" indent="-228600"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727272"/>
          </a:solidFill>
          <a:latin typeface="+mn-lt"/>
          <a:ea typeface="+mn-ea"/>
          <a:cs typeface="+mn-cs"/>
          <a:sym typeface="Helvetica Neue" charset="0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727272"/>
          </a:solidFill>
          <a:latin typeface="+mn-lt"/>
          <a:ea typeface="+mn-ea"/>
          <a:cs typeface="+mn-cs"/>
          <a:sym typeface="Helvetica Neue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rgbClr val="727272"/>
          </a:solidFill>
          <a:latin typeface="+mn-lt"/>
          <a:ea typeface="+mn-ea"/>
          <a:cs typeface="+mn-cs"/>
          <a:sym typeface="Helvetica Neue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rgbClr val="727272"/>
          </a:solidFill>
          <a:latin typeface="+mn-lt"/>
          <a:ea typeface="+mn-ea"/>
          <a:cs typeface="+mn-cs"/>
          <a:sym typeface="Helvetica Neue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rgbClr val="727272"/>
          </a:solidFill>
          <a:latin typeface="+mn-lt"/>
          <a:ea typeface="+mn-ea"/>
          <a:cs typeface="+mn-cs"/>
          <a:sym typeface="Helvetica Neue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rgbClr val="727272"/>
          </a:solidFill>
          <a:latin typeface="+mn-lt"/>
          <a:ea typeface="+mn-ea"/>
          <a:cs typeface="+mn-cs"/>
          <a:sym typeface="Helvetica Neue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8813800"/>
            <a:ext cx="8255000" cy="81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Helvetica Neue" charset="0"/>
              </a:rPr>
              <a:t>Click to edit Master text styles</a:t>
            </a:r>
          </a:p>
          <a:p>
            <a:pPr lvl="1"/>
            <a:r>
              <a:rPr lang="en-US" smtClean="0">
                <a:sym typeface="Helvetica Neue" charset="0"/>
              </a:rPr>
              <a:t>Second level</a:t>
            </a:r>
          </a:p>
          <a:p>
            <a:pPr lvl="2"/>
            <a:r>
              <a:rPr lang="en-US" smtClean="0">
                <a:sym typeface="Helvetica Neue" charset="0"/>
              </a:rPr>
              <a:t>Third level</a:t>
            </a:r>
          </a:p>
          <a:p>
            <a:pPr lvl="3"/>
            <a:r>
              <a:rPr lang="en-US" smtClean="0">
                <a:sym typeface="Helvetica Neue" charset="0"/>
              </a:rPr>
              <a:t>Fourth level</a:t>
            </a:r>
          </a:p>
          <a:p>
            <a:pPr lvl="4"/>
            <a:r>
              <a:rPr lang="en-US" smtClean="0">
                <a:sym typeface="Helvetica Neue" charset="0"/>
              </a:rPr>
              <a:t>Fifth level</a:t>
            </a:r>
          </a:p>
        </p:txBody>
      </p:sp>
      <p:sp>
        <p:nvSpPr>
          <p:cNvPr id="4099" name="Line 2"/>
          <p:cNvSpPr>
            <a:spLocks noChangeShapeType="1"/>
          </p:cNvSpPr>
          <p:nvPr/>
        </p:nvSpPr>
        <p:spPr bwMode="auto">
          <a:xfrm flipH="1">
            <a:off x="6502400" y="1803400"/>
            <a:ext cx="0" cy="4318000"/>
          </a:xfrm>
          <a:prstGeom prst="line">
            <a:avLst/>
          </a:prstGeom>
          <a:noFill/>
          <a:ln w="12700">
            <a:solidFill>
              <a:srgbClr val="9A9A9A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ransition/>
  <p:txStyles>
    <p:titleStyle>
      <a:lvl1pPr algn="r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j-lt"/>
          <a:ea typeface="+mj-ea"/>
          <a:cs typeface="+mj-cs"/>
          <a:sym typeface="Helvetica Neue Light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727272"/>
          </a:solidFill>
          <a:latin typeface="+mn-lt"/>
          <a:ea typeface="+mn-ea"/>
          <a:cs typeface="+mn-cs"/>
          <a:sym typeface="Helvetica Neue" charset="0"/>
        </a:defRPr>
      </a:lvl1pPr>
      <a:lvl2pPr marL="742950" indent="-285750"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727272"/>
          </a:solidFill>
          <a:latin typeface="+mn-lt"/>
          <a:ea typeface="+mn-ea"/>
          <a:cs typeface="+mn-cs"/>
          <a:sym typeface="Helvetica Neue" charset="0"/>
        </a:defRPr>
      </a:lvl2pPr>
      <a:lvl3pPr marL="1143000" indent="-228600"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727272"/>
          </a:solidFill>
          <a:latin typeface="+mn-lt"/>
          <a:ea typeface="+mn-ea"/>
          <a:cs typeface="+mn-cs"/>
          <a:sym typeface="Helvetica Neue" charset="0"/>
        </a:defRPr>
      </a:lvl3pPr>
      <a:lvl4pPr marL="1600200" indent="-228600"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727272"/>
          </a:solidFill>
          <a:latin typeface="+mn-lt"/>
          <a:ea typeface="+mn-ea"/>
          <a:cs typeface="+mn-cs"/>
          <a:sym typeface="Helvetica Neue" charset="0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727272"/>
          </a:solidFill>
          <a:latin typeface="+mn-lt"/>
          <a:ea typeface="+mn-ea"/>
          <a:cs typeface="+mn-cs"/>
          <a:sym typeface="Helvetica Neue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rgbClr val="727272"/>
          </a:solidFill>
          <a:latin typeface="+mn-lt"/>
          <a:ea typeface="+mn-ea"/>
          <a:cs typeface="+mn-cs"/>
          <a:sym typeface="Helvetica Neue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rgbClr val="727272"/>
          </a:solidFill>
          <a:latin typeface="+mn-lt"/>
          <a:ea typeface="+mn-ea"/>
          <a:cs typeface="+mn-cs"/>
          <a:sym typeface="Helvetica Neue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rgbClr val="727272"/>
          </a:solidFill>
          <a:latin typeface="+mn-lt"/>
          <a:ea typeface="+mn-ea"/>
          <a:cs typeface="+mn-cs"/>
          <a:sym typeface="Helvetica Neue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rgbClr val="727272"/>
          </a:solidFill>
          <a:latin typeface="+mn-lt"/>
          <a:ea typeface="+mn-ea"/>
          <a:cs typeface="+mn-cs"/>
          <a:sym typeface="Helvetica Neue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8813800"/>
            <a:ext cx="8255000" cy="81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Helvetica Neue" charset="0"/>
              </a:rPr>
              <a:t>Click to edit Master text styles</a:t>
            </a:r>
          </a:p>
          <a:p>
            <a:pPr lvl="1"/>
            <a:r>
              <a:rPr lang="en-US" smtClean="0">
                <a:sym typeface="Helvetica Neue" charset="0"/>
              </a:rPr>
              <a:t>Second level</a:t>
            </a:r>
          </a:p>
          <a:p>
            <a:pPr lvl="2"/>
            <a:r>
              <a:rPr lang="en-US" smtClean="0">
                <a:sym typeface="Helvetica Neue" charset="0"/>
              </a:rPr>
              <a:t>Third level</a:t>
            </a:r>
          </a:p>
          <a:p>
            <a:pPr lvl="3"/>
            <a:r>
              <a:rPr lang="en-US" smtClean="0">
                <a:sym typeface="Helvetica Neue" charset="0"/>
              </a:rPr>
              <a:t>Fourth level</a:t>
            </a:r>
          </a:p>
          <a:p>
            <a:pPr lvl="4"/>
            <a:r>
              <a:rPr lang="en-US" smtClean="0">
                <a:sym typeface="Helvetica Neue" charset="0"/>
              </a:rPr>
              <a:t>Fifth level</a:t>
            </a:r>
          </a:p>
        </p:txBody>
      </p:sp>
      <p:sp>
        <p:nvSpPr>
          <p:cNvPr id="5123" name="Line 2"/>
          <p:cNvSpPr>
            <a:spLocks noChangeShapeType="1"/>
          </p:cNvSpPr>
          <p:nvPr/>
        </p:nvSpPr>
        <p:spPr bwMode="auto">
          <a:xfrm flipH="1">
            <a:off x="4430713" y="1778000"/>
            <a:ext cx="1587" cy="5054600"/>
          </a:xfrm>
          <a:prstGeom prst="line">
            <a:avLst/>
          </a:prstGeom>
          <a:noFill/>
          <a:ln w="12700">
            <a:solidFill>
              <a:srgbClr val="9A9A9A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ransition/>
  <p:txStyles>
    <p:titleStyle>
      <a:lvl1pPr algn="r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j-lt"/>
          <a:ea typeface="+mj-ea"/>
          <a:cs typeface="+mj-cs"/>
          <a:sym typeface="Helvetica Neue Light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727272"/>
          </a:solidFill>
          <a:latin typeface="+mn-lt"/>
          <a:ea typeface="+mn-ea"/>
          <a:cs typeface="+mn-cs"/>
          <a:sym typeface="Helvetica Neue" charset="0"/>
        </a:defRPr>
      </a:lvl1pPr>
      <a:lvl2pPr marL="742950" indent="-285750"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727272"/>
          </a:solidFill>
          <a:latin typeface="+mn-lt"/>
          <a:ea typeface="+mn-ea"/>
          <a:cs typeface="+mn-cs"/>
          <a:sym typeface="Helvetica Neue" charset="0"/>
        </a:defRPr>
      </a:lvl2pPr>
      <a:lvl3pPr marL="1143000" indent="-228600"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727272"/>
          </a:solidFill>
          <a:latin typeface="+mn-lt"/>
          <a:ea typeface="+mn-ea"/>
          <a:cs typeface="+mn-cs"/>
          <a:sym typeface="Helvetica Neue" charset="0"/>
        </a:defRPr>
      </a:lvl3pPr>
      <a:lvl4pPr marL="1600200" indent="-228600"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727272"/>
          </a:solidFill>
          <a:latin typeface="+mn-lt"/>
          <a:ea typeface="+mn-ea"/>
          <a:cs typeface="+mn-cs"/>
          <a:sym typeface="Helvetica Neue" charset="0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727272"/>
          </a:solidFill>
          <a:latin typeface="+mn-lt"/>
          <a:ea typeface="+mn-ea"/>
          <a:cs typeface="+mn-cs"/>
          <a:sym typeface="Helvetica Neue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rgbClr val="727272"/>
          </a:solidFill>
          <a:latin typeface="+mn-lt"/>
          <a:ea typeface="+mn-ea"/>
          <a:cs typeface="+mn-cs"/>
          <a:sym typeface="Helvetica Neue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rgbClr val="727272"/>
          </a:solidFill>
          <a:latin typeface="+mn-lt"/>
          <a:ea typeface="+mn-ea"/>
          <a:cs typeface="+mn-cs"/>
          <a:sym typeface="Helvetica Neue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rgbClr val="727272"/>
          </a:solidFill>
          <a:latin typeface="+mn-lt"/>
          <a:ea typeface="+mn-ea"/>
          <a:cs typeface="+mn-cs"/>
          <a:sym typeface="Helvetica Neue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rgbClr val="727272"/>
          </a:solidFill>
          <a:latin typeface="+mn-lt"/>
          <a:ea typeface="+mn-ea"/>
          <a:cs typeface="+mn-cs"/>
          <a:sym typeface="Helvetica Neue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8813800"/>
            <a:ext cx="8255000" cy="81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Helvetica Neue" charset="0"/>
              </a:rPr>
              <a:t>Click to edit Master text styles</a:t>
            </a:r>
          </a:p>
          <a:p>
            <a:pPr lvl="1"/>
            <a:r>
              <a:rPr lang="en-US" smtClean="0">
                <a:sym typeface="Helvetica Neue" charset="0"/>
              </a:rPr>
              <a:t>Second level</a:t>
            </a:r>
          </a:p>
          <a:p>
            <a:pPr lvl="2"/>
            <a:r>
              <a:rPr lang="en-US" smtClean="0">
                <a:sym typeface="Helvetica Neue" charset="0"/>
              </a:rPr>
              <a:t>Third level</a:t>
            </a:r>
          </a:p>
          <a:p>
            <a:pPr lvl="3"/>
            <a:r>
              <a:rPr lang="en-US" smtClean="0">
                <a:sym typeface="Helvetica Neue" charset="0"/>
              </a:rPr>
              <a:t>Fourth level</a:t>
            </a:r>
          </a:p>
          <a:p>
            <a:pPr lvl="4"/>
            <a:r>
              <a:rPr lang="en-US" smtClean="0">
                <a:sym typeface="Helvetica Neue" charset="0"/>
              </a:rPr>
              <a:t>Fifth level</a:t>
            </a:r>
          </a:p>
        </p:txBody>
      </p:sp>
      <p:sp>
        <p:nvSpPr>
          <p:cNvPr id="6147" name="Line 2"/>
          <p:cNvSpPr>
            <a:spLocks noChangeShapeType="1"/>
          </p:cNvSpPr>
          <p:nvPr/>
        </p:nvSpPr>
        <p:spPr bwMode="auto">
          <a:xfrm flipH="1">
            <a:off x="6488113" y="508000"/>
            <a:ext cx="1587" cy="8013700"/>
          </a:xfrm>
          <a:prstGeom prst="line">
            <a:avLst/>
          </a:prstGeom>
          <a:noFill/>
          <a:ln w="12700">
            <a:solidFill>
              <a:srgbClr val="9A9A9A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ransition/>
  <p:txStyles>
    <p:titleStyle>
      <a:lvl1pPr algn="r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j-lt"/>
          <a:ea typeface="+mj-ea"/>
          <a:cs typeface="+mj-cs"/>
          <a:sym typeface="Helvetica Neue Light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727272"/>
          </a:solidFill>
          <a:latin typeface="+mn-lt"/>
          <a:ea typeface="+mn-ea"/>
          <a:cs typeface="+mn-cs"/>
          <a:sym typeface="Helvetica Neue" charset="0"/>
        </a:defRPr>
      </a:lvl1pPr>
      <a:lvl2pPr marL="742950" indent="-285750"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727272"/>
          </a:solidFill>
          <a:latin typeface="+mn-lt"/>
          <a:ea typeface="+mn-ea"/>
          <a:cs typeface="+mn-cs"/>
          <a:sym typeface="Helvetica Neue" charset="0"/>
        </a:defRPr>
      </a:lvl2pPr>
      <a:lvl3pPr marL="1143000" indent="-228600"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727272"/>
          </a:solidFill>
          <a:latin typeface="+mn-lt"/>
          <a:ea typeface="+mn-ea"/>
          <a:cs typeface="+mn-cs"/>
          <a:sym typeface="Helvetica Neue" charset="0"/>
        </a:defRPr>
      </a:lvl3pPr>
      <a:lvl4pPr marL="1600200" indent="-228600"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727272"/>
          </a:solidFill>
          <a:latin typeface="+mn-lt"/>
          <a:ea typeface="+mn-ea"/>
          <a:cs typeface="+mn-cs"/>
          <a:sym typeface="Helvetica Neue" charset="0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727272"/>
          </a:solidFill>
          <a:latin typeface="+mn-lt"/>
          <a:ea typeface="+mn-ea"/>
          <a:cs typeface="+mn-cs"/>
          <a:sym typeface="Helvetica Neue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rgbClr val="727272"/>
          </a:solidFill>
          <a:latin typeface="+mn-lt"/>
          <a:ea typeface="+mn-ea"/>
          <a:cs typeface="+mn-cs"/>
          <a:sym typeface="Helvetica Neue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rgbClr val="727272"/>
          </a:solidFill>
          <a:latin typeface="+mn-lt"/>
          <a:ea typeface="+mn-ea"/>
          <a:cs typeface="+mn-cs"/>
          <a:sym typeface="Helvetica Neue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rgbClr val="727272"/>
          </a:solidFill>
          <a:latin typeface="+mn-lt"/>
          <a:ea typeface="+mn-ea"/>
          <a:cs typeface="+mn-cs"/>
          <a:sym typeface="Helvetica Neue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rgbClr val="727272"/>
          </a:solidFill>
          <a:latin typeface="+mn-lt"/>
          <a:ea typeface="+mn-ea"/>
          <a:cs typeface="+mn-cs"/>
          <a:sym typeface="Helvetica Neue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8813800"/>
            <a:ext cx="8255000" cy="81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Helvetica Neue" charset="0"/>
              </a:rPr>
              <a:t>Click to edit Master text styles</a:t>
            </a:r>
          </a:p>
          <a:p>
            <a:pPr lvl="1"/>
            <a:r>
              <a:rPr lang="en-US" smtClean="0">
                <a:sym typeface="Helvetica Neue" charset="0"/>
              </a:rPr>
              <a:t>Second level</a:t>
            </a:r>
          </a:p>
          <a:p>
            <a:pPr lvl="2"/>
            <a:r>
              <a:rPr lang="en-US" smtClean="0">
                <a:sym typeface="Helvetica Neue" charset="0"/>
              </a:rPr>
              <a:t>Third level</a:t>
            </a:r>
          </a:p>
          <a:p>
            <a:pPr lvl="3"/>
            <a:r>
              <a:rPr lang="en-US" smtClean="0">
                <a:sym typeface="Helvetica Neue" charset="0"/>
              </a:rPr>
              <a:t>Fourth level</a:t>
            </a:r>
          </a:p>
          <a:p>
            <a:pPr lvl="4"/>
            <a:r>
              <a:rPr lang="en-US" smtClean="0">
                <a:sym typeface="Helvetica Neue" charset="0"/>
              </a:rPr>
              <a:t>Fifth level</a:t>
            </a:r>
          </a:p>
        </p:txBody>
      </p:sp>
      <p:sp>
        <p:nvSpPr>
          <p:cNvPr id="7171" name="Line 2"/>
          <p:cNvSpPr>
            <a:spLocks noChangeShapeType="1"/>
          </p:cNvSpPr>
          <p:nvPr/>
        </p:nvSpPr>
        <p:spPr bwMode="auto">
          <a:xfrm flipH="1">
            <a:off x="4443413" y="1776413"/>
            <a:ext cx="1587" cy="5068887"/>
          </a:xfrm>
          <a:prstGeom prst="line">
            <a:avLst/>
          </a:prstGeom>
          <a:noFill/>
          <a:ln w="12700">
            <a:solidFill>
              <a:srgbClr val="9A9A9A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US"/>
          </a:p>
        </p:txBody>
      </p:sp>
      <p:sp>
        <p:nvSpPr>
          <p:cNvPr id="7172" name="Line 3"/>
          <p:cNvSpPr>
            <a:spLocks noChangeShapeType="1"/>
          </p:cNvSpPr>
          <p:nvPr/>
        </p:nvSpPr>
        <p:spPr bwMode="auto">
          <a:xfrm flipH="1">
            <a:off x="8545513" y="1776413"/>
            <a:ext cx="1587" cy="5068887"/>
          </a:xfrm>
          <a:prstGeom prst="line">
            <a:avLst/>
          </a:prstGeom>
          <a:noFill/>
          <a:ln w="12700">
            <a:solidFill>
              <a:srgbClr val="9A9A9A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/>
  <p:txStyles>
    <p:titleStyle>
      <a:lvl1pPr algn="r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j-lt"/>
          <a:ea typeface="+mj-ea"/>
          <a:cs typeface="+mj-cs"/>
          <a:sym typeface="Helvetica Neue Light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727272"/>
          </a:solidFill>
          <a:latin typeface="+mn-lt"/>
          <a:ea typeface="+mn-ea"/>
          <a:cs typeface="+mn-cs"/>
          <a:sym typeface="Helvetica Neue" charset="0"/>
        </a:defRPr>
      </a:lvl1pPr>
      <a:lvl2pPr marL="742950" indent="-285750"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727272"/>
          </a:solidFill>
          <a:latin typeface="+mn-lt"/>
          <a:ea typeface="+mn-ea"/>
          <a:cs typeface="+mn-cs"/>
          <a:sym typeface="Helvetica Neue" charset="0"/>
        </a:defRPr>
      </a:lvl2pPr>
      <a:lvl3pPr marL="1143000" indent="-228600"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727272"/>
          </a:solidFill>
          <a:latin typeface="+mn-lt"/>
          <a:ea typeface="+mn-ea"/>
          <a:cs typeface="+mn-cs"/>
          <a:sym typeface="Helvetica Neue" charset="0"/>
        </a:defRPr>
      </a:lvl3pPr>
      <a:lvl4pPr marL="1600200" indent="-228600"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727272"/>
          </a:solidFill>
          <a:latin typeface="+mn-lt"/>
          <a:ea typeface="+mn-ea"/>
          <a:cs typeface="+mn-cs"/>
          <a:sym typeface="Helvetica Neue" charset="0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727272"/>
          </a:solidFill>
          <a:latin typeface="+mn-lt"/>
          <a:ea typeface="+mn-ea"/>
          <a:cs typeface="+mn-cs"/>
          <a:sym typeface="Helvetica Neue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rgbClr val="727272"/>
          </a:solidFill>
          <a:latin typeface="+mn-lt"/>
          <a:ea typeface="+mn-ea"/>
          <a:cs typeface="+mn-cs"/>
          <a:sym typeface="Helvetica Neue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rgbClr val="727272"/>
          </a:solidFill>
          <a:latin typeface="+mn-lt"/>
          <a:ea typeface="+mn-ea"/>
          <a:cs typeface="+mn-cs"/>
          <a:sym typeface="Helvetica Neue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rgbClr val="727272"/>
          </a:solidFill>
          <a:latin typeface="+mn-lt"/>
          <a:ea typeface="+mn-ea"/>
          <a:cs typeface="+mn-cs"/>
          <a:sym typeface="Helvetica Neue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rgbClr val="727272"/>
          </a:solidFill>
          <a:latin typeface="+mn-lt"/>
          <a:ea typeface="+mn-ea"/>
          <a:cs typeface="+mn-cs"/>
          <a:sym typeface="Helvetica Neue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8813800"/>
            <a:ext cx="8255000" cy="81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Helvetica Neue" charset="0"/>
              </a:rPr>
              <a:t>Click to edit Master text styles</a:t>
            </a:r>
          </a:p>
          <a:p>
            <a:pPr lvl="1"/>
            <a:r>
              <a:rPr lang="en-US" smtClean="0">
                <a:sym typeface="Helvetica Neue" charset="0"/>
              </a:rPr>
              <a:t>Second level</a:t>
            </a:r>
          </a:p>
          <a:p>
            <a:pPr lvl="2"/>
            <a:r>
              <a:rPr lang="en-US" smtClean="0">
                <a:sym typeface="Helvetica Neue" charset="0"/>
              </a:rPr>
              <a:t>Third level</a:t>
            </a:r>
          </a:p>
          <a:p>
            <a:pPr lvl="3"/>
            <a:r>
              <a:rPr lang="en-US" smtClean="0">
                <a:sym typeface="Helvetica Neue" charset="0"/>
              </a:rPr>
              <a:t>Fourth level</a:t>
            </a:r>
          </a:p>
          <a:p>
            <a:pPr lvl="4"/>
            <a:r>
              <a:rPr lang="en-US" smtClean="0">
                <a:sym typeface="Helvetica Neue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ransition/>
  <p:txStyles>
    <p:titleStyle>
      <a:lvl1pPr algn="r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j-lt"/>
          <a:ea typeface="+mj-ea"/>
          <a:cs typeface="+mj-cs"/>
          <a:sym typeface="Helvetica Neue Light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727272"/>
          </a:solidFill>
          <a:latin typeface="+mn-lt"/>
          <a:ea typeface="+mn-ea"/>
          <a:cs typeface="+mn-cs"/>
          <a:sym typeface="Helvetica Neue" charset="0"/>
        </a:defRPr>
      </a:lvl1pPr>
      <a:lvl2pPr marL="742950" indent="-285750"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727272"/>
          </a:solidFill>
          <a:latin typeface="+mn-lt"/>
          <a:ea typeface="+mn-ea"/>
          <a:cs typeface="+mn-cs"/>
          <a:sym typeface="Helvetica Neue" charset="0"/>
        </a:defRPr>
      </a:lvl2pPr>
      <a:lvl3pPr marL="1143000" indent="-228600"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727272"/>
          </a:solidFill>
          <a:latin typeface="+mn-lt"/>
          <a:ea typeface="+mn-ea"/>
          <a:cs typeface="+mn-cs"/>
          <a:sym typeface="Helvetica Neue" charset="0"/>
        </a:defRPr>
      </a:lvl3pPr>
      <a:lvl4pPr marL="1600200" indent="-228600"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727272"/>
          </a:solidFill>
          <a:latin typeface="+mn-lt"/>
          <a:ea typeface="+mn-ea"/>
          <a:cs typeface="+mn-cs"/>
          <a:sym typeface="Helvetica Neue" charset="0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727272"/>
          </a:solidFill>
          <a:latin typeface="+mn-lt"/>
          <a:ea typeface="+mn-ea"/>
          <a:cs typeface="+mn-cs"/>
          <a:sym typeface="Helvetica Neue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rgbClr val="727272"/>
          </a:solidFill>
          <a:latin typeface="+mn-lt"/>
          <a:ea typeface="+mn-ea"/>
          <a:cs typeface="+mn-cs"/>
          <a:sym typeface="Helvetica Neue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rgbClr val="727272"/>
          </a:solidFill>
          <a:latin typeface="+mn-lt"/>
          <a:ea typeface="+mn-ea"/>
          <a:cs typeface="+mn-cs"/>
          <a:sym typeface="Helvetica Neue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rgbClr val="727272"/>
          </a:solidFill>
          <a:latin typeface="+mn-lt"/>
          <a:ea typeface="+mn-ea"/>
          <a:cs typeface="+mn-cs"/>
          <a:sym typeface="Helvetica Neue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rgbClr val="727272"/>
          </a:solidFill>
          <a:latin typeface="+mn-lt"/>
          <a:ea typeface="+mn-ea"/>
          <a:cs typeface="+mn-cs"/>
          <a:sym typeface="Helvetica Neue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2324100"/>
            <a:ext cx="5080000" cy="656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Helvetica Neue" charset="0"/>
              </a:rPr>
              <a:t>Click to edit Master text styles</a:t>
            </a:r>
          </a:p>
          <a:p>
            <a:pPr lvl="1"/>
            <a:r>
              <a:rPr lang="en-US" smtClean="0">
                <a:sym typeface="Helvetica Neue" charset="0"/>
              </a:rPr>
              <a:t>Second level</a:t>
            </a:r>
          </a:p>
          <a:p>
            <a:pPr lvl="2"/>
            <a:r>
              <a:rPr lang="en-US" smtClean="0">
                <a:sym typeface="Helvetica Neue" charset="0"/>
              </a:rPr>
              <a:t>Third level</a:t>
            </a:r>
          </a:p>
          <a:p>
            <a:pPr lvl="3"/>
            <a:r>
              <a:rPr lang="en-US" smtClean="0">
                <a:sym typeface="Helvetica Neue" charset="0"/>
              </a:rPr>
              <a:t>Fourth level</a:t>
            </a:r>
          </a:p>
          <a:p>
            <a:pPr lvl="4"/>
            <a:r>
              <a:rPr lang="en-US" smtClean="0">
                <a:sym typeface="Helvetica Neue" charset="0"/>
              </a:rPr>
              <a:t>Fifth level</a:t>
            </a:r>
          </a:p>
        </p:txBody>
      </p:sp>
      <p:sp>
        <p:nvSpPr>
          <p:cNvPr id="9219" name="Line 2"/>
          <p:cNvSpPr>
            <a:spLocks noChangeShapeType="1"/>
          </p:cNvSpPr>
          <p:nvPr/>
        </p:nvSpPr>
        <p:spPr bwMode="auto">
          <a:xfrm>
            <a:off x="647700" y="1968500"/>
            <a:ext cx="4876800" cy="0"/>
          </a:xfrm>
          <a:prstGeom prst="line">
            <a:avLst/>
          </a:prstGeom>
          <a:noFill/>
          <a:ln w="12700">
            <a:solidFill>
              <a:srgbClr val="888888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US"/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330200"/>
            <a:ext cx="5080000" cy="139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Helvetica Neue Light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+mj-lt"/>
          <a:ea typeface="+mj-ea"/>
          <a:cs typeface="+mj-cs"/>
          <a:sym typeface="Helvetica Neue Light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9pPr>
    </p:titleStyle>
    <p:bodyStyle>
      <a:lvl1pPr marL="266700" indent="-266700" algn="l" rtl="0" eaLnBrk="0" fontAlgn="base" hangingPunct="0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1pPr>
      <a:lvl2pPr marL="660400" indent="-266700" algn="l" rtl="0" eaLnBrk="0" fontAlgn="base" hangingPunct="0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2pPr>
      <a:lvl3pPr marL="1104900" indent="-266700" algn="l" rtl="0" eaLnBrk="0" fontAlgn="base" hangingPunct="0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3pPr>
      <a:lvl4pPr marL="1549400" indent="-266700" algn="l" rtl="0" eaLnBrk="0" fontAlgn="base" hangingPunct="0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4pPr>
      <a:lvl5pPr marL="1993900" indent="-266700" algn="l" rtl="0" eaLnBrk="0" fontAlgn="base" hangingPunct="0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5pPr>
      <a:lvl6pPr marL="2451100" indent="-266700" algn="l" rtl="0" fontAlgn="base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6pPr>
      <a:lvl7pPr marL="2908300" indent="-266700" algn="l" rtl="0" fontAlgn="base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7pPr>
      <a:lvl8pPr marL="3365500" indent="-266700" algn="l" rtl="0" fontAlgn="base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8pPr>
      <a:lvl9pPr marL="3822700" indent="-266700" algn="l" rtl="0" fontAlgn="base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nsidc.org/cgi-bin/gpd_deliver_jpg.pl?columbia1931090612" TargetMode="Externa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9.jpeg"/><Relationship Id="rId4" Type="http://schemas.openxmlformats.org/officeDocument/2006/relationships/hyperlink" Target="http://www.ncdc.noaa.gov/paleo/about-collage.html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research.microsoft.com/en-us/collaboration/fourthparadigm/4th_paradigm_book_part4_lynch.pdf" TargetMode="External"/><Relationship Id="rId2" Type="http://schemas.openxmlformats.org/officeDocument/2006/relationships/hyperlink" Target="http://dx.doi.org/10.1126/science.1203354" TargetMode="Externa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www.jstage.jst.go.jp/article/dsj/6/0/6_0_OD36/_pdf" TargetMode="External"/><Relationship Id="rId5" Type="http://schemas.openxmlformats.org/officeDocument/2006/relationships/hyperlink" Target="http://doi.ieeecomputersociety.org/10.1109/MCSE.2012.38" TargetMode="External"/><Relationship Id="rId4" Type="http://schemas.openxmlformats.org/officeDocument/2006/relationships/hyperlink" Target="http://www.unidata.ucar.edu/events/2012UsersWorkshop/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cf-pcmdi.llnl.gov/" TargetMode="External"/><Relationship Id="rId3" Type="http://schemas.openxmlformats.org/officeDocument/2006/relationships/hyperlink" Target="http://www.geosciencedata.com/" TargetMode="External"/><Relationship Id="rId7" Type="http://schemas.openxmlformats.org/officeDocument/2006/relationships/hyperlink" Target="http://gcmd.nasa.gov/" TargetMode="External"/><Relationship Id="rId2" Type="http://schemas.openxmlformats.org/officeDocument/2006/relationships/hyperlink" Target="http://www.earth-system-science-data.net/" TargetMode="Externa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://thomsonreuters.com/content/press_room/science/686112" TargetMode="External"/><Relationship Id="rId5" Type="http://schemas.openxmlformats.org/officeDocument/2006/relationships/hyperlink" Target="http://datacite.org/" TargetMode="External"/><Relationship Id="rId10" Type="http://schemas.openxmlformats.org/officeDocument/2006/relationships/hyperlink" Target="http://sweet.jpl.nasa.gov/ontology/" TargetMode="External"/><Relationship Id="rId4" Type="http://schemas.openxmlformats.org/officeDocument/2006/relationships/hyperlink" Target="http://wiki.esipfed.org/index.php/Interagency_Data_Stewardship/Citations/provider_guidelines" TargetMode="External"/><Relationship Id="rId9" Type="http://schemas.openxmlformats.org/officeDocument/2006/relationships/hyperlink" Target="http://www.opengeospatial.org/standards/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 noGrp="1" noChangeArrowheads="1"/>
          </p:cNvSpPr>
          <p:nvPr>
            <p:ph type="title"/>
          </p:nvPr>
        </p:nvSpPr>
        <p:spPr>
          <a:xfrm>
            <a:off x="571500" y="1346200"/>
            <a:ext cx="11861800" cy="3175000"/>
          </a:xfrm>
        </p:spPr>
        <p:txBody>
          <a:bodyPr/>
          <a:lstStyle/>
          <a:p>
            <a:pPr eaLnBrk="1" hangingPunct="1"/>
            <a:r>
              <a:rPr lang="en-US" sz="4800" b="1" smtClean="0"/>
              <a:t>The Case for Data Stewardship: </a:t>
            </a:r>
            <a:r>
              <a:rPr lang="en-US" sz="4800" smtClean="0"/>
              <a:t/>
            </a:r>
            <a:br>
              <a:rPr lang="en-US" sz="4800" smtClean="0"/>
            </a:br>
            <a:r>
              <a:rPr lang="en-US" sz="4800" smtClean="0"/>
              <a:t>Preserving the Scientific Record</a:t>
            </a:r>
            <a:endParaRPr lang="en-US" smtClean="0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84200" y="5016500"/>
            <a:ext cx="11861800" cy="3175000"/>
          </a:xfrm>
        </p:spPr>
        <p:txBody>
          <a:bodyPr/>
          <a:lstStyle/>
          <a:p>
            <a:pPr marL="0" indent="0" eaLnBrk="1" hangingPunct="1"/>
            <a:r>
              <a:rPr lang="en-US" sz="2400" smtClean="0"/>
              <a:t>Matthew Mayernik	</a:t>
            </a:r>
          </a:p>
          <a:p>
            <a:pPr marL="0" indent="0" eaLnBrk="1" hangingPunct="1"/>
            <a:r>
              <a:rPr lang="en-US" sz="2400" smtClean="0"/>
              <a:t>National Center for Atmospheric Research</a:t>
            </a:r>
          </a:p>
        </p:txBody>
      </p:sp>
      <p:pic>
        <p:nvPicPr>
          <p:cNvPr id="19460" name="Picture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5000" y="7924800"/>
            <a:ext cx="1270000" cy="139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Picture 6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11400" y="7772400"/>
            <a:ext cx="1657350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2" name="Rectangle 2"/>
          <p:cNvSpPr txBox="1">
            <a:spLocks noChangeArrowheads="1"/>
          </p:cNvSpPr>
          <p:nvPr/>
        </p:nvSpPr>
        <p:spPr bwMode="auto">
          <a:xfrm>
            <a:off x="6654800" y="4953000"/>
            <a:ext cx="5918200" cy="317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0800" tIns="50800" rIns="50800" bIns="50800"/>
          <a:lstStyle/>
          <a:p>
            <a:pPr algn="r"/>
            <a:r>
              <a:rPr lang="en-US" sz="2400">
                <a:solidFill>
                  <a:srgbClr val="606060"/>
                </a:solidFill>
                <a:latin typeface="Helvetica Neue" charset="0"/>
                <a:sym typeface="Helvetica Neue" charset="0"/>
              </a:rPr>
              <a:t>Version 2.0</a:t>
            </a:r>
          </a:p>
          <a:p>
            <a:pPr algn="r"/>
            <a:r>
              <a:rPr lang="en-US" sz="2400">
                <a:solidFill>
                  <a:srgbClr val="606060"/>
                </a:solidFill>
                <a:latin typeface="Helvetica Neue" charset="0"/>
                <a:sym typeface="Helvetica Neue" charset="0"/>
              </a:rPr>
              <a:t>[Review Date]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Other Relevant Modules</a:t>
            </a:r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Modules about data management plans</a:t>
            </a:r>
          </a:p>
          <a:p>
            <a:pPr lvl="1" eaLnBrk="1" hangingPunct="1"/>
            <a:r>
              <a:rPr lang="en-US" smtClean="0"/>
              <a:t>Data Management Plans: Why do a data management plan</a:t>
            </a:r>
          </a:p>
          <a:p>
            <a:pPr lvl="1" eaLnBrk="1" hangingPunct="1"/>
            <a:r>
              <a:rPr lang="en-US" smtClean="0"/>
              <a:t>Data Management Plans: Elements of a plan</a:t>
            </a:r>
          </a:p>
          <a:p>
            <a:pPr eaLnBrk="1" hangingPunct="1"/>
            <a:r>
              <a:rPr lang="en-US" smtClean="0"/>
              <a:t>Modules about documentation and metadata</a:t>
            </a:r>
          </a:p>
          <a:p>
            <a:pPr lvl="1" eaLnBrk="1" hangingPunct="1"/>
            <a:r>
              <a:rPr lang="en-US" smtClean="0"/>
              <a:t>Local Data Management: Introduction to metadata and metadata standards</a:t>
            </a:r>
          </a:p>
          <a:p>
            <a:pPr lvl="1" eaLnBrk="1" hangingPunct="1"/>
            <a:r>
              <a:rPr lang="en-US" smtClean="0"/>
              <a:t>Local Data Management: Recording provenance and context</a:t>
            </a:r>
          </a:p>
          <a:p>
            <a:pPr eaLnBrk="1" hangingPunct="1"/>
            <a:r>
              <a:rPr lang="en-US" smtClean="0"/>
              <a:t>Modules about preservation strategies</a:t>
            </a:r>
          </a:p>
          <a:p>
            <a:pPr lvl="1" eaLnBrk="1" hangingPunct="1"/>
            <a:r>
              <a:rPr lang="en-US" smtClean="0"/>
              <a:t>Preservation Strategies: Options for archiving your data</a:t>
            </a:r>
          </a:p>
          <a:p>
            <a:pPr lvl="1" eaLnBrk="1" hangingPunct="1"/>
            <a:r>
              <a:rPr lang="en-US" smtClean="0"/>
              <a:t>Preservation Strategies: Emerging standards for preservation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Scientific Record	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571500" y="2286000"/>
            <a:ext cx="11861800" cy="6565900"/>
          </a:xfrm>
        </p:spPr>
        <p:txBody>
          <a:bodyPr/>
          <a:lstStyle/>
          <a:p>
            <a:r>
              <a:rPr lang="en-US" sz="3200" smtClean="0"/>
              <a:t>The scientific record is an aggregation of</a:t>
            </a:r>
          </a:p>
          <a:p>
            <a:pPr lvl="1"/>
            <a:r>
              <a:rPr lang="en-US" smtClean="0"/>
              <a:t>scientific journals</a:t>
            </a:r>
          </a:p>
          <a:p>
            <a:pPr lvl="1"/>
            <a:r>
              <a:rPr lang="en-US" smtClean="0"/>
              <a:t>conference presentations and proceedings</a:t>
            </a:r>
          </a:p>
          <a:p>
            <a:pPr lvl="1"/>
            <a:r>
              <a:rPr lang="en-US" smtClean="0"/>
              <a:t>technical reports and pre-prints</a:t>
            </a:r>
          </a:p>
          <a:p>
            <a:pPr lvl="1"/>
            <a:r>
              <a:rPr lang="en-US" smtClean="0"/>
              <a:t>the underlying data, software, and other evidence to support published findings </a:t>
            </a:r>
          </a:p>
          <a:p>
            <a:r>
              <a:rPr lang="en-US" sz="3200" smtClean="0"/>
              <a:t>This aggregation is highly distributed across</a:t>
            </a:r>
          </a:p>
          <a:p>
            <a:pPr lvl="1"/>
            <a:r>
              <a:rPr lang="en-US" smtClean="0"/>
              <a:t>Libraries</a:t>
            </a:r>
          </a:p>
          <a:p>
            <a:pPr lvl="1"/>
            <a:r>
              <a:rPr lang="en-US" smtClean="0"/>
              <a:t>Archives</a:t>
            </a:r>
          </a:p>
          <a:p>
            <a:pPr lvl="1"/>
            <a:r>
              <a:rPr lang="en-US" smtClean="0"/>
              <a:t>Museums</a:t>
            </a:r>
          </a:p>
          <a:p>
            <a:pPr lvl="1"/>
            <a:r>
              <a:rPr lang="en-US" smtClean="0"/>
              <a:t>Data Centers</a:t>
            </a:r>
          </a:p>
          <a:p>
            <a:pPr lvl="1"/>
            <a:r>
              <a:rPr lang="en-US" smtClean="0"/>
              <a:t>Academic publishers</a:t>
            </a:r>
          </a:p>
          <a:p>
            <a:pPr lvl="1"/>
            <a:r>
              <a:rPr lang="en-US" smtClean="0"/>
              <a:t>Investigator web sites</a:t>
            </a:r>
          </a:p>
        </p:txBody>
      </p:sp>
      <p:pic>
        <p:nvPicPr>
          <p:cNvPr id="4" name="Picture 3" descr="Jgrbcover.jpe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31000" y="6553200"/>
            <a:ext cx="23876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AMS_image_mini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464800" y="7086600"/>
            <a:ext cx="2743200" cy="2743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5" name="Picture 4" descr="Tech_note_xx.JP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788400" y="6172200"/>
            <a:ext cx="248285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7" descr="temps1.tif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0007600" y="4953000"/>
            <a:ext cx="2957513" cy="2286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Purpose of the Scientific Record	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i="1" smtClean="0"/>
              <a:t>Communicating findings, hypotheses, and insights </a:t>
            </a:r>
            <a:r>
              <a:rPr lang="en-US" sz="3200" smtClean="0"/>
              <a:t>from one person to another, across space and time</a:t>
            </a:r>
          </a:p>
          <a:p>
            <a:r>
              <a:rPr lang="en-US" sz="3200" i="1" smtClean="0"/>
              <a:t>Organizing scientific communities</a:t>
            </a:r>
          </a:p>
          <a:p>
            <a:pPr lvl="1"/>
            <a:r>
              <a:rPr lang="en-US" smtClean="0"/>
              <a:t>establishing common nomenclature and terminology </a:t>
            </a:r>
          </a:p>
          <a:p>
            <a:pPr lvl="1"/>
            <a:r>
              <a:rPr lang="en-US" smtClean="0"/>
              <a:t>connecting related work</a:t>
            </a:r>
          </a:p>
          <a:p>
            <a:pPr lvl="1"/>
            <a:r>
              <a:rPr lang="en-US" smtClean="0"/>
              <a:t>developing disciplines </a:t>
            </a:r>
          </a:p>
          <a:p>
            <a:r>
              <a:rPr lang="en-US" sz="3200" i="1" smtClean="0"/>
              <a:t>Documenting, managing, </a:t>
            </a:r>
            <a:r>
              <a:rPr lang="en-US" sz="3200" smtClean="0"/>
              <a:t>and</a:t>
            </a:r>
            <a:r>
              <a:rPr lang="en-US" sz="3200" i="1" smtClean="0"/>
              <a:t> resolving </a:t>
            </a:r>
            <a:r>
              <a:rPr lang="en-US" sz="3200" smtClean="0"/>
              <a:t>controversies and disagreements </a:t>
            </a:r>
          </a:p>
          <a:p>
            <a:r>
              <a:rPr lang="en-US" sz="3200" i="1" smtClean="0"/>
              <a:t>Establishing precedence </a:t>
            </a:r>
            <a:r>
              <a:rPr lang="en-US" sz="3200" smtClean="0"/>
              <a:t>for ideas and results</a:t>
            </a:r>
          </a:p>
          <a:p>
            <a:r>
              <a:rPr lang="en-US" sz="3200" i="1" smtClean="0"/>
              <a:t>Offering evidence for the quality and significance </a:t>
            </a:r>
            <a:r>
              <a:rPr lang="en-US" sz="3200" smtClean="0"/>
              <a:t>of scientific work through bibliometrics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Challenges to the Scientific Record - 1	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smtClean="0"/>
              <a:t>Increasing complexity of experiments and data cause the linkages between evidence and writings to become more complex and elusive</a:t>
            </a:r>
            <a:endParaRPr lang="en-US" sz="2600" smtClean="0"/>
          </a:p>
          <a:p>
            <a:pPr lvl="1"/>
            <a:r>
              <a:rPr lang="en-US" sz="2600" smtClean="0"/>
              <a:t>Data sets are often extractions or compilations of other data sets</a:t>
            </a:r>
          </a:p>
          <a:p>
            <a:pPr lvl="1"/>
            <a:r>
              <a:rPr lang="en-US" sz="2600" smtClean="0"/>
              <a:t>Tracking the provenance of digital resources is very difficult</a:t>
            </a:r>
          </a:p>
          <a:p>
            <a:pPr lvl="1"/>
            <a:r>
              <a:rPr lang="en-US" sz="2600" smtClean="0"/>
              <a:t>Example* – computation-based scientific research</a:t>
            </a:r>
          </a:p>
          <a:p>
            <a:pPr lvl="2"/>
            <a:r>
              <a:rPr lang="en-US" sz="2200" smtClean="0"/>
              <a:t>Many data sets are now created through computational methods</a:t>
            </a:r>
          </a:p>
          <a:p>
            <a:pPr lvl="2"/>
            <a:r>
              <a:rPr lang="en-US" sz="2200" smtClean="0"/>
              <a:t>Different software packages (or custom-built code) might also be used to access, analyze, deposit, format, compile, and/or filter data.</a:t>
            </a:r>
          </a:p>
          <a:p>
            <a:pPr lvl="2"/>
            <a:r>
              <a:rPr lang="en-US" sz="2200" smtClean="0"/>
              <a:t>Metadata required to execute scientific software, including the libraries, compilers, operating system, and hardware description, might be orders of magnitude larger than the software itself.</a:t>
            </a:r>
            <a:endParaRPr lang="en-US" sz="2600" smtClean="0"/>
          </a:p>
          <a:p>
            <a:pPr lvl="2">
              <a:buFont typeface="Helvetica Neue" charset="0"/>
              <a:buNone/>
            </a:pPr>
            <a:endParaRPr lang="en-US" sz="2600" smtClean="0"/>
          </a:p>
          <a:p>
            <a:endParaRPr lang="en-US" smtClean="0"/>
          </a:p>
        </p:txBody>
      </p:sp>
      <p:sp>
        <p:nvSpPr>
          <p:cNvPr id="22532" name="TextBox 3"/>
          <p:cNvSpPr txBox="1">
            <a:spLocks noChangeArrowheads="1"/>
          </p:cNvSpPr>
          <p:nvPr/>
        </p:nvSpPr>
        <p:spPr bwMode="auto">
          <a:xfrm>
            <a:off x="7659688" y="9415463"/>
            <a:ext cx="539591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* Example based on Stodden, Mitchell, &amp; LeVeque, 2012.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Challenges to the Scientific Record - 2 	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smtClean="0"/>
              <a:t>Increasing rate of the growth of the literature and data</a:t>
            </a:r>
          </a:p>
          <a:p>
            <a:pPr lvl="1"/>
            <a:r>
              <a:rPr lang="en-US" smtClean="0"/>
              <a:t>Disciplines and sub-specialties branch and evolve continuously</a:t>
            </a:r>
          </a:p>
          <a:p>
            <a:pPr lvl="2"/>
            <a:r>
              <a:rPr lang="en-US" smtClean="0"/>
              <a:t>Example* – Most schools of Meteorology have been renamed in the past few decades. New names include:</a:t>
            </a:r>
          </a:p>
          <a:p>
            <a:pPr lvl="3"/>
            <a:r>
              <a:rPr lang="en-US" smtClean="0"/>
              <a:t>Atmospheric and Ocean Sciences</a:t>
            </a:r>
          </a:p>
          <a:p>
            <a:pPr lvl="3"/>
            <a:r>
              <a:rPr lang="en-US" smtClean="0"/>
              <a:t>Earth and Atmospheric Sciences</a:t>
            </a:r>
          </a:p>
          <a:p>
            <a:pPr lvl="3"/>
            <a:r>
              <a:rPr lang="en-US" smtClean="0"/>
              <a:t>Geological and Atmospheric Sciences</a:t>
            </a:r>
          </a:p>
          <a:p>
            <a:pPr lvl="3"/>
            <a:r>
              <a:rPr lang="en-US" smtClean="0"/>
              <a:t>Earth, Ocean, and Atmospheric Sciences</a:t>
            </a:r>
          </a:p>
          <a:p>
            <a:pPr lvl="3"/>
            <a:r>
              <a:rPr lang="en-US" smtClean="0"/>
              <a:t>Environmental Sciences</a:t>
            </a:r>
          </a:p>
          <a:p>
            <a:pPr lvl="3"/>
            <a:r>
              <a:rPr lang="en-US" smtClean="0"/>
              <a:t>Earth, Atmospheric, and Planetary Sciences</a:t>
            </a:r>
          </a:p>
          <a:p>
            <a:pPr lvl="1"/>
            <a:r>
              <a:rPr lang="en-US" smtClean="0"/>
              <a:t>Tools and practices that help manage literature are either non-existent or just beginning for data</a:t>
            </a:r>
          </a:p>
          <a:p>
            <a:pPr lvl="2"/>
            <a:r>
              <a:rPr lang="en-US" smtClean="0"/>
              <a:t>Specialized journals</a:t>
            </a:r>
          </a:p>
          <a:p>
            <a:pPr lvl="2"/>
            <a:r>
              <a:rPr lang="en-US" smtClean="0"/>
              <a:t>Citations </a:t>
            </a:r>
          </a:p>
          <a:p>
            <a:pPr lvl="2"/>
            <a:r>
              <a:rPr lang="en-US" smtClean="0"/>
              <a:t>Indices</a:t>
            </a:r>
          </a:p>
          <a:p>
            <a:pPr lvl="2"/>
            <a:r>
              <a:rPr lang="en-US" smtClean="0"/>
              <a:t>Controlled vocabularies and taxonomies</a:t>
            </a:r>
            <a:endParaRPr lang="en-US" sz="2600" smtClean="0"/>
          </a:p>
          <a:p>
            <a:endParaRPr lang="en-US" smtClean="0"/>
          </a:p>
        </p:txBody>
      </p:sp>
      <p:sp>
        <p:nvSpPr>
          <p:cNvPr id="23556" name="TextBox 4"/>
          <p:cNvSpPr txBox="1">
            <a:spLocks noChangeArrowheads="1"/>
          </p:cNvSpPr>
          <p:nvPr/>
        </p:nvSpPr>
        <p:spPr bwMode="auto">
          <a:xfrm>
            <a:off x="9620250" y="9415463"/>
            <a:ext cx="34353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* Example from Ramamurthy, 2012.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Preservation of the Scientific Record	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smtClean="0"/>
              <a:t>Tenets of the scientific record</a:t>
            </a:r>
          </a:p>
          <a:p>
            <a:pPr lvl="1"/>
            <a:r>
              <a:rPr lang="en-US" sz="3000" smtClean="0"/>
              <a:t>That scientific products are trustworthy</a:t>
            </a:r>
          </a:p>
          <a:p>
            <a:pPr lvl="1"/>
            <a:r>
              <a:rPr lang="en-US" sz="3000" smtClean="0"/>
              <a:t>That scientific products enable results to be reproducible and/or transparent</a:t>
            </a:r>
          </a:p>
          <a:p>
            <a:r>
              <a:rPr lang="en-US" sz="3600" smtClean="0"/>
              <a:t>Preserving the scientific record: Data considerations</a:t>
            </a:r>
          </a:p>
          <a:p>
            <a:pPr lvl="1"/>
            <a:r>
              <a:rPr lang="en-US" sz="3000" smtClean="0"/>
              <a:t>Are data stored in a trustworthy institutional setting?</a:t>
            </a:r>
          </a:p>
          <a:p>
            <a:pPr lvl="1"/>
            <a:r>
              <a:rPr lang="en-US" sz="3000" smtClean="0"/>
              <a:t>Are data documented in a way that ensures understandability, reproducibility, and transparency over time?</a:t>
            </a:r>
            <a:endParaRPr lang="en-US" sz="2200" smtClean="0"/>
          </a:p>
          <a:p>
            <a:pPr lvl="1"/>
            <a:endParaRPr lang="en-US" sz="3000" smtClean="0"/>
          </a:p>
          <a:p>
            <a:endParaRPr lang="en-US" sz="3600" smtClean="0"/>
          </a:p>
          <a:p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Further Preservation Modules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Establishing relationships with archives</a:t>
            </a:r>
          </a:p>
          <a:p>
            <a:r>
              <a:rPr lang="en-US" smtClean="0"/>
              <a:t>Preserving a record of environmental change</a:t>
            </a:r>
          </a:p>
          <a:p>
            <a:r>
              <a:rPr lang="en-US" smtClean="0"/>
              <a:t>Case studies</a:t>
            </a:r>
          </a:p>
          <a:p>
            <a:pPr lvl="1"/>
            <a:r>
              <a:rPr lang="en-US" smtClean="0"/>
              <a:t>National Snow &amp; Ice Data Center Glacier Photos</a:t>
            </a:r>
          </a:p>
          <a:p>
            <a:pPr lvl="1"/>
            <a:r>
              <a:rPr lang="en-US" smtClean="0"/>
              <a:t>Arctic Temperature Variability Data</a:t>
            </a:r>
          </a:p>
          <a:p>
            <a:pPr lvl="1"/>
            <a:endParaRPr lang="en-US" smtClean="0"/>
          </a:p>
          <a:p>
            <a:pPr lvl="1"/>
            <a:endParaRPr lang="en-US" smtClean="0"/>
          </a:p>
          <a:p>
            <a:pPr lvl="1"/>
            <a:endParaRPr lang="en-US" smtClean="0"/>
          </a:p>
          <a:p>
            <a:pPr lvl="1"/>
            <a:endParaRPr lang="en-US" smtClean="0"/>
          </a:p>
        </p:txBody>
      </p:sp>
      <p:sp>
        <p:nvSpPr>
          <p:cNvPr id="25604" name="TextBox 3"/>
          <p:cNvSpPr txBox="1">
            <a:spLocks noChangeArrowheads="1"/>
          </p:cNvSpPr>
          <p:nvPr/>
        </p:nvSpPr>
        <p:spPr bwMode="auto">
          <a:xfrm>
            <a:off x="-50800" y="8812213"/>
            <a:ext cx="66294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Image: Field, William Osgood. 1931 Columbia Glacier: From the Glacier Photograph Collection. Boulder, Colorado USA: National Snow and Ice Data Center/World Data Center for Glaciology. Digital media. </a:t>
            </a:r>
          </a:p>
          <a:p>
            <a:r>
              <a:rPr lang="en-US" sz="1400">
                <a:hlinkClick r:id="rId2"/>
              </a:rPr>
              <a:t>http://nsidc.org/cgi-bin/gpd_deliver_jpg.pl?columbia1931090612</a:t>
            </a:r>
            <a:r>
              <a:rPr lang="en-US" sz="1400"/>
              <a:t> </a:t>
            </a:r>
          </a:p>
        </p:txBody>
      </p:sp>
      <p:pic>
        <p:nvPicPr>
          <p:cNvPr id="25605" name="Picture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68400" y="5410200"/>
            <a:ext cx="4719638" cy="3200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5606" name="Rectangle 5"/>
          <p:cNvSpPr>
            <a:spLocks noChangeArrowheads="1"/>
          </p:cNvSpPr>
          <p:nvPr/>
        </p:nvSpPr>
        <p:spPr bwMode="auto">
          <a:xfrm>
            <a:off x="6731000" y="8839200"/>
            <a:ext cx="5791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Image from: </a:t>
            </a:r>
            <a:r>
              <a:rPr lang="en-US" sz="1400">
                <a:hlinkClick r:id="rId4"/>
              </a:rPr>
              <a:t>http://www.ncdc.noaa.gov/paleo/about-collage.html</a:t>
            </a:r>
            <a:r>
              <a:rPr lang="en-US" sz="1400"/>
              <a:t> </a:t>
            </a:r>
          </a:p>
        </p:txBody>
      </p:sp>
      <p:pic>
        <p:nvPicPr>
          <p:cNvPr id="25607" name="Picture 6" descr="icecore-measure-large.jp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88200" y="5410200"/>
            <a:ext cx="48387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References</a:t>
            </a: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71500" y="2324100"/>
            <a:ext cx="11861800" cy="7048500"/>
          </a:xfrm>
        </p:spPr>
        <p:txBody>
          <a:bodyPr/>
          <a:lstStyle/>
          <a:p>
            <a:r>
              <a:rPr lang="en-US" sz="2400" smtClean="0"/>
              <a:t>Hanson, B., A. Sugden, and B. Alberts. 2011. “Making data maximally available.” </a:t>
            </a:r>
            <a:r>
              <a:rPr lang="fr-FR" sz="2400" i="1" smtClean="0"/>
              <a:t>Science </a:t>
            </a:r>
            <a:r>
              <a:rPr lang="fr-FR" sz="2400" smtClean="0"/>
              <a:t>331(6018): 649. </a:t>
            </a:r>
            <a:r>
              <a:rPr lang="fr-FR" sz="2400" smtClean="0">
                <a:hlinkClick r:id="rId2"/>
              </a:rPr>
              <a:t>http://dx.doi.org/10.1126/science.1203354</a:t>
            </a:r>
            <a:r>
              <a:rPr lang="fr-FR" sz="2400" smtClean="0"/>
              <a:t>  </a:t>
            </a:r>
          </a:p>
          <a:p>
            <a:r>
              <a:rPr lang="en-US" sz="2400" smtClean="0"/>
              <a:t>Lynch, C. 2009. “Jim Gray’s Fourth Paradigm and the Construction of the Scientific Record.” In </a:t>
            </a:r>
            <a:r>
              <a:rPr lang="en-US" sz="2400" i="1" smtClean="0"/>
              <a:t>The Fourth Paradigm: Data-Intensive Scientific Discovery, </a:t>
            </a:r>
            <a:r>
              <a:rPr lang="en-US" sz="2400" smtClean="0"/>
              <a:t>edited by T. Hey, S. Tansley, &amp; K. Tolle,137-146</a:t>
            </a:r>
            <a:r>
              <a:rPr lang="en-US" sz="2400" i="1" smtClean="0"/>
              <a:t>. </a:t>
            </a:r>
            <a:r>
              <a:rPr lang="en-US" sz="2400" smtClean="0"/>
              <a:t>Redmond, WA: Microsoft</a:t>
            </a:r>
            <a:r>
              <a:rPr lang="en-US" sz="2400" i="1" smtClean="0"/>
              <a:t>. </a:t>
            </a:r>
            <a:r>
              <a:rPr lang="en-US" sz="2400" smtClean="0">
                <a:hlinkClick r:id="rId3"/>
              </a:rPr>
              <a:t>http://research.microsoft.com/en-us/collaboration/fourthparadigm/4th_paradigm_book_part4_lynch.pdf</a:t>
            </a:r>
            <a:r>
              <a:rPr lang="en-US" sz="2400" smtClean="0"/>
              <a:t> </a:t>
            </a:r>
          </a:p>
          <a:p>
            <a:r>
              <a:rPr lang="en-US" sz="2400" smtClean="0"/>
              <a:t>Ramamurthy, M. 2012. "Data Management: Progress, Opportunities and Challenges." Presentation at </a:t>
            </a:r>
            <a:r>
              <a:rPr lang="en-US" sz="2400" i="1" smtClean="0"/>
              <a:t>2012 Unidata Users Workshop</a:t>
            </a:r>
            <a:r>
              <a:rPr lang="en-US" sz="2400" smtClean="0"/>
              <a:t>, 12 June 2012, Boulder, CO. </a:t>
            </a:r>
            <a:r>
              <a:rPr lang="en-US" sz="2400" smtClean="0">
                <a:hlinkClick r:id="rId4"/>
              </a:rPr>
              <a:t>http://www.unidata.ucar.edu/events/2012UsersWorkshop/#schedule</a:t>
            </a:r>
            <a:r>
              <a:rPr lang="en-US" sz="2400" smtClean="0"/>
              <a:t> </a:t>
            </a:r>
          </a:p>
          <a:p>
            <a:r>
              <a:rPr lang="en-US" sz="2400" smtClean="0"/>
              <a:t>Stodden, V., I. Mitchell, R. LeVeque. 2012. "Reproducible Research for Scientific Computing: Tools and Strategies for Changing the Culture," </a:t>
            </a:r>
            <a:r>
              <a:rPr lang="en-US" sz="2400" i="1" smtClean="0"/>
              <a:t>Computing in Science and Engineering</a:t>
            </a:r>
            <a:r>
              <a:rPr lang="en-US" sz="2400" smtClean="0"/>
              <a:t> 14(4): 13-17. </a:t>
            </a:r>
            <a:r>
              <a:rPr lang="en-US" sz="2400" smtClean="0">
                <a:hlinkClick r:id="rId5"/>
              </a:rPr>
              <a:t>http://doi.ieeecomputersociety.org/10.1109/MCSE.2012.38</a:t>
            </a:r>
            <a:endParaRPr lang="en-US" sz="2400" smtClean="0"/>
          </a:p>
          <a:p>
            <a:r>
              <a:rPr lang="en-US" sz="2400" smtClean="0"/>
              <a:t>Uhlir, P.F. and P. Schröder. 2007. “Open data for global science.” </a:t>
            </a:r>
            <a:r>
              <a:rPr lang="en-US" sz="2400" i="1" smtClean="0"/>
              <a:t>Data Science Journal  </a:t>
            </a:r>
            <a:r>
              <a:rPr lang="en-US" sz="2400" smtClean="0"/>
              <a:t>6. </a:t>
            </a:r>
            <a:r>
              <a:rPr lang="en-US" sz="2400" smtClean="0">
                <a:hlinkClick r:id="rId6"/>
              </a:rPr>
              <a:t>https://www.jstage.jst.go.jp/article/dsj/6/0/6_0_OD36/_pdf</a:t>
            </a:r>
            <a:r>
              <a:rPr lang="en-US" sz="2400" smtClean="0"/>
              <a:t>   </a:t>
            </a:r>
          </a:p>
          <a:p>
            <a:pPr eaLnBrk="1" hangingPunct="1"/>
            <a:endParaRPr lang="en-US" sz="2400" smtClean="0"/>
          </a:p>
          <a:p>
            <a:pPr eaLnBrk="1" hangingPunct="1"/>
            <a:endParaRPr lang="en-US" sz="240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Resources</a:t>
            </a: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71500" y="2324100"/>
            <a:ext cx="11861800" cy="7048500"/>
          </a:xfrm>
        </p:spPr>
        <p:txBody>
          <a:bodyPr/>
          <a:lstStyle/>
          <a:p>
            <a:r>
              <a:rPr lang="en-US" sz="2800" smtClean="0"/>
              <a:t>Data Journals</a:t>
            </a:r>
          </a:p>
          <a:p>
            <a:pPr lvl="1"/>
            <a:r>
              <a:rPr lang="en-US" sz="2200" smtClean="0"/>
              <a:t>Earth System Science Data - </a:t>
            </a:r>
            <a:r>
              <a:rPr lang="en-US" sz="2200" smtClean="0">
                <a:hlinkClick r:id="rId2"/>
              </a:rPr>
              <a:t>http://www.earth-system-science-data.net/</a:t>
            </a:r>
            <a:r>
              <a:rPr lang="en-US" sz="2200" smtClean="0"/>
              <a:t> </a:t>
            </a:r>
          </a:p>
          <a:p>
            <a:pPr lvl="1"/>
            <a:r>
              <a:rPr lang="en-US" sz="2200" smtClean="0"/>
              <a:t>Geoscience Data Journal - </a:t>
            </a:r>
            <a:r>
              <a:rPr lang="en-US" sz="2200" smtClean="0">
                <a:hlinkClick r:id="rId3"/>
              </a:rPr>
              <a:t>http://www.geosciencedata.com</a:t>
            </a:r>
            <a:r>
              <a:rPr lang="en-US" sz="2200" smtClean="0"/>
              <a:t> </a:t>
            </a:r>
          </a:p>
          <a:p>
            <a:r>
              <a:rPr lang="en-US" sz="2800" smtClean="0"/>
              <a:t>Data Citations</a:t>
            </a:r>
          </a:p>
          <a:p>
            <a:pPr lvl="1"/>
            <a:r>
              <a:rPr lang="en-US" sz="2200" smtClean="0"/>
              <a:t>Earth Science Information Partners (ESIP) - Interagency Data Stewardship/Citations/provider guidelines </a:t>
            </a:r>
            <a:r>
              <a:rPr lang="en-US" sz="2200" smtClean="0">
                <a:hlinkClick r:id="rId4"/>
              </a:rPr>
              <a:t>http://wiki.esipfed.org/index.php/Interagency_Data_Stewardship/Citations/provider_guidelines</a:t>
            </a:r>
            <a:r>
              <a:rPr lang="en-US" sz="2200" smtClean="0"/>
              <a:t> </a:t>
            </a:r>
          </a:p>
          <a:p>
            <a:pPr lvl="1"/>
            <a:r>
              <a:rPr lang="en-US" sz="2200" smtClean="0"/>
              <a:t>DataCite – </a:t>
            </a:r>
            <a:r>
              <a:rPr lang="en-US" sz="2200" smtClean="0">
                <a:hlinkClick r:id="rId5"/>
              </a:rPr>
              <a:t>http://datacite.org</a:t>
            </a:r>
            <a:r>
              <a:rPr lang="en-US" sz="2200" smtClean="0"/>
              <a:t> </a:t>
            </a:r>
          </a:p>
          <a:p>
            <a:pPr lvl="1"/>
            <a:r>
              <a:rPr lang="en-US" sz="2200" smtClean="0"/>
              <a:t>Thomson Reuters Data Citation Index (announced) - </a:t>
            </a:r>
            <a:r>
              <a:rPr lang="en-US" sz="2200" smtClean="0">
                <a:hlinkClick r:id="rId6"/>
              </a:rPr>
              <a:t>http://thomsonreuters.com/content/press_room/science/686112</a:t>
            </a:r>
            <a:r>
              <a:rPr lang="en-US" sz="2200" smtClean="0"/>
              <a:t> </a:t>
            </a:r>
          </a:p>
          <a:p>
            <a:r>
              <a:rPr lang="en-US" sz="2800" smtClean="0"/>
              <a:t>Controlled vocabularies and taxonomies</a:t>
            </a:r>
          </a:p>
          <a:p>
            <a:pPr lvl="1" eaLnBrk="1" hangingPunct="1"/>
            <a:r>
              <a:rPr lang="en-US" sz="2200" smtClean="0"/>
              <a:t>Global Change Master Directory - </a:t>
            </a:r>
            <a:r>
              <a:rPr lang="en-US" sz="2200" smtClean="0">
                <a:hlinkClick r:id="rId7"/>
              </a:rPr>
              <a:t>http://gcmd.nasa.gov/</a:t>
            </a:r>
            <a:r>
              <a:rPr lang="en-US" sz="2200" smtClean="0"/>
              <a:t> </a:t>
            </a:r>
          </a:p>
          <a:p>
            <a:pPr lvl="1" eaLnBrk="1" hangingPunct="1"/>
            <a:r>
              <a:rPr lang="en-US" sz="2200" smtClean="0"/>
              <a:t>NetCDF Climate and Forecast (CF) Metadata Convention - </a:t>
            </a:r>
            <a:r>
              <a:rPr lang="en-US" sz="2200" smtClean="0">
                <a:hlinkClick r:id="rId8"/>
              </a:rPr>
              <a:t>http://cf-pcmdi.llnl.gov/</a:t>
            </a:r>
            <a:r>
              <a:rPr lang="en-US" sz="2200" smtClean="0"/>
              <a:t> </a:t>
            </a:r>
          </a:p>
          <a:p>
            <a:pPr lvl="1" eaLnBrk="1" hangingPunct="1"/>
            <a:r>
              <a:rPr lang="en-US" sz="2200" smtClean="0"/>
              <a:t>Open Geospatial Consorium - Observations and Measurements </a:t>
            </a:r>
            <a:r>
              <a:rPr lang="en-US" sz="2200" smtClean="0">
                <a:hlinkClick r:id="rId9"/>
              </a:rPr>
              <a:t>http://www.opengeospatial.org/standards/om</a:t>
            </a:r>
            <a:endParaRPr lang="en-US" sz="2200" smtClean="0"/>
          </a:p>
          <a:p>
            <a:pPr lvl="1" eaLnBrk="1" hangingPunct="1"/>
            <a:r>
              <a:rPr lang="en-US" sz="2200" smtClean="0"/>
              <a:t>Semantic Web for Earth and Environmental Terminology (SWEET)  </a:t>
            </a:r>
            <a:r>
              <a:rPr lang="en-US" sz="2200" smtClean="0">
                <a:hlinkClick r:id="rId10"/>
              </a:rPr>
              <a:t>http://sweet.jpl.nasa.gov/ontology/</a:t>
            </a:r>
            <a:r>
              <a:rPr lang="en-US" sz="2200" smtClean="0"/>
              <a:t> </a:t>
            </a:r>
          </a:p>
          <a:p>
            <a:pPr eaLnBrk="1" hangingPunct="1"/>
            <a:endParaRPr lang="en-US" sz="280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itle &amp; Subtitl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FBFBF"/>
      </a:accent1>
      <a:accent2>
        <a:srgbClr val="333399"/>
      </a:accent2>
      <a:accent3>
        <a:srgbClr val="FFFFFF"/>
      </a:accent3>
      <a:accent4>
        <a:srgbClr val="000000"/>
      </a:accent4>
      <a:accent5>
        <a:srgbClr val="DCDCDC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Photo - 3 Up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FBFBF"/>
      </a:accent1>
      <a:accent2>
        <a:srgbClr val="333399"/>
      </a:accent2>
      <a:accent3>
        <a:srgbClr val="FFFFFF"/>
      </a:accent3>
      <a:accent4>
        <a:srgbClr val="000000"/>
      </a:accent4>
      <a:accent5>
        <a:srgbClr val="DCDCDC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3 Up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lnDef>
  </a:objectDefaults>
  <a:extraClrSchemeLst>
    <a:extraClrScheme>
      <a:clrScheme name="Photo - 3 U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Title &amp; Bullets - Left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FBFBF"/>
      </a:accent1>
      <a:accent2>
        <a:srgbClr val="333399"/>
      </a:accent2>
      <a:accent3>
        <a:srgbClr val="FFFFFF"/>
      </a:accent3>
      <a:accent4>
        <a:srgbClr val="000000"/>
      </a:accent4>
      <a:accent5>
        <a:srgbClr val="DCDCDC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Left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lnDef>
  </a:objectDefaults>
  <a:extraClrSchemeLst>
    <a:extraClrScheme>
      <a:clrScheme name="Title &amp; Bullets - Le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Title &amp; Bullets - Right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FBFBF"/>
      </a:accent1>
      <a:accent2>
        <a:srgbClr val="333399"/>
      </a:accent2>
      <a:accent3>
        <a:srgbClr val="FFFFFF"/>
      </a:accent3>
      <a:accent4>
        <a:srgbClr val="000000"/>
      </a:accent4>
      <a:accent5>
        <a:srgbClr val="DCDCDC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Right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lnDef>
  </a:objectDefaults>
  <a:extraClrSchemeLst>
    <a:extraClrScheme>
      <a:clrScheme name="Title &amp; Bullets - Righ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Bullets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FBFBF"/>
      </a:accent1>
      <a:accent2>
        <a:srgbClr val="333399"/>
      </a:accent2>
      <a:accent3>
        <a:srgbClr val="FFFFFF"/>
      </a:accent3>
      <a:accent4>
        <a:srgbClr val="000000"/>
      </a:accent4>
      <a:accent5>
        <a:srgbClr val="DCDCDC"/>
      </a:accent5>
      <a:accent6>
        <a:srgbClr val="2D2D8A"/>
      </a:accent6>
      <a:hlink>
        <a:srgbClr val="009999"/>
      </a:hlink>
      <a:folHlink>
        <a:srgbClr val="99CC00"/>
      </a:folHlink>
    </a:clrScheme>
    <a:fontScheme name="Bullets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lnDef>
  </a:objectDefaults>
  <a:extraClrSchemeLst>
    <a:extraClrScheme>
      <a:clrScheme name="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Title - Top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FBFBF"/>
      </a:accent1>
      <a:accent2>
        <a:srgbClr val="333399"/>
      </a:accent2>
      <a:accent3>
        <a:srgbClr val="FFFFFF"/>
      </a:accent3>
      <a:accent4>
        <a:srgbClr val="000000"/>
      </a:accent4>
      <a:accent5>
        <a:srgbClr val="DCDCDC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Top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lnDef>
  </a:objectDefaults>
  <a:extraClrSchemeLst>
    <a:extraClrScheme>
      <a:clrScheme name="Title - To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Title &amp; Bullets - 2 Colum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FBFBF"/>
      </a:accent1>
      <a:accent2>
        <a:srgbClr val="333399"/>
      </a:accent2>
      <a:accent3>
        <a:srgbClr val="FFFFFF"/>
      </a:accent3>
      <a:accent4>
        <a:srgbClr val="000000"/>
      </a:accent4>
      <a:accent5>
        <a:srgbClr val="DCDCDC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2 Column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lnDef>
  </a:objectDefaults>
  <a:extraClrSchemeLst>
    <a:extraClrScheme>
      <a:clrScheme name="Title &amp; Bullets - 2 Colum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Blank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FBFBF"/>
      </a:accent1>
      <a:accent2>
        <a:srgbClr val="333399"/>
      </a:accent2>
      <a:accent3>
        <a:srgbClr val="FFFFFF"/>
      </a:accent3>
      <a:accent4>
        <a:srgbClr val="000000"/>
      </a:accent4>
      <a:accent5>
        <a:srgbClr val="DCDCDC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Photo - Vertical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FBFBF"/>
      </a:accent1>
      <a:accent2>
        <a:srgbClr val="333399"/>
      </a:accent2>
      <a:accent3>
        <a:srgbClr val="FFFFFF"/>
      </a:accent3>
      <a:accent4>
        <a:srgbClr val="000000"/>
      </a:accent4>
      <a:accent5>
        <a:srgbClr val="DCDCDC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lnDef>
  </a:objectDefaults>
  <a:extraClrSchemeLst>
    <a:extraClrScheme>
      <a:clrScheme name="Photo - Vertic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Photo - Horizontal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FBFBF"/>
      </a:accent1>
      <a:accent2>
        <a:srgbClr val="333399"/>
      </a:accent2>
      <a:accent3>
        <a:srgbClr val="FFFFFF"/>
      </a:accent3>
      <a:accent4>
        <a:srgbClr val="000000"/>
      </a:accent4>
      <a:accent5>
        <a:srgbClr val="DCDCDC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Horizontal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lnDef>
  </a:objectDefaults>
  <a:extraClrSchemeLst>
    <a:extraClrScheme>
      <a:clrScheme name="Photo - Horizont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9.xml><?xml version="1.0" encoding="utf-8"?>
<a:theme xmlns:a="http://schemas.openxmlformats.org/drawingml/2006/main" name="Title -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FBFBF"/>
      </a:accent1>
      <a:accent2>
        <a:srgbClr val="333399"/>
      </a:accent2>
      <a:accent3>
        <a:srgbClr val="FFFFFF"/>
      </a:accent3>
      <a:accent4>
        <a:srgbClr val="000000"/>
      </a:accent4>
      <a:accent5>
        <a:srgbClr val="DCDCDC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Center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lnDef>
  </a:objectDefaults>
  <a:extraClrSchemeLst>
    <a:extraClrScheme>
      <a:clrScheme name="Title - Cen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&amp; Bullets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BFBFBF"/>
      </a:accent1>
      <a:accent2>
        <a:srgbClr val="333399"/>
      </a:accent2>
      <a:accent3>
        <a:srgbClr val="FFFFFF"/>
      </a:accent3>
      <a:accent4>
        <a:srgbClr val="000000"/>
      </a:accent4>
      <a:accent5>
        <a:srgbClr val="DCDCDC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Photo - 4 Up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FBFBF"/>
      </a:accent1>
      <a:accent2>
        <a:srgbClr val="333399"/>
      </a:accent2>
      <a:accent3>
        <a:srgbClr val="FFFFFF"/>
      </a:accent3>
      <a:accent4>
        <a:srgbClr val="000000"/>
      </a:accent4>
      <a:accent5>
        <a:srgbClr val="DCDCDC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4 Up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lnDef>
  </a:objectDefaults>
  <a:extraClrSchemeLst>
    <a:extraClrScheme>
      <a:clrScheme name="Photo - 4 U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Photo - 2 Up Landscap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FBFBF"/>
      </a:accent1>
      <a:accent2>
        <a:srgbClr val="333399"/>
      </a:accent2>
      <a:accent3>
        <a:srgbClr val="FFFFFF"/>
      </a:accent3>
      <a:accent4>
        <a:srgbClr val="000000"/>
      </a:accent4>
      <a:accent5>
        <a:srgbClr val="DCDCDC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2 Up Landscap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lnDef>
  </a:objectDefaults>
  <a:extraClrSchemeLst>
    <a:extraClrScheme>
      <a:clrScheme name="Photo - 2 Up Landscap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Photo - 2 Up Portrait &amp; Landscap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FBFBF"/>
      </a:accent1>
      <a:accent2>
        <a:srgbClr val="333399"/>
      </a:accent2>
      <a:accent3>
        <a:srgbClr val="FFFFFF"/>
      </a:accent3>
      <a:accent4>
        <a:srgbClr val="000000"/>
      </a:accent4>
      <a:accent5>
        <a:srgbClr val="DCDCDC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2 Up Portrait &amp; Landscap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lnDef>
  </a:objectDefaults>
  <a:extraClrSchemeLst>
    <a:extraClrScheme>
      <a:clrScheme name="Photo - 2 Up Portrait &amp; Landscap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Photo - 2 Up Portrait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FBFBF"/>
      </a:accent1>
      <a:accent2>
        <a:srgbClr val="333399"/>
      </a:accent2>
      <a:accent3>
        <a:srgbClr val="FFFFFF"/>
      </a:accent3>
      <a:accent4>
        <a:srgbClr val="000000"/>
      </a:accent4>
      <a:accent5>
        <a:srgbClr val="DCDCDC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2 Up Portrait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lnDef>
  </a:objectDefaults>
  <a:extraClrSchemeLst>
    <a:extraClrScheme>
      <a:clrScheme name="Photo - 2 Up Portrai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Photo - 3 Up Portrait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FBFBF"/>
      </a:accent1>
      <a:accent2>
        <a:srgbClr val="333399"/>
      </a:accent2>
      <a:accent3>
        <a:srgbClr val="FFFFFF"/>
      </a:accent3>
      <a:accent4>
        <a:srgbClr val="000000"/>
      </a:accent4>
      <a:accent5>
        <a:srgbClr val="DCDCDC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3 Up Portrait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lnDef>
  </a:objectDefaults>
  <a:extraClrSchemeLst>
    <a:extraClrScheme>
      <a:clrScheme name="Photo - 3 Up Portrai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Photo - Big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FBFBF"/>
      </a:accent1>
      <a:accent2>
        <a:srgbClr val="333399"/>
      </a:accent2>
      <a:accent3>
        <a:srgbClr val="FFFFFF"/>
      </a:accent3>
      <a:accent4>
        <a:srgbClr val="000000"/>
      </a:accent4>
      <a:accent5>
        <a:srgbClr val="DCDCDC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Big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lnDef>
  </a:objectDefaults>
  <a:extraClrSchemeLst>
    <a:extraClrScheme>
      <a:clrScheme name="Photo - Bi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Title, Bullets &amp; Photo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FBFBF"/>
      </a:accent1>
      <a:accent2>
        <a:srgbClr val="333399"/>
      </a:accent2>
      <a:accent3>
        <a:srgbClr val="FFFFFF"/>
      </a:accent3>
      <a:accent4>
        <a:srgbClr val="000000"/>
      </a:accent4>
      <a:accent5>
        <a:srgbClr val="DCDCDC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, Bullets &amp; Photo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lnDef>
  </a:objectDefaults>
  <a:extraClrSchemeLst>
    <a:extraClrScheme>
      <a:clrScheme name="Title, Bullets &amp;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6536</TotalTime>
  <Pages>0</Pages>
  <Words>856</Words>
  <Characters>0</Characters>
  <Application>Microsoft Office PowerPoint</Application>
  <PresentationFormat>Custom</PresentationFormat>
  <Lines>0</Lines>
  <Paragraphs>103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19</vt:i4>
      </vt:variant>
      <vt:variant>
        <vt:lpstr>Slide Titles</vt:lpstr>
      </vt:variant>
      <vt:variant>
        <vt:i4>10</vt:i4>
      </vt:variant>
    </vt:vector>
  </HeadingPairs>
  <TitlesOfParts>
    <vt:vector size="35" baseType="lpstr">
      <vt:lpstr>Helvetica Neue Light</vt:lpstr>
      <vt:lpstr>ヒラギノ角ゴ ProN W3</vt:lpstr>
      <vt:lpstr>Arial</vt:lpstr>
      <vt:lpstr>Helvetica Neue</vt:lpstr>
      <vt:lpstr>Calibri</vt:lpstr>
      <vt:lpstr>ＭＳ Ｐゴシック</vt:lpstr>
      <vt:lpstr>Title &amp; Subtitle</vt:lpstr>
      <vt:lpstr>Title &amp; Bullets</vt:lpstr>
      <vt:lpstr>Photo - 4 Up</vt:lpstr>
      <vt:lpstr>Photo - 2 Up Landscape</vt:lpstr>
      <vt:lpstr>Photo - 2 Up Portrait &amp; Landscape</vt:lpstr>
      <vt:lpstr>Photo - 2 Up Portrait</vt:lpstr>
      <vt:lpstr>Photo - 3 Up Portrait</vt:lpstr>
      <vt:lpstr>Photo - Big</vt:lpstr>
      <vt:lpstr>Title, Bullets &amp; Photo</vt:lpstr>
      <vt:lpstr>Photo - 3 Up</vt:lpstr>
      <vt:lpstr>Title &amp; Bullets - Left</vt:lpstr>
      <vt:lpstr>Title &amp; Bullets - Right</vt:lpstr>
      <vt:lpstr>Bullets</vt:lpstr>
      <vt:lpstr>Title - Top</vt:lpstr>
      <vt:lpstr>Title &amp; Bullets - 2 Column</vt:lpstr>
      <vt:lpstr>Blank</vt:lpstr>
      <vt:lpstr>Photo - Vertical</vt:lpstr>
      <vt:lpstr>Photo - Horizontal</vt:lpstr>
      <vt:lpstr>Title - Center</vt:lpstr>
      <vt:lpstr>The Case for Data Stewardship:  Preserving the Scientific Record</vt:lpstr>
      <vt:lpstr>The Scientific Record </vt:lpstr>
      <vt:lpstr>Purpose of the Scientific Record </vt:lpstr>
      <vt:lpstr>Challenges to the Scientific Record - 1 </vt:lpstr>
      <vt:lpstr>Challenges to the Scientific Record - 2  </vt:lpstr>
      <vt:lpstr>Preservation of the Scientific Record </vt:lpstr>
      <vt:lpstr>Further Preservation Modules</vt:lpstr>
      <vt:lpstr>References</vt:lpstr>
      <vt:lpstr>Resources</vt:lpstr>
      <vt:lpstr>Other Relevant Modules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ESIP Federation 101</dc:title>
  <dc:subject/>
  <dc:creator/>
  <cp:keywords/>
  <dc:description/>
  <cp:lastModifiedBy>mayernik</cp:lastModifiedBy>
  <cp:revision>323</cp:revision>
  <dcterms:created xsi:type="dcterms:W3CDTF">2011-08-09T22:31:13Z</dcterms:created>
  <dcterms:modified xsi:type="dcterms:W3CDTF">2012-09-28T20:06:59Z</dcterms:modified>
</cp:coreProperties>
</file>