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4"/>
  </p:notesMasterIdLst>
  <p:sldIdLst>
    <p:sldId id="257" r:id="rId2"/>
    <p:sldId id="256" r:id="rId3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30" d="100"/>
          <a:sy n="130" d="100"/>
        </p:scale>
        <p:origin x="35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47683300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6" name="Shape 8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640"/>
              </a:spcBef>
              <a:buClr>
                <a:srgbClr val="888888"/>
              </a:buClr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spcBef>
                <a:spcPts val="560"/>
              </a:spcBef>
              <a:buClr>
                <a:srgbClr val="888888"/>
              </a:buClr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spcBef>
                <a:spcPts val="480"/>
              </a:spcBef>
              <a:buClr>
                <a:srgbClr val="888888"/>
              </a:buClr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 rot="5400000">
            <a:off x="541337" y="190500"/>
            <a:ext cx="5851525" cy="6019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360"/>
              </a:spcBef>
              <a:buClr>
                <a:srgbClr val="888888"/>
              </a:buClr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2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510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3335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510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3335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80"/>
              </a:spcBef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6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905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5875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body" idx="3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80"/>
              </a:spcBef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6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905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5875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280"/>
              </a:spcBef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24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2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67" name="Shape 67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640"/>
              </a:spcBef>
              <a:buClr>
                <a:schemeClr val="dk1"/>
              </a:buClr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560"/>
              </a:spcBef>
              <a:buClr>
                <a:schemeClr val="dk1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480"/>
              </a:spcBef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280"/>
              </a:spcBef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24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2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85722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>
            <a:spLocks noGrp="1"/>
          </p:cNvSpPr>
          <p:nvPr>
            <p:ph type="ctrTitle"/>
          </p:nvPr>
        </p:nvSpPr>
        <p:spPr>
          <a:xfrm>
            <a:off x="2291128" y="453518"/>
            <a:ext cx="6746400" cy="20223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800" b="0" i="0" u="none" strike="noStrike" cap="none">
                <a:solidFill>
                  <a:srgbClr val="E36C09"/>
                </a:solidFill>
                <a:latin typeface="Calibri"/>
                <a:ea typeface="Calibri"/>
                <a:cs typeface="Calibri"/>
                <a:sym typeface="Calibri"/>
              </a:rPr>
              <a:t>U.S. Climate Resilience Toolkit </a:t>
            </a:r>
            <a:br>
              <a:rPr lang="en-US" sz="2800" b="0" i="0" u="none" strike="noStrike" cap="none">
                <a:solidFill>
                  <a:srgbClr val="E36C09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4400" b="0" i="0" u="none" strike="noStrike" cap="none">
                <a:solidFill>
                  <a:srgbClr val="E36C09"/>
                </a:solidFill>
                <a:latin typeface="Calibri"/>
                <a:ea typeface="Calibri"/>
                <a:cs typeface="Calibri"/>
                <a:sym typeface="Calibri"/>
              </a:rPr>
              <a:t>Climate Explorer</a:t>
            </a:r>
          </a:p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3000"/>
              <a:t>https://toolkit.climate.gov</a:t>
            </a:r>
          </a:p>
        </p:txBody>
      </p:sp>
      <p:sp>
        <p:nvSpPr>
          <p:cNvPr id="89" name="Shape 89"/>
          <p:cNvSpPr txBox="1">
            <a:spLocks noGrp="1"/>
          </p:cNvSpPr>
          <p:nvPr>
            <p:ph type="subTitle" idx="1"/>
          </p:nvPr>
        </p:nvSpPr>
        <p:spPr>
          <a:xfrm>
            <a:off x="2663400" y="4493183"/>
            <a:ext cx="3597797" cy="261061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rPr lang="en-US"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LuAnn Dahlman</a:t>
            </a:r>
          </a:p>
          <a:p>
            <a:pPr marL="0" marR="0" lvl="0" indent="0" algn="r" rtl="0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rPr lang="en-US"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Science Writer and Editor </a:t>
            </a:r>
          </a:p>
          <a:p>
            <a:pPr marL="0" marR="0" lvl="0" indent="0" algn="r" rtl="0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rPr lang="en-US"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Contractor to NOAA Climate Program Office</a:t>
            </a:r>
          </a:p>
          <a:p>
            <a:pPr marL="0" marR="0" lvl="0" indent="0" algn="r" rtl="0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rPr lang="en-US"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luann.dahlman@noaa.gov</a:t>
            </a:r>
          </a:p>
          <a:p>
            <a:pPr marL="0" marR="0" lvl="0" indent="0" algn="l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endParaRPr sz="20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400"/>
              </a:spcBef>
              <a:buClr>
                <a:srgbClr val="888888"/>
              </a:buClr>
              <a:buSzPct val="25000"/>
              <a:buFont typeface="Arial"/>
              <a:buNone/>
            </a:pPr>
            <a:endParaRPr sz="20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0" name="Shape 90" descr="USCRT.png"/>
          <p:cNvPicPr preferRelativeResize="0"/>
          <p:nvPr/>
        </p:nvPicPr>
        <p:blipFill rotWithShape="1">
          <a:blip r:embed="rId3">
            <a:alphaModFix/>
          </a:blip>
          <a:srcRect l="3724" t="8285" r="61662" b="13029"/>
          <a:stretch/>
        </p:blipFill>
        <p:spPr>
          <a:xfrm>
            <a:off x="456631" y="678487"/>
            <a:ext cx="1801933" cy="1748345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Shape 91"/>
          <p:cNvSpPr txBox="1"/>
          <p:nvPr/>
        </p:nvSpPr>
        <p:spPr>
          <a:xfrm>
            <a:off x="2258564" y="2942357"/>
            <a:ext cx="5717378" cy="10310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8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Out 2 Lunch: 10-minute Webinar</a:t>
            </a:r>
          </a:p>
          <a:p>
            <a:pPr marL="0" marR="0" lvl="0" indent="0" algn="r" rtl="0">
              <a:spcBef>
                <a:spcPts val="1800"/>
              </a:spcBef>
              <a:buSzPct val="25000"/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March 8</a:t>
            </a: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2017</a:t>
            </a:r>
          </a:p>
        </p:txBody>
      </p:sp>
      <p:pic>
        <p:nvPicPr>
          <p:cNvPr id="92" name="Shape 92" descr="IMG_3373.jpg"/>
          <p:cNvPicPr preferRelativeResize="0"/>
          <p:nvPr/>
        </p:nvPicPr>
        <p:blipFill rotWithShape="1">
          <a:blip r:embed="rId4">
            <a:alphaModFix/>
          </a:blip>
          <a:srcRect l="11119" t="8230" r="16795" b="23872"/>
          <a:stretch/>
        </p:blipFill>
        <p:spPr>
          <a:xfrm>
            <a:off x="6658342" y="4493183"/>
            <a:ext cx="1359893" cy="15906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28</Words>
  <Application>Microsoft Office PowerPoint</Application>
  <PresentationFormat>On-screen Show (4:3)</PresentationFormat>
  <Paragraphs>8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5" baseType="lpstr">
      <vt:lpstr>Arial</vt:lpstr>
      <vt:lpstr>Calibri</vt:lpstr>
      <vt:lpstr>Office Theme</vt:lpstr>
      <vt:lpstr>PowerPoint Presentation</vt:lpstr>
      <vt:lpstr>U.S. Climate Resilience Toolkit  Climate Explorer https://toolkit.climate.gov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U.S. Climate Resilience Toolkit  Climate Explorer https://toolkit.climate.gov</dc:title>
  <dc:creator>Margaret Mooney</dc:creator>
  <cp:lastModifiedBy>Margaret Mooney</cp:lastModifiedBy>
  <cp:revision>2</cp:revision>
  <dcterms:modified xsi:type="dcterms:W3CDTF">2017-03-08T19:49:23Z</dcterms:modified>
</cp:coreProperties>
</file>