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handoutMasterIdLst>
    <p:handoutMasterId r:id="rId16"/>
  </p:handoutMasterIdLst>
  <p:sldIdLst>
    <p:sldId id="256" r:id="rId2"/>
    <p:sldId id="259" r:id="rId3"/>
    <p:sldId id="296" r:id="rId4"/>
    <p:sldId id="299" r:id="rId5"/>
    <p:sldId id="311" r:id="rId6"/>
    <p:sldId id="308" r:id="rId7"/>
    <p:sldId id="309" r:id="rId8"/>
    <p:sldId id="310" r:id="rId9"/>
    <p:sldId id="312" r:id="rId10"/>
    <p:sldId id="313" r:id="rId11"/>
    <p:sldId id="314" r:id="rId12"/>
    <p:sldId id="315" r:id="rId13"/>
    <p:sldId id="303" r:id="rId14"/>
  </p:sldIdLst>
  <p:sldSz cx="9144000" cy="6858000" type="screen4x3"/>
  <p:notesSz cx="6858000" cy="9144000"/>
  <p:defaultTextStyle>
    <a:defPPr>
      <a:defRPr lang="en-US"/>
    </a:defPPr>
    <a:lvl1pPr marL="0" algn="l" defTabSz="457054" rtl="0" eaLnBrk="1" latinLnBrk="0" hangingPunct="1">
      <a:defRPr sz="1800" kern="1200">
        <a:solidFill>
          <a:schemeClr val="tx1"/>
        </a:solidFill>
        <a:latin typeface="+mn-lt"/>
        <a:ea typeface="+mn-ea"/>
        <a:cs typeface="+mn-cs"/>
      </a:defRPr>
    </a:lvl1pPr>
    <a:lvl2pPr marL="457054" algn="l" defTabSz="457054" rtl="0" eaLnBrk="1" latinLnBrk="0" hangingPunct="1">
      <a:defRPr sz="1800" kern="1200">
        <a:solidFill>
          <a:schemeClr val="tx1"/>
        </a:solidFill>
        <a:latin typeface="+mn-lt"/>
        <a:ea typeface="+mn-ea"/>
        <a:cs typeface="+mn-cs"/>
      </a:defRPr>
    </a:lvl2pPr>
    <a:lvl3pPr marL="914108" algn="l" defTabSz="457054" rtl="0" eaLnBrk="1" latinLnBrk="0" hangingPunct="1">
      <a:defRPr sz="1800" kern="1200">
        <a:solidFill>
          <a:schemeClr val="tx1"/>
        </a:solidFill>
        <a:latin typeface="+mn-lt"/>
        <a:ea typeface="+mn-ea"/>
        <a:cs typeface="+mn-cs"/>
      </a:defRPr>
    </a:lvl3pPr>
    <a:lvl4pPr marL="1371162" algn="l" defTabSz="457054" rtl="0" eaLnBrk="1" latinLnBrk="0" hangingPunct="1">
      <a:defRPr sz="1800" kern="1200">
        <a:solidFill>
          <a:schemeClr val="tx1"/>
        </a:solidFill>
        <a:latin typeface="+mn-lt"/>
        <a:ea typeface="+mn-ea"/>
        <a:cs typeface="+mn-cs"/>
      </a:defRPr>
    </a:lvl4pPr>
    <a:lvl5pPr marL="1828215" algn="l" defTabSz="457054" rtl="0" eaLnBrk="1" latinLnBrk="0" hangingPunct="1">
      <a:defRPr sz="1800" kern="1200">
        <a:solidFill>
          <a:schemeClr val="tx1"/>
        </a:solidFill>
        <a:latin typeface="+mn-lt"/>
        <a:ea typeface="+mn-ea"/>
        <a:cs typeface="+mn-cs"/>
      </a:defRPr>
    </a:lvl5pPr>
    <a:lvl6pPr marL="2285268" algn="l" defTabSz="457054" rtl="0" eaLnBrk="1" latinLnBrk="0" hangingPunct="1">
      <a:defRPr sz="1800" kern="1200">
        <a:solidFill>
          <a:schemeClr val="tx1"/>
        </a:solidFill>
        <a:latin typeface="+mn-lt"/>
        <a:ea typeface="+mn-ea"/>
        <a:cs typeface="+mn-cs"/>
      </a:defRPr>
    </a:lvl6pPr>
    <a:lvl7pPr marL="2742322" algn="l" defTabSz="457054" rtl="0" eaLnBrk="1" latinLnBrk="0" hangingPunct="1">
      <a:defRPr sz="1800" kern="1200">
        <a:solidFill>
          <a:schemeClr val="tx1"/>
        </a:solidFill>
        <a:latin typeface="+mn-lt"/>
        <a:ea typeface="+mn-ea"/>
        <a:cs typeface="+mn-cs"/>
      </a:defRPr>
    </a:lvl7pPr>
    <a:lvl8pPr marL="3199376" algn="l" defTabSz="457054" rtl="0" eaLnBrk="1" latinLnBrk="0" hangingPunct="1">
      <a:defRPr sz="1800" kern="1200">
        <a:solidFill>
          <a:schemeClr val="tx1"/>
        </a:solidFill>
        <a:latin typeface="+mn-lt"/>
        <a:ea typeface="+mn-ea"/>
        <a:cs typeface="+mn-cs"/>
      </a:defRPr>
    </a:lvl8pPr>
    <a:lvl9pPr marL="3656430" algn="l" defTabSz="45705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69">
          <p15:clr>
            <a:srgbClr val="A4A3A4"/>
          </p15:clr>
        </p15:guide>
        <p15:guide id="2" pos="29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p:scale>
          <a:sx n="100" d="100"/>
          <a:sy n="100" d="100"/>
        </p:scale>
        <p:origin x="-1040" y="-112"/>
      </p:cViewPr>
      <p:guideLst>
        <p:guide orient="horz" pos="2173"/>
        <p:guide pos="305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D9E1E5C-F141-2345-875D-8EF148839BCB}" type="datetimeFigureOut">
              <a:rPr lang="en-US" smtClean="0"/>
              <a:t>1/11/17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86E2A8B-D379-3745-B078-6C35C474E6CD}" type="slidenum">
              <a:rPr lang="en-US" smtClean="0"/>
              <a:t>‹#›</a:t>
            </a:fld>
            <a:endParaRPr lang="en-US"/>
          </a:p>
        </p:txBody>
      </p:sp>
    </p:spTree>
    <p:extLst>
      <p:ext uri="{BB962C8B-B14F-4D97-AF65-F5344CB8AC3E}">
        <p14:creationId xmlns:p14="http://schemas.microsoft.com/office/powerpoint/2010/main" val="6673974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8B62FD-5CDF-5B49-A68F-51A88B7A1AA4}" type="datetimeFigureOut">
              <a:rPr lang="en-US" smtClean="0"/>
              <a:t>1/11/17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7283D6-32C5-214C-9041-189B30A52305}" type="slidenum">
              <a:rPr lang="en-US" smtClean="0"/>
              <a:t>‹#›</a:t>
            </a:fld>
            <a:endParaRPr lang="en-US"/>
          </a:p>
        </p:txBody>
      </p:sp>
    </p:spTree>
    <p:extLst>
      <p:ext uri="{BB962C8B-B14F-4D97-AF65-F5344CB8AC3E}">
        <p14:creationId xmlns:p14="http://schemas.microsoft.com/office/powerpoint/2010/main" val="1715782067"/>
      </p:ext>
    </p:extLst>
  </p:cSld>
  <p:clrMap bg1="lt1" tx1="dk1" bg2="lt2" tx2="dk2" accent1="accent1" accent2="accent2" accent3="accent3" accent4="accent4" accent5="accent5" accent6="accent6" hlink="hlink" folHlink="folHlink"/>
  <p:hf hdr="0" ftr="0" dt="0"/>
  <p:notesStyle>
    <a:lvl1pPr marL="0" algn="l" defTabSz="457054" rtl="0" eaLnBrk="1" latinLnBrk="0" hangingPunct="1">
      <a:defRPr sz="1200" kern="1200">
        <a:solidFill>
          <a:schemeClr val="tx1"/>
        </a:solidFill>
        <a:latin typeface="+mn-lt"/>
        <a:ea typeface="+mn-ea"/>
        <a:cs typeface="+mn-cs"/>
      </a:defRPr>
    </a:lvl1pPr>
    <a:lvl2pPr marL="457054" algn="l" defTabSz="457054" rtl="0" eaLnBrk="1" latinLnBrk="0" hangingPunct="1">
      <a:defRPr sz="1200" kern="1200">
        <a:solidFill>
          <a:schemeClr val="tx1"/>
        </a:solidFill>
        <a:latin typeface="+mn-lt"/>
        <a:ea typeface="+mn-ea"/>
        <a:cs typeface="+mn-cs"/>
      </a:defRPr>
    </a:lvl2pPr>
    <a:lvl3pPr marL="914108" algn="l" defTabSz="457054" rtl="0" eaLnBrk="1" latinLnBrk="0" hangingPunct="1">
      <a:defRPr sz="1200" kern="1200">
        <a:solidFill>
          <a:schemeClr val="tx1"/>
        </a:solidFill>
        <a:latin typeface="+mn-lt"/>
        <a:ea typeface="+mn-ea"/>
        <a:cs typeface="+mn-cs"/>
      </a:defRPr>
    </a:lvl3pPr>
    <a:lvl4pPr marL="1371162" algn="l" defTabSz="457054" rtl="0" eaLnBrk="1" latinLnBrk="0" hangingPunct="1">
      <a:defRPr sz="1200" kern="1200">
        <a:solidFill>
          <a:schemeClr val="tx1"/>
        </a:solidFill>
        <a:latin typeface="+mn-lt"/>
        <a:ea typeface="+mn-ea"/>
        <a:cs typeface="+mn-cs"/>
      </a:defRPr>
    </a:lvl4pPr>
    <a:lvl5pPr marL="1828215" algn="l" defTabSz="457054" rtl="0" eaLnBrk="1" latinLnBrk="0" hangingPunct="1">
      <a:defRPr sz="1200" kern="1200">
        <a:solidFill>
          <a:schemeClr val="tx1"/>
        </a:solidFill>
        <a:latin typeface="+mn-lt"/>
        <a:ea typeface="+mn-ea"/>
        <a:cs typeface="+mn-cs"/>
      </a:defRPr>
    </a:lvl5pPr>
    <a:lvl6pPr marL="2285268" algn="l" defTabSz="457054" rtl="0" eaLnBrk="1" latinLnBrk="0" hangingPunct="1">
      <a:defRPr sz="1200" kern="1200">
        <a:solidFill>
          <a:schemeClr val="tx1"/>
        </a:solidFill>
        <a:latin typeface="+mn-lt"/>
        <a:ea typeface="+mn-ea"/>
        <a:cs typeface="+mn-cs"/>
      </a:defRPr>
    </a:lvl6pPr>
    <a:lvl7pPr marL="2742322" algn="l" defTabSz="457054" rtl="0" eaLnBrk="1" latinLnBrk="0" hangingPunct="1">
      <a:defRPr sz="1200" kern="1200">
        <a:solidFill>
          <a:schemeClr val="tx1"/>
        </a:solidFill>
        <a:latin typeface="+mn-lt"/>
        <a:ea typeface="+mn-ea"/>
        <a:cs typeface="+mn-cs"/>
      </a:defRPr>
    </a:lvl7pPr>
    <a:lvl8pPr marL="3199376" algn="l" defTabSz="457054" rtl="0" eaLnBrk="1" latinLnBrk="0" hangingPunct="1">
      <a:defRPr sz="1200" kern="1200">
        <a:solidFill>
          <a:schemeClr val="tx1"/>
        </a:solidFill>
        <a:latin typeface="+mn-lt"/>
        <a:ea typeface="+mn-ea"/>
        <a:cs typeface="+mn-cs"/>
      </a:defRPr>
    </a:lvl8pPr>
    <a:lvl9pPr marL="3656430" algn="l" defTabSz="4570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a:buFont typeface="Arial"/>
              <a:buChar char="•"/>
            </a:pPr>
            <a:r>
              <a:rPr lang="en-US" dirty="0" smtClean="0"/>
              <a:t>Preparedness is the premise for our</a:t>
            </a:r>
            <a:r>
              <a:rPr lang="en-US" baseline="0" dirty="0" smtClean="0"/>
              <a:t> NASA Applied Science project to improve and demonstrate a framework for event-driven data delivery (ED3)</a:t>
            </a:r>
          </a:p>
          <a:p>
            <a:pPr marL="171441" indent="-171441">
              <a:buFont typeface="Arial"/>
              <a:buChar char="•"/>
            </a:pPr>
            <a:r>
              <a:rPr lang="en-US" baseline="0" dirty="0" smtClean="0"/>
              <a:t>The Applied Science program is now focused on initial feasibility studies, followed by funding to fully develop and deploy if feasible.</a:t>
            </a:r>
          </a:p>
          <a:p>
            <a:pPr marL="171441" indent="-171441">
              <a:buFont typeface="Arial"/>
              <a:buChar char="•"/>
            </a:pPr>
            <a:r>
              <a:rPr lang="en-US" baseline="0" dirty="0" smtClean="0"/>
              <a:t>Our focus with the framework is to provide the building blocks that can be reused by lots of decision systems and support specialized solutions</a:t>
            </a:r>
          </a:p>
          <a:p>
            <a:pPr marL="171441" indent="-171441">
              <a:buFont typeface="Arial"/>
              <a:buChar char="•"/>
            </a:pPr>
            <a:endParaRPr lang="en-US" baseline="0" dirty="0" smtClean="0"/>
          </a:p>
        </p:txBody>
      </p:sp>
      <p:sp>
        <p:nvSpPr>
          <p:cNvPr id="4" name="Slide Number Placeholder 3"/>
          <p:cNvSpPr>
            <a:spLocks noGrp="1"/>
          </p:cNvSpPr>
          <p:nvPr>
            <p:ph type="sldNum" sz="quarter" idx="10"/>
          </p:nvPr>
        </p:nvSpPr>
        <p:spPr/>
        <p:txBody>
          <a:bodyPr/>
          <a:lstStyle/>
          <a:p>
            <a:fld id="{4BCC582B-B89C-764A-A35A-7653BF3968D4}" type="slidenum">
              <a:rPr lang="en-US" smtClean="0"/>
              <a:t>2</a:t>
            </a:fld>
            <a:endParaRPr lang="en-US"/>
          </a:p>
        </p:txBody>
      </p:sp>
    </p:spTree>
    <p:extLst>
      <p:ext uri="{BB962C8B-B14F-4D97-AF65-F5344CB8AC3E}">
        <p14:creationId xmlns:p14="http://schemas.microsoft.com/office/powerpoint/2010/main" val="3218342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7" name="Shape 2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emf"/><Relationship Id="rId10" Type="http://schemas.openxmlformats.org/officeDocument/2006/relationships/image" Target="../media/image10.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2"/>
            <a:ext cx="6248400" cy="990599"/>
          </a:xfrm>
        </p:spPr>
        <p:txBody>
          <a:bodyPr anchor="b">
            <a:noAutofit/>
          </a:bodyPr>
          <a:lstStyle>
            <a:lvl1pPr>
              <a:lnSpc>
                <a:spcPts val="4798"/>
              </a:lnSpc>
              <a:defRPr sz="4400" cap="all" baseline="0">
                <a:solidFill>
                  <a:schemeClr val="accent2">
                    <a:lumMod val="75000"/>
                  </a:schemeClr>
                </a:solidFill>
              </a:defRPr>
            </a:lvl1pPr>
          </a:lstStyle>
          <a:p>
            <a:endParaRPr lang="en-US" dirty="0"/>
          </a:p>
        </p:txBody>
      </p:sp>
      <p:sp>
        <p:nvSpPr>
          <p:cNvPr id="3" name="Subtitle 2"/>
          <p:cNvSpPr>
            <a:spLocks noGrp="1"/>
          </p:cNvSpPr>
          <p:nvPr>
            <p:ph type="subTitle" idx="1"/>
          </p:nvPr>
        </p:nvSpPr>
        <p:spPr>
          <a:xfrm>
            <a:off x="685800" y="2286000"/>
            <a:ext cx="6096000" cy="457200"/>
          </a:xfrm>
        </p:spPr>
        <p:txBody>
          <a:bodyPr>
            <a:noAutofit/>
          </a:bodyPr>
          <a:lstStyle>
            <a:lvl1pPr marL="0" indent="0" algn="l">
              <a:buNone/>
              <a:defRPr sz="2800" b="1" baseline="0">
                <a:solidFill>
                  <a:schemeClr val="accent2">
                    <a:lumMod val="50000"/>
                  </a:schemeClr>
                </a:solidFill>
              </a:defRPr>
            </a:lvl1pPr>
            <a:lvl2pPr marL="457054" indent="0" algn="ctr">
              <a:buNone/>
              <a:defRPr>
                <a:solidFill>
                  <a:schemeClr val="tx1">
                    <a:tint val="75000"/>
                  </a:schemeClr>
                </a:solidFill>
              </a:defRPr>
            </a:lvl2pPr>
            <a:lvl3pPr marL="914108" indent="0" algn="ctr">
              <a:buNone/>
              <a:defRPr>
                <a:solidFill>
                  <a:schemeClr val="tx1">
                    <a:tint val="75000"/>
                  </a:schemeClr>
                </a:solidFill>
              </a:defRPr>
            </a:lvl3pPr>
            <a:lvl4pPr marL="1371162" indent="0" algn="ctr">
              <a:buNone/>
              <a:defRPr>
                <a:solidFill>
                  <a:schemeClr val="tx1">
                    <a:tint val="75000"/>
                  </a:schemeClr>
                </a:solidFill>
              </a:defRPr>
            </a:lvl4pPr>
            <a:lvl5pPr marL="1828215" indent="0" algn="ctr">
              <a:buNone/>
              <a:defRPr>
                <a:solidFill>
                  <a:schemeClr val="tx1">
                    <a:tint val="75000"/>
                  </a:schemeClr>
                </a:solidFill>
              </a:defRPr>
            </a:lvl5pPr>
            <a:lvl6pPr marL="2285268" indent="0" algn="ctr">
              <a:buNone/>
              <a:defRPr>
                <a:solidFill>
                  <a:schemeClr val="tx1">
                    <a:tint val="75000"/>
                  </a:schemeClr>
                </a:solidFill>
              </a:defRPr>
            </a:lvl6pPr>
            <a:lvl7pPr marL="2742322" indent="0" algn="ctr">
              <a:buNone/>
              <a:defRPr>
                <a:solidFill>
                  <a:schemeClr val="tx1">
                    <a:tint val="75000"/>
                  </a:schemeClr>
                </a:solidFill>
              </a:defRPr>
            </a:lvl7pPr>
            <a:lvl8pPr marL="3199376" indent="0" algn="ctr">
              <a:buNone/>
              <a:defRPr>
                <a:solidFill>
                  <a:schemeClr val="tx1">
                    <a:tint val="75000"/>
                  </a:schemeClr>
                </a:solidFill>
              </a:defRPr>
            </a:lvl8pPr>
            <a:lvl9pPr marL="3656430" indent="0" algn="ctr">
              <a:buNone/>
              <a:defRPr>
                <a:solidFill>
                  <a:schemeClr val="tx1">
                    <a:tint val="75000"/>
                  </a:schemeClr>
                </a:solidFill>
              </a:defRPr>
            </a:lvl9pPr>
          </a:lstStyle>
          <a:p>
            <a:endParaRPr lang="en-US" dirty="0"/>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0" y="5524500"/>
            <a:ext cx="1257300" cy="1257300"/>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38100"/>
            <a:ext cx="1257300" cy="1257300"/>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1409700"/>
            <a:ext cx="1257300" cy="1257300"/>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00" y="2705100"/>
            <a:ext cx="1257300" cy="1257300"/>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0000" y="4076700"/>
            <a:ext cx="1257300" cy="1257300"/>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41315" y="6168109"/>
            <a:ext cx="999504" cy="379964"/>
          </a:xfrm>
          <a:prstGeom prst="rect">
            <a:avLst/>
          </a:prstGeom>
        </p:spPr>
      </p:pic>
      <p:sp>
        <p:nvSpPr>
          <p:cNvPr id="6" name="Content Placeholder 5"/>
          <p:cNvSpPr>
            <a:spLocks noGrp="1"/>
          </p:cNvSpPr>
          <p:nvPr>
            <p:ph sz="quarter" idx="10"/>
          </p:nvPr>
        </p:nvSpPr>
        <p:spPr>
          <a:xfrm>
            <a:off x="685800" y="2758478"/>
            <a:ext cx="6096000" cy="1341047"/>
          </a:xfrm>
        </p:spPr>
        <p:txBody>
          <a:bodyPr>
            <a:normAutofit/>
          </a:bodyPr>
          <a:lstStyle>
            <a:lvl1pPr marL="0" indent="0">
              <a:buNone/>
              <a:defRPr sz="2800" baseline="0">
                <a:latin typeface="+mn-lt"/>
              </a:defRPr>
            </a:lvl1pPr>
          </a:lstStyle>
          <a:p>
            <a:pPr lvl="0"/>
            <a:endParaRPr lang="en-US" dirty="0" smtClean="0"/>
          </a:p>
        </p:txBody>
      </p:sp>
      <p:sp>
        <p:nvSpPr>
          <p:cNvPr id="26" name="Content Placeholder 25"/>
          <p:cNvSpPr>
            <a:spLocks noGrp="1"/>
          </p:cNvSpPr>
          <p:nvPr>
            <p:ph sz="quarter" idx="11"/>
          </p:nvPr>
        </p:nvSpPr>
        <p:spPr>
          <a:xfrm>
            <a:off x="685800" y="3724160"/>
            <a:ext cx="6096000" cy="1219200"/>
          </a:xfrm>
        </p:spPr>
        <p:txBody>
          <a:bodyPr>
            <a:normAutofit/>
          </a:bodyPr>
          <a:lstStyle>
            <a:lvl1pPr marL="0" indent="0">
              <a:buNone/>
              <a:defRPr sz="2000" baseline="0">
                <a:latin typeface="+mn-lt"/>
              </a:defRPr>
            </a:lvl1pPr>
          </a:lstStyle>
          <a:p>
            <a:pPr lvl="0"/>
            <a:endParaRPr lang="en-US" dirty="0" smtClean="0"/>
          </a:p>
        </p:txBody>
      </p:sp>
      <p:pic>
        <p:nvPicPr>
          <p:cNvPr id="22" name="Picture 21" descr="UAH_4c_blue.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11561" y="6119633"/>
            <a:ext cx="1078772" cy="428441"/>
          </a:xfrm>
          <a:prstGeom prst="rect">
            <a:avLst/>
          </a:prstGeom>
        </p:spPr>
      </p:pic>
      <p:pic>
        <p:nvPicPr>
          <p:cNvPr id="23" name="Picture 22"/>
          <p:cNvPicPr>
            <a:picLocks noChangeAspect="1"/>
          </p:cNvPicPr>
          <p:nvPr userDrawn="1"/>
        </p:nvPicPr>
        <p:blipFill>
          <a:blip r:embed="rId9"/>
          <a:stretch>
            <a:fillRect/>
          </a:stretch>
        </p:blipFill>
        <p:spPr>
          <a:xfrm>
            <a:off x="5465847" y="6076441"/>
            <a:ext cx="1096818" cy="471632"/>
          </a:xfrm>
          <a:prstGeom prst="rect">
            <a:avLst/>
          </a:prstGeom>
        </p:spPr>
      </p:pic>
      <p:pic>
        <p:nvPicPr>
          <p:cNvPr id="4" name="Picture 3"/>
          <p:cNvPicPr>
            <a:picLocks noChangeAspect="1"/>
          </p:cNvPicPr>
          <p:nvPr userDrawn="1"/>
        </p:nvPicPr>
        <p:blipFill>
          <a:blip r:embed="rId10"/>
          <a:stretch>
            <a:fillRect/>
          </a:stretch>
        </p:blipFill>
        <p:spPr>
          <a:xfrm>
            <a:off x="2447631" y="6054979"/>
            <a:ext cx="635000" cy="635000"/>
          </a:xfrm>
          <a:prstGeom prst="rect">
            <a:avLst/>
          </a:prstGeom>
        </p:spPr>
      </p:pic>
    </p:spTree>
    <p:extLst>
      <p:ext uri="{BB962C8B-B14F-4D97-AF65-F5344CB8AC3E}">
        <p14:creationId xmlns:p14="http://schemas.microsoft.com/office/powerpoint/2010/main" val="3549224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4400">
                <a:solidFill>
                  <a:schemeClr val="accent2">
                    <a:lumMod val="75000"/>
                  </a:schemeClr>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363349" y="6356350"/>
            <a:ext cx="2085975" cy="365125"/>
          </a:xfrm>
          <a:prstGeom prst="rect">
            <a:avLst/>
          </a:prstGeom>
        </p:spPr>
        <p:txBody>
          <a:bodyPr/>
          <a:lstStyle/>
          <a:p>
            <a:fld id="{EA2F0173-4FD2-9B46-B95B-4AEE19DB9AAC}" type="datetime1">
              <a:rPr lang="en-US" smtClean="0"/>
              <a:t>1/11/17</a:t>
            </a:fld>
            <a:endParaRPr lang="en-US"/>
          </a:p>
        </p:txBody>
      </p:sp>
      <p:sp>
        <p:nvSpPr>
          <p:cNvPr id="8" name="Slide Number Placeholder 7"/>
          <p:cNvSpPr>
            <a:spLocks noGrp="1"/>
          </p:cNvSpPr>
          <p:nvPr>
            <p:ph type="sldNum" sz="quarter" idx="11"/>
          </p:nvPr>
        </p:nvSpPr>
        <p:spPr>
          <a:xfrm>
            <a:off x="8543280" y="6356350"/>
            <a:ext cx="561975" cy="365125"/>
          </a:xfrm>
          <a:prstGeom prst="rect">
            <a:avLst/>
          </a:prstGeom>
        </p:spPr>
        <p:txBody>
          <a:bodyPr/>
          <a:lstStyle/>
          <a:p>
            <a:fld id="{6E901D89-5CC9-4B4A-B1A8-C381289D731F}" type="slidenum">
              <a:rPr lang="en-US" smtClean="0"/>
              <a:t>‹#›</a:t>
            </a:fld>
            <a:endParaRPr lang="en-US"/>
          </a:p>
        </p:txBody>
      </p:sp>
      <p:sp>
        <p:nvSpPr>
          <p:cNvPr id="9" name="Footer Placeholder 8"/>
          <p:cNvSpPr>
            <a:spLocks noGrp="1"/>
          </p:cNvSpPr>
          <p:nvPr>
            <p:ph type="ftr" sz="quarter" idx="12"/>
          </p:nvPr>
        </p:nvSpPr>
        <p:spPr>
          <a:xfrm>
            <a:off x="1114425" y="6356350"/>
            <a:ext cx="2847975" cy="365125"/>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3243142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lvl1pPr algn="l">
              <a:defRPr>
                <a:solidFill>
                  <a:schemeClr val="accent2">
                    <a:lumMod val="75000"/>
                  </a:schemeClr>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363349" y="6356350"/>
            <a:ext cx="2085975" cy="365125"/>
          </a:xfrm>
          <a:prstGeom prst="rect">
            <a:avLst/>
          </a:prstGeom>
        </p:spPr>
        <p:txBody>
          <a:bodyPr/>
          <a:lstStyle/>
          <a:p>
            <a:fld id="{807534E7-E4B0-C846-B26A-A5514D5A237B}" type="datetime1">
              <a:rPr lang="en-US" smtClean="0"/>
              <a:t>1/11/17</a:t>
            </a:fld>
            <a:endParaRPr lang="en-US"/>
          </a:p>
        </p:txBody>
      </p:sp>
      <p:sp>
        <p:nvSpPr>
          <p:cNvPr id="8" name="Slide Number Placeholder 7"/>
          <p:cNvSpPr>
            <a:spLocks noGrp="1"/>
          </p:cNvSpPr>
          <p:nvPr>
            <p:ph type="sldNum" sz="quarter" idx="11"/>
          </p:nvPr>
        </p:nvSpPr>
        <p:spPr>
          <a:xfrm>
            <a:off x="8543280" y="6356350"/>
            <a:ext cx="561975" cy="365125"/>
          </a:xfrm>
          <a:prstGeom prst="rect">
            <a:avLst/>
          </a:prstGeom>
        </p:spPr>
        <p:txBody>
          <a:bodyPr/>
          <a:lstStyle/>
          <a:p>
            <a:fld id="{6E901D89-5CC9-4B4A-B1A8-C381289D731F}" type="slidenum">
              <a:rPr lang="en-US" smtClean="0"/>
              <a:t>‹#›</a:t>
            </a:fld>
            <a:endParaRPr lang="en-US"/>
          </a:p>
        </p:txBody>
      </p:sp>
      <p:sp>
        <p:nvSpPr>
          <p:cNvPr id="9" name="Footer Placeholder 8"/>
          <p:cNvSpPr>
            <a:spLocks noGrp="1"/>
          </p:cNvSpPr>
          <p:nvPr>
            <p:ph type="ftr" sz="quarter" idx="12"/>
          </p:nvPr>
        </p:nvSpPr>
        <p:spPr>
          <a:xfrm>
            <a:off x="1114425" y="6356350"/>
            <a:ext cx="2847975" cy="365125"/>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1773203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54" indent="0" algn="ctr">
              <a:buNone/>
              <a:defRPr>
                <a:solidFill>
                  <a:schemeClr val="tx1">
                    <a:tint val="75000"/>
                  </a:schemeClr>
                </a:solidFill>
              </a:defRPr>
            </a:lvl2pPr>
            <a:lvl3pPr marL="914108" indent="0" algn="ctr">
              <a:buNone/>
              <a:defRPr>
                <a:solidFill>
                  <a:schemeClr val="tx1">
                    <a:tint val="75000"/>
                  </a:schemeClr>
                </a:solidFill>
              </a:defRPr>
            </a:lvl3pPr>
            <a:lvl4pPr marL="1371162" indent="0" algn="ctr">
              <a:buNone/>
              <a:defRPr>
                <a:solidFill>
                  <a:schemeClr val="tx1">
                    <a:tint val="75000"/>
                  </a:schemeClr>
                </a:solidFill>
              </a:defRPr>
            </a:lvl4pPr>
            <a:lvl5pPr marL="1828215" indent="0" algn="ctr">
              <a:buNone/>
              <a:defRPr>
                <a:solidFill>
                  <a:schemeClr val="tx1">
                    <a:tint val="75000"/>
                  </a:schemeClr>
                </a:solidFill>
              </a:defRPr>
            </a:lvl5pPr>
            <a:lvl6pPr marL="2285268" indent="0" algn="ctr">
              <a:buNone/>
              <a:defRPr>
                <a:solidFill>
                  <a:schemeClr val="tx1">
                    <a:tint val="75000"/>
                  </a:schemeClr>
                </a:solidFill>
              </a:defRPr>
            </a:lvl6pPr>
            <a:lvl7pPr marL="2742322" indent="0" algn="ctr">
              <a:buNone/>
              <a:defRPr>
                <a:solidFill>
                  <a:schemeClr val="tx1">
                    <a:tint val="75000"/>
                  </a:schemeClr>
                </a:solidFill>
              </a:defRPr>
            </a:lvl7pPr>
            <a:lvl8pPr marL="3199376" indent="0" algn="ctr">
              <a:buNone/>
              <a:defRPr>
                <a:solidFill>
                  <a:schemeClr val="tx1">
                    <a:tint val="75000"/>
                  </a:schemeClr>
                </a:solidFill>
              </a:defRPr>
            </a:lvl8pPr>
            <a:lvl9pPr marL="365643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3302C0-6CB7-F84E-B440-B0B0986929DE}" type="datetime1">
              <a:rPr lang="en-US" smtClean="0"/>
              <a:t>1/11/17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01D89-5CC9-4B4A-B1A8-C381289D731F}" type="slidenum">
              <a:rPr lang="en-US" smtClean="0"/>
              <a:t>‹#›</a:t>
            </a:fld>
            <a:endParaRPr lang="en-US"/>
          </a:p>
        </p:txBody>
      </p:sp>
    </p:spTree>
    <p:extLst>
      <p:ext uri="{BB962C8B-B14F-4D97-AF65-F5344CB8AC3E}">
        <p14:creationId xmlns:p14="http://schemas.microsoft.com/office/powerpoint/2010/main" val="13128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754372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4400">
                <a:solidFill>
                  <a:schemeClr val="accent2">
                    <a:lumMod val="7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2000"/>
            </a:lvl3pPr>
            <a:lvl4pPr>
              <a:defRPr sz="2000"/>
            </a:lvl4pPr>
            <a:lvl5pPr>
              <a:defRPr sz="2000"/>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a:xfrm>
            <a:off x="6363349" y="6356350"/>
            <a:ext cx="2085975" cy="365125"/>
          </a:xfrm>
          <a:prstGeom prst="rect">
            <a:avLst/>
          </a:prstGeom>
        </p:spPr>
        <p:txBody>
          <a:bodyPr/>
          <a:lstStyle>
            <a:lvl1pPr>
              <a:defRPr>
                <a:solidFill>
                  <a:schemeClr val="tx1"/>
                </a:solidFill>
              </a:defRPr>
            </a:lvl1pPr>
          </a:lstStyle>
          <a:p>
            <a:fld id="{6CB7244C-28D8-CE4F-BACE-A56EE4CD03AC}" type="datetime1">
              <a:rPr lang="en-US" smtClean="0"/>
              <a:t>1/11/17</a:t>
            </a:fld>
            <a:endParaRPr lang="en-US"/>
          </a:p>
        </p:txBody>
      </p:sp>
      <p:sp>
        <p:nvSpPr>
          <p:cNvPr id="8" name="Slide Number Placeholder 7"/>
          <p:cNvSpPr>
            <a:spLocks noGrp="1"/>
          </p:cNvSpPr>
          <p:nvPr>
            <p:ph type="sldNum" sz="quarter" idx="11"/>
          </p:nvPr>
        </p:nvSpPr>
        <p:spPr>
          <a:xfrm>
            <a:off x="8543280" y="6356350"/>
            <a:ext cx="561975" cy="365125"/>
          </a:xfrm>
          <a:prstGeom prst="rect">
            <a:avLst/>
          </a:prstGeom>
        </p:spPr>
        <p:txBody>
          <a:bodyPr/>
          <a:lstStyle>
            <a:lvl1pPr>
              <a:defRPr>
                <a:solidFill>
                  <a:schemeClr val="tx1"/>
                </a:solidFill>
              </a:defRPr>
            </a:lvl1pPr>
          </a:lstStyle>
          <a:p>
            <a:fld id="{6E901D89-5CC9-4B4A-B1A8-C381289D731F}" type="slidenum">
              <a:rPr lang="en-US" smtClean="0"/>
              <a:t>‹#›</a:t>
            </a:fld>
            <a:endParaRPr lang="en-US"/>
          </a:p>
        </p:txBody>
      </p:sp>
      <p:sp>
        <p:nvSpPr>
          <p:cNvPr id="9" name="Footer Placeholder 8"/>
          <p:cNvSpPr>
            <a:spLocks noGrp="1"/>
          </p:cNvSpPr>
          <p:nvPr>
            <p:ph type="ftr" sz="quarter" idx="12"/>
          </p:nvPr>
        </p:nvSpPr>
        <p:spPr>
          <a:xfrm>
            <a:off x="1114425" y="6356350"/>
            <a:ext cx="2847975" cy="365125"/>
          </a:xfrm>
          <a:prstGeom prst="rect">
            <a:avLst/>
          </a:prstGeom>
        </p:spPr>
        <p:txBody>
          <a:bodyPr/>
          <a:lstStyle>
            <a:lvl1pPr>
              <a:defRPr>
                <a:solidFill>
                  <a:schemeClr val="tx1"/>
                </a:solidFill>
              </a:defRPr>
            </a:lvl1pPr>
          </a:lstStyle>
          <a:p>
            <a:endParaRPr lang="en-US"/>
          </a:p>
        </p:txBody>
      </p:sp>
    </p:spTree>
    <p:extLst>
      <p:ext uri="{BB962C8B-B14F-4D97-AF65-F5344CB8AC3E}">
        <p14:creationId xmlns:p14="http://schemas.microsoft.com/office/powerpoint/2010/main" val="2983247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l" defTabSz="914108" rtl="0" eaLnBrk="1" latinLnBrk="0" hangingPunct="1">
              <a:lnSpc>
                <a:spcPct val="100000"/>
              </a:lnSpc>
              <a:spcBef>
                <a:spcPct val="0"/>
              </a:spcBef>
              <a:buNone/>
              <a:defRPr lang="en-US" sz="4800" kern="1200" dirty="0" smtClean="0">
                <a:solidFill>
                  <a:schemeClr val="accent2">
                    <a:lumMod val="75000"/>
                  </a:schemeClr>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4"/>
            <a:ext cx="7772400" cy="1131887"/>
          </a:xfrm>
        </p:spPr>
        <p:txBody>
          <a:bodyPr anchor="t">
            <a:normAutofit/>
          </a:bodyPr>
          <a:lstStyle>
            <a:lvl1pPr marL="0" indent="0" algn="ctr">
              <a:buNone/>
              <a:defRPr sz="2400">
                <a:solidFill>
                  <a:schemeClr val="tx1">
                    <a:lumMod val="85000"/>
                    <a:lumOff val="15000"/>
                  </a:schemeClr>
                </a:solidFill>
              </a:defRPr>
            </a:lvl1pPr>
            <a:lvl2pPr marL="457054" indent="0">
              <a:buNone/>
              <a:defRPr sz="1800">
                <a:solidFill>
                  <a:schemeClr val="tx1">
                    <a:tint val="75000"/>
                  </a:schemeClr>
                </a:solidFill>
              </a:defRPr>
            </a:lvl2pPr>
            <a:lvl3pPr marL="914108" indent="0">
              <a:buNone/>
              <a:defRPr sz="1600">
                <a:solidFill>
                  <a:schemeClr val="tx1">
                    <a:tint val="75000"/>
                  </a:schemeClr>
                </a:solidFill>
              </a:defRPr>
            </a:lvl3pPr>
            <a:lvl4pPr marL="1371162" indent="0">
              <a:buNone/>
              <a:defRPr sz="1400">
                <a:solidFill>
                  <a:schemeClr val="tx1">
                    <a:tint val="75000"/>
                  </a:schemeClr>
                </a:solidFill>
              </a:defRPr>
            </a:lvl4pPr>
            <a:lvl5pPr marL="1828215" indent="0">
              <a:buNone/>
              <a:defRPr sz="1400">
                <a:solidFill>
                  <a:schemeClr val="tx1">
                    <a:tint val="75000"/>
                  </a:schemeClr>
                </a:solidFill>
              </a:defRPr>
            </a:lvl5pPr>
            <a:lvl6pPr marL="2285268" indent="0">
              <a:buNone/>
              <a:defRPr sz="1400">
                <a:solidFill>
                  <a:schemeClr val="tx1">
                    <a:tint val="75000"/>
                  </a:schemeClr>
                </a:solidFill>
              </a:defRPr>
            </a:lvl6pPr>
            <a:lvl7pPr marL="2742322" indent="0">
              <a:buNone/>
              <a:defRPr sz="1400">
                <a:solidFill>
                  <a:schemeClr val="tx1">
                    <a:tint val="75000"/>
                  </a:schemeClr>
                </a:solidFill>
              </a:defRPr>
            </a:lvl7pPr>
            <a:lvl8pPr marL="3199376" indent="0">
              <a:buNone/>
              <a:defRPr sz="1400">
                <a:solidFill>
                  <a:schemeClr val="tx1">
                    <a:tint val="75000"/>
                  </a:schemeClr>
                </a:solidFill>
              </a:defRPr>
            </a:lvl8pPr>
            <a:lvl9pPr marL="3656430" indent="0">
              <a:buNone/>
              <a:defRPr sz="1400">
                <a:solidFill>
                  <a:schemeClr val="tx1">
                    <a:tint val="75000"/>
                  </a:schemeClr>
                </a:solidFill>
              </a:defRPr>
            </a:lvl9pPr>
          </a:lstStyle>
          <a:p>
            <a:pPr lvl="0"/>
            <a:r>
              <a:rPr lang="en-US" smtClean="0"/>
              <a:t>Click to edit Master text styles</a:t>
            </a: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rtlCol="0" anchor="ctr"/>
          <a:lstStyle/>
          <a:p>
            <a:pPr algn="ctr" defTabSz="457054"/>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rtlCol="0" anchor="ctr"/>
          <a:lstStyle/>
          <a:p>
            <a:pPr algn="ctr" defTabSz="457054"/>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rtlCol="0" anchor="ctr"/>
          <a:lstStyle/>
          <a:p>
            <a:pPr algn="ctr" defTabSz="457054"/>
            <a:endParaRPr lang="en-US">
              <a:solidFill>
                <a:prstClr val="white"/>
              </a:solidFill>
            </a:endParaRPr>
          </a:p>
        </p:txBody>
      </p:sp>
      <p:sp>
        <p:nvSpPr>
          <p:cNvPr id="10" name="Date Placeholder 6"/>
          <p:cNvSpPr>
            <a:spLocks noGrp="1"/>
          </p:cNvSpPr>
          <p:nvPr>
            <p:ph type="dt" sz="half" idx="10"/>
          </p:nvPr>
        </p:nvSpPr>
        <p:spPr>
          <a:xfrm>
            <a:off x="6363349" y="6356350"/>
            <a:ext cx="2085975" cy="365125"/>
          </a:xfrm>
          <a:prstGeom prst="rect">
            <a:avLst/>
          </a:prstGeom>
        </p:spPr>
        <p:txBody>
          <a:bodyPr/>
          <a:lstStyle/>
          <a:p>
            <a:fld id="{BEBD21BE-619D-914A-B4F6-EA528517D236}" type="datetime1">
              <a:rPr lang="en-US" smtClean="0"/>
              <a:t>1/11/17</a:t>
            </a:fld>
            <a:endParaRPr lang="en-US"/>
          </a:p>
        </p:txBody>
      </p:sp>
      <p:sp>
        <p:nvSpPr>
          <p:cNvPr id="11" name="Slide Number Placeholder 7"/>
          <p:cNvSpPr>
            <a:spLocks noGrp="1"/>
          </p:cNvSpPr>
          <p:nvPr>
            <p:ph type="sldNum" sz="quarter" idx="11"/>
          </p:nvPr>
        </p:nvSpPr>
        <p:spPr>
          <a:xfrm>
            <a:off x="8543280" y="6356350"/>
            <a:ext cx="561975" cy="365125"/>
          </a:xfrm>
          <a:prstGeom prst="rect">
            <a:avLst/>
          </a:prstGeom>
        </p:spPr>
        <p:txBody>
          <a:bodyPr/>
          <a:lstStyle/>
          <a:p>
            <a:fld id="{6E901D89-5CC9-4B4A-B1A8-C381289D731F}" type="slidenum">
              <a:rPr lang="en-US" smtClean="0"/>
              <a:t>‹#›</a:t>
            </a:fld>
            <a:endParaRPr lang="en-US"/>
          </a:p>
        </p:txBody>
      </p:sp>
      <p:sp>
        <p:nvSpPr>
          <p:cNvPr id="12" name="Footer Placeholder 8"/>
          <p:cNvSpPr>
            <a:spLocks noGrp="1"/>
          </p:cNvSpPr>
          <p:nvPr>
            <p:ph type="ftr" sz="quarter" idx="12"/>
          </p:nvPr>
        </p:nvSpPr>
        <p:spPr>
          <a:xfrm>
            <a:off x="1114425" y="6356350"/>
            <a:ext cx="2847975" cy="365125"/>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127547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4400">
                <a:solidFill>
                  <a:schemeClr val="accent2">
                    <a:lumMod val="75000"/>
                  </a:schemeClr>
                </a:solidFill>
              </a:defRPr>
            </a:lvl1pPr>
          </a:lstStyle>
          <a:p>
            <a:r>
              <a:rPr lang="en-US" smtClean="0"/>
              <a:t>Click to edit Master title style</a:t>
            </a:r>
            <a:endParaRPr lang="en-US" dirty="0"/>
          </a:p>
        </p:txBody>
      </p:sp>
      <p:sp>
        <p:nvSpPr>
          <p:cNvPr id="4" name="Content Placeholder 3"/>
          <p:cNvSpPr>
            <a:spLocks noGrp="1"/>
          </p:cNvSpPr>
          <p:nvPr>
            <p:ph sz="half" idx="2"/>
          </p:nvPr>
        </p:nvSpPr>
        <p:spPr>
          <a:xfrm>
            <a:off x="4648200" y="1600201"/>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a:xfrm>
            <a:off x="6363349" y="6356350"/>
            <a:ext cx="2085975" cy="365125"/>
          </a:xfrm>
          <a:prstGeom prst="rect">
            <a:avLst/>
          </a:prstGeom>
        </p:spPr>
        <p:txBody>
          <a:bodyPr/>
          <a:lstStyle/>
          <a:p>
            <a:fld id="{5D32D54E-4771-0840-B581-F1345CAB4511}" type="datetime1">
              <a:rPr lang="en-US" smtClean="0"/>
              <a:t>1/11/17</a:t>
            </a:fld>
            <a:endParaRPr lang="en-US"/>
          </a:p>
        </p:txBody>
      </p:sp>
      <p:sp>
        <p:nvSpPr>
          <p:cNvPr id="10" name="Slide Number Placeholder 7"/>
          <p:cNvSpPr>
            <a:spLocks noGrp="1"/>
          </p:cNvSpPr>
          <p:nvPr>
            <p:ph type="sldNum" sz="quarter" idx="11"/>
          </p:nvPr>
        </p:nvSpPr>
        <p:spPr>
          <a:xfrm>
            <a:off x="8543280" y="6356350"/>
            <a:ext cx="561975" cy="365125"/>
          </a:xfrm>
          <a:prstGeom prst="rect">
            <a:avLst/>
          </a:prstGeom>
        </p:spPr>
        <p:txBody>
          <a:bodyPr/>
          <a:lstStyle/>
          <a:p>
            <a:fld id="{6E901D89-5CC9-4B4A-B1A8-C381289D731F}" type="slidenum">
              <a:rPr lang="en-US" smtClean="0"/>
              <a:t>‹#›</a:t>
            </a:fld>
            <a:endParaRPr lang="en-US"/>
          </a:p>
        </p:txBody>
      </p:sp>
      <p:sp>
        <p:nvSpPr>
          <p:cNvPr id="11" name="Footer Placeholder 8"/>
          <p:cNvSpPr>
            <a:spLocks noGrp="1"/>
          </p:cNvSpPr>
          <p:nvPr>
            <p:ph type="ftr" sz="quarter" idx="12"/>
          </p:nvPr>
        </p:nvSpPr>
        <p:spPr>
          <a:xfrm>
            <a:off x="1114425" y="6356350"/>
            <a:ext cx="2847975" cy="365125"/>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3597934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4400">
                <a:solidFill>
                  <a:schemeClr val="accent2">
                    <a:lumMod val="7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054" indent="0">
              <a:buNone/>
              <a:defRPr sz="2000" b="1"/>
            </a:lvl2pPr>
            <a:lvl3pPr marL="914108" indent="0">
              <a:buNone/>
              <a:defRPr sz="1800" b="1"/>
            </a:lvl3pPr>
            <a:lvl4pPr marL="1371162" indent="0">
              <a:buNone/>
              <a:defRPr sz="1600" b="1"/>
            </a:lvl4pPr>
            <a:lvl5pPr marL="1828215" indent="0">
              <a:buNone/>
              <a:defRPr sz="1600" b="1"/>
            </a:lvl5pPr>
            <a:lvl6pPr marL="2285268" indent="0">
              <a:buNone/>
              <a:defRPr sz="1600" b="1"/>
            </a:lvl6pPr>
            <a:lvl7pPr marL="2742322" indent="0">
              <a:buNone/>
              <a:defRPr sz="1600" b="1"/>
            </a:lvl7pPr>
            <a:lvl8pPr marL="3199376" indent="0">
              <a:buNone/>
              <a:defRPr sz="1600" b="1"/>
            </a:lvl8pPr>
            <a:lvl9pPr marL="365643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054" indent="0">
              <a:buNone/>
              <a:defRPr sz="2000" b="1"/>
            </a:lvl2pPr>
            <a:lvl3pPr marL="914108" indent="0">
              <a:buNone/>
              <a:defRPr sz="1800" b="1"/>
            </a:lvl3pPr>
            <a:lvl4pPr marL="1371162" indent="0">
              <a:buNone/>
              <a:defRPr sz="1600" b="1"/>
            </a:lvl4pPr>
            <a:lvl5pPr marL="1828215" indent="0">
              <a:buNone/>
              <a:defRPr sz="1600" b="1"/>
            </a:lvl5pPr>
            <a:lvl6pPr marL="2285268" indent="0">
              <a:buNone/>
              <a:defRPr sz="1600" b="1"/>
            </a:lvl6pPr>
            <a:lvl7pPr marL="2742322" indent="0">
              <a:buNone/>
              <a:defRPr sz="1600" b="1"/>
            </a:lvl7pPr>
            <a:lvl8pPr marL="3199376" indent="0">
              <a:buNone/>
              <a:defRPr sz="1600" b="1"/>
            </a:lvl8pPr>
            <a:lvl9pPr marL="365643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9"/>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6"/>
          <p:cNvSpPr>
            <a:spLocks noGrp="1"/>
          </p:cNvSpPr>
          <p:nvPr>
            <p:ph type="dt" sz="half" idx="10"/>
          </p:nvPr>
        </p:nvSpPr>
        <p:spPr>
          <a:xfrm>
            <a:off x="6363349" y="6356350"/>
            <a:ext cx="2085975" cy="365125"/>
          </a:xfrm>
          <a:prstGeom prst="rect">
            <a:avLst/>
          </a:prstGeom>
        </p:spPr>
        <p:txBody>
          <a:bodyPr/>
          <a:lstStyle/>
          <a:p>
            <a:fld id="{EF60826F-9F2B-3747-9E0D-DD002DB3E047}" type="datetime1">
              <a:rPr lang="en-US" smtClean="0"/>
              <a:t>1/11/17</a:t>
            </a:fld>
            <a:endParaRPr lang="en-US"/>
          </a:p>
        </p:txBody>
      </p:sp>
      <p:sp>
        <p:nvSpPr>
          <p:cNvPr id="12" name="Slide Number Placeholder 7"/>
          <p:cNvSpPr>
            <a:spLocks noGrp="1"/>
          </p:cNvSpPr>
          <p:nvPr>
            <p:ph type="sldNum" sz="quarter" idx="11"/>
          </p:nvPr>
        </p:nvSpPr>
        <p:spPr>
          <a:xfrm>
            <a:off x="8543280" y="6356350"/>
            <a:ext cx="561975" cy="365125"/>
          </a:xfrm>
          <a:prstGeom prst="rect">
            <a:avLst/>
          </a:prstGeom>
        </p:spPr>
        <p:txBody>
          <a:bodyPr/>
          <a:lstStyle/>
          <a:p>
            <a:fld id="{6E901D89-5CC9-4B4A-B1A8-C381289D731F}" type="slidenum">
              <a:rPr lang="en-US" smtClean="0"/>
              <a:t>‹#›</a:t>
            </a:fld>
            <a:endParaRPr lang="en-US"/>
          </a:p>
        </p:txBody>
      </p:sp>
      <p:sp>
        <p:nvSpPr>
          <p:cNvPr id="14" name="Footer Placeholder 8"/>
          <p:cNvSpPr>
            <a:spLocks noGrp="1"/>
          </p:cNvSpPr>
          <p:nvPr>
            <p:ph type="ftr" sz="quarter" idx="12"/>
          </p:nvPr>
        </p:nvSpPr>
        <p:spPr>
          <a:xfrm>
            <a:off x="1114425" y="6356350"/>
            <a:ext cx="2847975" cy="365125"/>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4256035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4400">
                <a:solidFill>
                  <a:schemeClr val="accent2">
                    <a:lumMod val="75000"/>
                  </a:schemeClr>
                </a:solidFill>
              </a:defRPr>
            </a:lvl1pPr>
          </a:lstStyle>
          <a:p>
            <a:r>
              <a:rPr lang="en-US" smtClean="0"/>
              <a:t>Click to edit Master title style</a:t>
            </a:r>
            <a:endParaRPr lang="en-US" dirty="0"/>
          </a:p>
        </p:txBody>
      </p:sp>
      <p:sp>
        <p:nvSpPr>
          <p:cNvPr id="6" name="Date Placeholder 6"/>
          <p:cNvSpPr>
            <a:spLocks noGrp="1"/>
          </p:cNvSpPr>
          <p:nvPr>
            <p:ph type="dt" sz="half" idx="10"/>
          </p:nvPr>
        </p:nvSpPr>
        <p:spPr>
          <a:xfrm>
            <a:off x="6363349" y="6356350"/>
            <a:ext cx="2085975" cy="365125"/>
          </a:xfrm>
          <a:prstGeom prst="rect">
            <a:avLst/>
          </a:prstGeom>
        </p:spPr>
        <p:txBody>
          <a:bodyPr/>
          <a:lstStyle/>
          <a:p>
            <a:fld id="{7938B06A-DC71-434A-A77E-3965FF21287E}" type="datetime1">
              <a:rPr lang="en-US" smtClean="0"/>
              <a:t>1/11/17</a:t>
            </a:fld>
            <a:endParaRPr lang="en-US"/>
          </a:p>
        </p:txBody>
      </p:sp>
      <p:sp>
        <p:nvSpPr>
          <p:cNvPr id="7" name="Slide Number Placeholder 7"/>
          <p:cNvSpPr>
            <a:spLocks noGrp="1"/>
          </p:cNvSpPr>
          <p:nvPr>
            <p:ph type="sldNum" sz="quarter" idx="11"/>
          </p:nvPr>
        </p:nvSpPr>
        <p:spPr>
          <a:xfrm>
            <a:off x="8543280" y="6356350"/>
            <a:ext cx="561975" cy="365125"/>
          </a:xfrm>
          <a:prstGeom prst="rect">
            <a:avLst/>
          </a:prstGeom>
        </p:spPr>
        <p:txBody>
          <a:bodyPr/>
          <a:lstStyle/>
          <a:p>
            <a:fld id="{6E901D89-5CC9-4B4A-B1A8-C381289D731F}" type="slidenum">
              <a:rPr lang="en-US" smtClean="0"/>
              <a:t>‹#›</a:t>
            </a:fld>
            <a:endParaRPr lang="en-US"/>
          </a:p>
        </p:txBody>
      </p:sp>
      <p:sp>
        <p:nvSpPr>
          <p:cNvPr id="8" name="Footer Placeholder 8"/>
          <p:cNvSpPr>
            <a:spLocks noGrp="1"/>
          </p:cNvSpPr>
          <p:nvPr>
            <p:ph type="ftr" sz="quarter" idx="12"/>
          </p:nvPr>
        </p:nvSpPr>
        <p:spPr>
          <a:xfrm>
            <a:off x="1114425" y="6356350"/>
            <a:ext cx="2847975" cy="365125"/>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789965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6"/>
          <p:cNvSpPr>
            <a:spLocks noGrp="1"/>
          </p:cNvSpPr>
          <p:nvPr>
            <p:ph type="dt" sz="half" idx="10"/>
          </p:nvPr>
        </p:nvSpPr>
        <p:spPr>
          <a:xfrm>
            <a:off x="6363349" y="6356350"/>
            <a:ext cx="2085975" cy="365125"/>
          </a:xfrm>
          <a:prstGeom prst="rect">
            <a:avLst/>
          </a:prstGeom>
        </p:spPr>
        <p:txBody>
          <a:bodyPr/>
          <a:lstStyle/>
          <a:p>
            <a:fld id="{A7FF39FD-3D65-7B44-8B82-07B9B40FD514}" type="datetime1">
              <a:rPr lang="en-US" smtClean="0"/>
              <a:t>1/11/17</a:t>
            </a:fld>
            <a:endParaRPr lang="en-US"/>
          </a:p>
        </p:txBody>
      </p:sp>
      <p:sp>
        <p:nvSpPr>
          <p:cNvPr id="6" name="Slide Number Placeholder 7"/>
          <p:cNvSpPr>
            <a:spLocks noGrp="1"/>
          </p:cNvSpPr>
          <p:nvPr>
            <p:ph type="sldNum" sz="quarter" idx="11"/>
          </p:nvPr>
        </p:nvSpPr>
        <p:spPr>
          <a:xfrm>
            <a:off x="8543280" y="6356350"/>
            <a:ext cx="561975" cy="365125"/>
          </a:xfrm>
          <a:prstGeom prst="rect">
            <a:avLst/>
          </a:prstGeom>
        </p:spPr>
        <p:txBody>
          <a:bodyPr/>
          <a:lstStyle/>
          <a:p>
            <a:fld id="{6E901D89-5CC9-4B4A-B1A8-C381289D731F}" type="slidenum">
              <a:rPr lang="en-US" smtClean="0"/>
              <a:t>‹#›</a:t>
            </a:fld>
            <a:endParaRPr lang="en-US"/>
          </a:p>
        </p:txBody>
      </p:sp>
      <p:sp>
        <p:nvSpPr>
          <p:cNvPr id="7" name="Footer Placeholder 8"/>
          <p:cNvSpPr>
            <a:spLocks noGrp="1"/>
          </p:cNvSpPr>
          <p:nvPr>
            <p:ph type="ftr" sz="quarter" idx="12"/>
          </p:nvPr>
        </p:nvSpPr>
        <p:spPr>
          <a:xfrm>
            <a:off x="1114425" y="6356350"/>
            <a:ext cx="2847975" cy="365125"/>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4021241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solidFill>
                  <a:schemeClr val="accent2">
                    <a:lumMod val="75000"/>
                  </a:schemeClr>
                </a:solidFill>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1"/>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1"/>
            <a:ext cx="3008313" cy="3687763"/>
          </a:xfrm>
        </p:spPr>
        <p:txBody>
          <a:bodyPr>
            <a:normAutofit/>
          </a:bodyPr>
          <a:lstStyle>
            <a:lvl1pPr marL="0" indent="0" algn="ctr">
              <a:lnSpc>
                <a:spcPct val="125000"/>
              </a:lnSpc>
              <a:buNone/>
              <a:defRPr sz="1600"/>
            </a:lvl1pPr>
            <a:lvl2pPr marL="457054" indent="0">
              <a:buNone/>
              <a:defRPr sz="1200"/>
            </a:lvl2pPr>
            <a:lvl3pPr marL="914108" indent="0">
              <a:buNone/>
              <a:defRPr sz="1000"/>
            </a:lvl3pPr>
            <a:lvl4pPr marL="1371162" indent="0">
              <a:buNone/>
              <a:defRPr sz="900"/>
            </a:lvl4pPr>
            <a:lvl5pPr marL="1828215" indent="0">
              <a:buNone/>
              <a:defRPr sz="900"/>
            </a:lvl5pPr>
            <a:lvl6pPr marL="2285268" indent="0">
              <a:buNone/>
              <a:defRPr sz="900"/>
            </a:lvl6pPr>
            <a:lvl7pPr marL="2742322" indent="0">
              <a:buNone/>
              <a:defRPr sz="900"/>
            </a:lvl7pPr>
            <a:lvl8pPr marL="3199376" indent="0">
              <a:buNone/>
              <a:defRPr sz="900"/>
            </a:lvl8pPr>
            <a:lvl9pPr marL="3656430" indent="0">
              <a:buNone/>
              <a:defRPr sz="900"/>
            </a:lvl9pPr>
          </a:lstStyle>
          <a:p>
            <a:pPr lvl="0"/>
            <a:r>
              <a:rPr lang="en-US" smtClean="0"/>
              <a:t>Click to edit Master text styles</a:t>
            </a:r>
          </a:p>
        </p:txBody>
      </p:sp>
      <p:sp>
        <p:nvSpPr>
          <p:cNvPr id="8" name="Date Placeholder 6"/>
          <p:cNvSpPr>
            <a:spLocks noGrp="1"/>
          </p:cNvSpPr>
          <p:nvPr>
            <p:ph type="dt" sz="half" idx="10"/>
          </p:nvPr>
        </p:nvSpPr>
        <p:spPr>
          <a:xfrm>
            <a:off x="6363349" y="6356350"/>
            <a:ext cx="2085975" cy="365125"/>
          </a:xfrm>
          <a:prstGeom prst="rect">
            <a:avLst/>
          </a:prstGeom>
        </p:spPr>
        <p:txBody>
          <a:bodyPr/>
          <a:lstStyle/>
          <a:p>
            <a:fld id="{F6E37FBF-0882-BB42-BB88-3664DAC691E1}" type="datetime1">
              <a:rPr lang="en-US" smtClean="0"/>
              <a:t>1/11/17</a:t>
            </a:fld>
            <a:endParaRPr lang="en-US"/>
          </a:p>
        </p:txBody>
      </p:sp>
      <p:sp>
        <p:nvSpPr>
          <p:cNvPr id="9" name="Slide Number Placeholder 7"/>
          <p:cNvSpPr>
            <a:spLocks noGrp="1"/>
          </p:cNvSpPr>
          <p:nvPr>
            <p:ph type="sldNum" sz="quarter" idx="11"/>
          </p:nvPr>
        </p:nvSpPr>
        <p:spPr>
          <a:xfrm>
            <a:off x="8543280" y="6356350"/>
            <a:ext cx="561975" cy="365125"/>
          </a:xfrm>
          <a:prstGeom prst="rect">
            <a:avLst/>
          </a:prstGeom>
        </p:spPr>
        <p:txBody>
          <a:bodyPr/>
          <a:lstStyle/>
          <a:p>
            <a:fld id="{6E901D89-5CC9-4B4A-B1A8-C381289D731F}" type="slidenum">
              <a:rPr lang="en-US" smtClean="0"/>
              <a:t>‹#›</a:t>
            </a:fld>
            <a:endParaRPr lang="en-US"/>
          </a:p>
        </p:txBody>
      </p:sp>
      <p:sp>
        <p:nvSpPr>
          <p:cNvPr id="10" name="Footer Placeholder 8"/>
          <p:cNvSpPr>
            <a:spLocks noGrp="1"/>
          </p:cNvSpPr>
          <p:nvPr>
            <p:ph type="ftr" sz="quarter" idx="12"/>
          </p:nvPr>
        </p:nvSpPr>
        <p:spPr>
          <a:xfrm>
            <a:off x="1114425" y="6356350"/>
            <a:ext cx="2847975" cy="365125"/>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191515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l">
              <a:lnSpc>
                <a:spcPct val="100000"/>
              </a:lnSpc>
              <a:defRPr sz="2800" b="1">
                <a:solidFill>
                  <a:schemeClr val="accent2">
                    <a:lumMod val="75000"/>
                  </a:schemeClr>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054" indent="0">
              <a:buNone/>
              <a:defRPr sz="2800"/>
            </a:lvl2pPr>
            <a:lvl3pPr marL="914108" indent="0">
              <a:buNone/>
              <a:defRPr sz="2400"/>
            </a:lvl3pPr>
            <a:lvl4pPr marL="1371162" indent="0">
              <a:buNone/>
              <a:defRPr sz="2000"/>
            </a:lvl4pPr>
            <a:lvl5pPr marL="1828215" indent="0">
              <a:buNone/>
              <a:defRPr sz="2000"/>
            </a:lvl5pPr>
            <a:lvl6pPr marL="2285268" indent="0">
              <a:buNone/>
              <a:defRPr sz="2000"/>
            </a:lvl6pPr>
            <a:lvl7pPr marL="2742322" indent="0">
              <a:buNone/>
              <a:defRPr sz="2000"/>
            </a:lvl7pPr>
            <a:lvl8pPr marL="3199376" indent="0">
              <a:buNone/>
              <a:defRPr sz="2000"/>
            </a:lvl8pPr>
            <a:lvl9pPr marL="365643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054" indent="0">
              <a:buNone/>
              <a:defRPr sz="1200"/>
            </a:lvl2pPr>
            <a:lvl3pPr marL="914108" indent="0">
              <a:buNone/>
              <a:defRPr sz="1000"/>
            </a:lvl3pPr>
            <a:lvl4pPr marL="1371162" indent="0">
              <a:buNone/>
              <a:defRPr sz="900"/>
            </a:lvl4pPr>
            <a:lvl5pPr marL="1828215" indent="0">
              <a:buNone/>
              <a:defRPr sz="900"/>
            </a:lvl5pPr>
            <a:lvl6pPr marL="2285268" indent="0">
              <a:buNone/>
              <a:defRPr sz="900"/>
            </a:lvl6pPr>
            <a:lvl7pPr marL="2742322" indent="0">
              <a:buNone/>
              <a:defRPr sz="900"/>
            </a:lvl7pPr>
            <a:lvl8pPr marL="3199376" indent="0">
              <a:buNone/>
              <a:defRPr sz="900"/>
            </a:lvl8pPr>
            <a:lvl9pPr marL="3656430" indent="0">
              <a:buNone/>
              <a:defRPr sz="900"/>
            </a:lvl9pPr>
          </a:lstStyle>
          <a:p>
            <a:pPr lvl="0"/>
            <a:r>
              <a:rPr lang="en-US" smtClean="0"/>
              <a:t>Click to edit Master text styles</a:t>
            </a:r>
          </a:p>
        </p:txBody>
      </p:sp>
      <p:sp>
        <p:nvSpPr>
          <p:cNvPr id="8" name="Date Placeholder 6"/>
          <p:cNvSpPr>
            <a:spLocks noGrp="1"/>
          </p:cNvSpPr>
          <p:nvPr>
            <p:ph type="dt" sz="half" idx="10"/>
          </p:nvPr>
        </p:nvSpPr>
        <p:spPr>
          <a:xfrm>
            <a:off x="6363349" y="6356350"/>
            <a:ext cx="2085975" cy="365125"/>
          </a:xfrm>
          <a:prstGeom prst="rect">
            <a:avLst/>
          </a:prstGeom>
        </p:spPr>
        <p:txBody>
          <a:bodyPr/>
          <a:lstStyle/>
          <a:p>
            <a:fld id="{79847DA2-E9A1-744B-8F8E-E18B05EEF649}" type="datetime1">
              <a:rPr lang="en-US" smtClean="0"/>
              <a:t>1/11/17</a:t>
            </a:fld>
            <a:endParaRPr lang="en-US"/>
          </a:p>
        </p:txBody>
      </p:sp>
      <p:sp>
        <p:nvSpPr>
          <p:cNvPr id="9" name="Slide Number Placeholder 7"/>
          <p:cNvSpPr>
            <a:spLocks noGrp="1"/>
          </p:cNvSpPr>
          <p:nvPr>
            <p:ph type="sldNum" sz="quarter" idx="11"/>
          </p:nvPr>
        </p:nvSpPr>
        <p:spPr>
          <a:xfrm>
            <a:off x="8543280" y="6356350"/>
            <a:ext cx="561975" cy="365125"/>
          </a:xfrm>
          <a:prstGeom prst="rect">
            <a:avLst/>
          </a:prstGeom>
        </p:spPr>
        <p:txBody>
          <a:bodyPr/>
          <a:lstStyle/>
          <a:p>
            <a:fld id="{6E901D89-5CC9-4B4A-B1A8-C381289D731F}" type="slidenum">
              <a:rPr lang="en-US" smtClean="0"/>
              <a:t>‹#›</a:t>
            </a:fld>
            <a:endParaRPr lang="en-US"/>
          </a:p>
        </p:txBody>
      </p:sp>
      <p:sp>
        <p:nvSpPr>
          <p:cNvPr id="10" name="Footer Placeholder 8"/>
          <p:cNvSpPr>
            <a:spLocks noGrp="1"/>
          </p:cNvSpPr>
          <p:nvPr>
            <p:ph type="ftr" sz="quarter" idx="12"/>
          </p:nvPr>
        </p:nvSpPr>
        <p:spPr>
          <a:xfrm>
            <a:off x="1114425" y="6356350"/>
            <a:ext cx="2847975" cy="365125"/>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26122563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284994"/>
          </a:xfrm>
          <a:prstGeom prst="rect">
            <a:avLst/>
          </a:prstGeom>
        </p:spPr>
        <p:txBody>
          <a:bodyPr vert="horz" lIns="91410" tIns="45706" rIns="91410" bIns="45706"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10" tIns="45706" rIns="91410" bIns="4570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 name="Date Placeholder 6"/>
          <p:cNvSpPr>
            <a:spLocks noGrp="1"/>
          </p:cNvSpPr>
          <p:nvPr>
            <p:ph type="dt" sz="half" idx="2"/>
          </p:nvPr>
        </p:nvSpPr>
        <p:spPr>
          <a:xfrm>
            <a:off x="6363349" y="6356350"/>
            <a:ext cx="2085975" cy="365125"/>
          </a:xfrm>
          <a:prstGeom prst="rect">
            <a:avLst/>
          </a:prstGeom>
        </p:spPr>
        <p:txBody>
          <a:bodyPr lIns="91410" tIns="45706" rIns="91410" bIns="45706"/>
          <a:lstStyle>
            <a:lvl1pPr>
              <a:defRPr sz="1200">
                <a:solidFill>
                  <a:schemeClr val="tx1"/>
                </a:solidFill>
                <a:latin typeface="+mj-lt"/>
              </a:defRPr>
            </a:lvl1pPr>
          </a:lstStyle>
          <a:p>
            <a:fld id="{64EDD486-DD75-384D-AFD7-4B8A18F5ACBA}" type="datetime1">
              <a:rPr lang="en-US" smtClean="0"/>
              <a:t>1/11/17</a:t>
            </a:fld>
            <a:endParaRPr lang="en-US"/>
          </a:p>
        </p:txBody>
      </p:sp>
      <p:sp>
        <p:nvSpPr>
          <p:cNvPr id="18" name="Slide Number Placeholder 7"/>
          <p:cNvSpPr>
            <a:spLocks noGrp="1"/>
          </p:cNvSpPr>
          <p:nvPr>
            <p:ph type="sldNum" sz="quarter" idx="4"/>
          </p:nvPr>
        </p:nvSpPr>
        <p:spPr>
          <a:xfrm>
            <a:off x="8543280" y="6356350"/>
            <a:ext cx="561975" cy="365125"/>
          </a:xfrm>
          <a:prstGeom prst="rect">
            <a:avLst/>
          </a:prstGeom>
        </p:spPr>
        <p:txBody>
          <a:bodyPr lIns="91410" tIns="45706" rIns="91410" bIns="45706"/>
          <a:lstStyle>
            <a:lvl1pPr>
              <a:defRPr sz="1200">
                <a:solidFill>
                  <a:schemeClr val="tx1"/>
                </a:solidFill>
                <a:latin typeface="+mj-lt"/>
              </a:defRPr>
            </a:lvl1pPr>
          </a:lstStyle>
          <a:p>
            <a:fld id="{6E901D89-5CC9-4B4A-B1A8-C381289D731F}" type="slidenum">
              <a:rPr lang="en-US" smtClean="0"/>
              <a:t>‹#›</a:t>
            </a:fld>
            <a:endParaRPr lang="en-US"/>
          </a:p>
        </p:txBody>
      </p:sp>
      <p:sp>
        <p:nvSpPr>
          <p:cNvPr id="19" name="Footer Placeholder 8"/>
          <p:cNvSpPr>
            <a:spLocks noGrp="1"/>
          </p:cNvSpPr>
          <p:nvPr>
            <p:ph type="ftr" sz="quarter" idx="3"/>
          </p:nvPr>
        </p:nvSpPr>
        <p:spPr>
          <a:xfrm>
            <a:off x="1114425" y="6356350"/>
            <a:ext cx="2847975" cy="365125"/>
          </a:xfrm>
          <a:prstGeom prst="rect">
            <a:avLst/>
          </a:prstGeom>
        </p:spPr>
        <p:txBody>
          <a:bodyPr lIns="91410" tIns="45706" rIns="91410" bIns="45706"/>
          <a:lstStyle>
            <a:lvl1pPr>
              <a:defRPr sz="1200">
                <a:solidFill>
                  <a:schemeClr val="tx1"/>
                </a:solidFill>
                <a:latin typeface="+mj-lt"/>
              </a:defRPr>
            </a:lvl1pPr>
          </a:lstStyle>
          <a:p>
            <a:endParaRPr lang="en-US"/>
          </a:p>
        </p:txBody>
      </p:sp>
    </p:spTree>
    <p:extLst>
      <p:ext uri="{BB962C8B-B14F-4D97-AF65-F5344CB8AC3E}">
        <p14:creationId xmlns:p14="http://schemas.microsoft.com/office/powerpoint/2010/main" val="3551369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97" r:id="rId13"/>
  </p:sldLayoutIdLst>
  <p:hf hdr="0" ftr="0" dt="0"/>
  <p:txStyles>
    <p:titleStyle>
      <a:lvl1pPr algn="l" defTabSz="914108" rtl="0" eaLnBrk="1" latinLnBrk="0" hangingPunct="1">
        <a:lnSpc>
          <a:spcPct val="100000"/>
        </a:lnSpc>
        <a:spcBef>
          <a:spcPct val="0"/>
        </a:spcBef>
        <a:buNone/>
        <a:defRPr sz="4400" b="1" kern="1200">
          <a:solidFill>
            <a:schemeClr val="accent2">
              <a:lumMod val="75000"/>
            </a:schemeClr>
          </a:solidFill>
          <a:effectLst>
            <a:outerShdw blurRad="63500" dist="38100" dir="5400000" algn="t" rotWithShape="0">
              <a:prstClr val="black">
                <a:alpha val="25000"/>
              </a:prstClr>
            </a:outerShdw>
          </a:effectLst>
          <a:latin typeface="+mj-lt"/>
          <a:ea typeface="+mj-ea"/>
          <a:cs typeface="+mj-cs"/>
        </a:defRPr>
      </a:lvl1pPr>
    </p:titleStyle>
    <p:bodyStyle>
      <a:lvl1pPr marL="342790" indent="-342790" algn="l" defTabSz="914108"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712" indent="-285658" algn="l" defTabSz="914108" rtl="0" eaLnBrk="1" latinLnBrk="0" hangingPunct="1">
        <a:spcBef>
          <a:spcPct val="20000"/>
        </a:spcBef>
        <a:buFont typeface="Courier New" pitchFamily="49" charset="0"/>
        <a:buChar char="o"/>
        <a:defRPr sz="2000" kern="1200">
          <a:solidFill>
            <a:schemeClr val="tx1"/>
          </a:solidFill>
          <a:latin typeface="+mn-lt"/>
          <a:ea typeface="+mn-ea"/>
          <a:cs typeface="+mn-cs"/>
        </a:defRPr>
      </a:lvl2pPr>
      <a:lvl3pPr marL="1142634" indent="-228526"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599688" indent="-228526" algn="l" defTabSz="914108" rtl="0" eaLnBrk="1" latinLnBrk="0" hangingPunct="1">
        <a:spcBef>
          <a:spcPct val="20000"/>
        </a:spcBef>
        <a:buFont typeface="Courier New" pitchFamily="49" charset="0"/>
        <a:buChar char="o"/>
        <a:defRPr sz="2000" kern="1200">
          <a:solidFill>
            <a:schemeClr val="tx1"/>
          </a:solidFill>
          <a:latin typeface="+mn-lt"/>
          <a:ea typeface="+mn-ea"/>
          <a:cs typeface="+mn-cs"/>
        </a:defRPr>
      </a:lvl4pPr>
      <a:lvl5pPr marL="2056742" indent="-228526"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96" indent="-228526" algn="l" defTabSz="914108"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0850" indent="-228526" algn="l" defTabSz="914108"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7902" indent="-228526" algn="l" defTabSz="914108"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4956" indent="-228526" algn="l" defTabSz="914108"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108" rtl="0" eaLnBrk="1" latinLnBrk="0" hangingPunct="1">
        <a:defRPr sz="1800" kern="1200">
          <a:solidFill>
            <a:schemeClr val="tx1"/>
          </a:solidFill>
          <a:latin typeface="+mn-lt"/>
          <a:ea typeface="+mn-ea"/>
          <a:cs typeface="+mn-cs"/>
        </a:defRPr>
      </a:lvl1pPr>
      <a:lvl2pPr marL="457054" algn="l" defTabSz="914108" rtl="0" eaLnBrk="1" latinLnBrk="0" hangingPunct="1">
        <a:defRPr sz="1800" kern="1200">
          <a:solidFill>
            <a:schemeClr val="tx1"/>
          </a:solidFill>
          <a:latin typeface="+mn-lt"/>
          <a:ea typeface="+mn-ea"/>
          <a:cs typeface="+mn-cs"/>
        </a:defRPr>
      </a:lvl2pPr>
      <a:lvl3pPr marL="914108" algn="l" defTabSz="914108" rtl="0" eaLnBrk="1" latinLnBrk="0" hangingPunct="1">
        <a:defRPr sz="1800" kern="1200">
          <a:solidFill>
            <a:schemeClr val="tx1"/>
          </a:solidFill>
          <a:latin typeface="+mn-lt"/>
          <a:ea typeface="+mn-ea"/>
          <a:cs typeface="+mn-cs"/>
        </a:defRPr>
      </a:lvl3pPr>
      <a:lvl4pPr marL="1371162" algn="l" defTabSz="914108" rtl="0" eaLnBrk="1" latinLnBrk="0" hangingPunct="1">
        <a:defRPr sz="1800" kern="1200">
          <a:solidFill>
            <a:schemeClr val="tx1"/>
          </a:solidFill>
          <a:latin typeface="+mn-lt"/>
          <a:ea typeface="+mn-ea"/>
          <a:cs typeface="+mn-cs"/>
        </a:defRPr>
      </a:lvl4pPr>
      <a:lvl5pPr marL="1828215" algn="l" defTabSz="914108" rtl="0" eaLnBrk="1" latinLnBrk="0" hangingPunct="1">
        <a:defRPr sz="1800" kern="1200">
          <a:solidFill>
            <a:schemeClr val="tx1"/>
          </a:solidFill>
          <a:latin typeface="+mn-lt"/>
          <a:ea typeface="+mn-ea"/>
          <a:cs typeface="+mn-cs"/>
        </a:defRPr>
      </a:lvl5pPr>
      <a:lvl6pPr marL="2285268" algn="l" defTabSz="914108" rtl="0" eaLnBrk="1" latinLnBrk="0" hangingPunct="1">
        <a:defRPr sz="1800" kern="1200">
          <a:solidFill>
            <a:schemeClr val="tx1"/>
          </a:solidFill>
          <a:latin typeface="+mn-lt"/>
          <a:ea typeface="+mn-ea"/>
          <a:cs typeface="+mn-cs"/>
        </a:defRPr>
      </a:lvl6pPr>
      <a:lvl7pPr marL="2742322" algn="l" defTabSz="914108" rtl="0" eaLnBrk="1" latinLnBrk="0" hangingPunct="1">
        <a:defRPr sz="1800" kern="1200">
          <a:solidFill>
            <a:schemeClr val="tx1"/>
          </a:solidFill>
          <a:latin typeface="+mn-lt"/>
          <a:ea typeface="+mn-ea"/>
          <a:cs typeface="+mn-cs"/>
        </a:defRPr>
      </a:lvl7pPr>
      <a:lvl8pPr marL="3199376" algn="l" defTabSz="914108" rtl="0" eaLnBrk="1" latinLnBrk="0" hangingPunct="1">
        <a:defRPr sz="1800" kern="1200">
          <a:solidFill>
            <a:schemeClr val="tx1"/>
          </a:solidFill>
          <a:latin typeface="+mn-lt"/>
          <a:ea typeface="+mn-ea"/>
          <a:cs typeface="+mn-cs"/>
        </a:defRPr>
      </a:lvl8pPr>
      <a:lvl9pPr marL="3656430" algn="l" defTabSz="91410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1" Type="http://schemas.openxmlformats.org/officeDocument/2006/relationships/image" Target="../media/image9.emf"/><Relationship Id="rId12"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hyperlink" Target="http://www.itsc.uah.edu" TargetMode="External"/><Relationship Id="rId3" Type="http://schemas.openxmlformats.org/officeDocument/2006/relationships/hyperlink" Target="http://gsa.state.al.us/" TargetMode="External"/><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77202" y="1330627"/>
            <a:ext cx="7078820" cy="990599"/>
          </a:xfrm>
        </p:spPr>
        <p:txBody>
          <a:bodyPr/>
          <a:lstStyle/>
          <a:p>
            <a:pPr algn="ctr">
              <a:lnSpc>
                <a:spcPct val="100000"/>
              </a:lnSpc>
            </a:pPr>
            <a:r>
              <a:rPr lang="en-US" sz="3600" dirty="0" smtClean="0"/>
              <a:t>Data Preparedness for Disaster, Hazards and other Events</a:t>
            </a:r>
            <a:endParaRPr lang="en-US" sz="3600" dirty="0"/>
          </a:p>
        </p:txBody>
      </p:sp>
      <p:sp>
        <p:nvSpPr>
          <p:cNvPr id="6" name="Content Placeholder 5"/>
          <p:cNvSpPr>
            <a:spLocks noGrp="1"/>
          </p:cNvSpPr>
          <p:nvPr>
            <p:ph sz="quarter" idx="10"/>
          </p:nvPr>
        </p:nvSpPr>
        <p:spPr>
          <a:xfrm>
            <a:off x="384040" y="2743200"/>
            <a:ext cx="7185143" cy="893236"/>
          </a:xfrm>
        </p:spPr>
        <p:txBody>
          <a:bodyPr>
            <a:normAutofit fontScale="70000" lnSpcReduction="20000"/>
          </a:bodyPr>
          <a:lstStyle/>
          <a:p>
            <a:pPr>
              <a:lnSpc>
                <a:spcPct val="120000"/>
              </a:lnSpc>
            </a:pPr>
            <a:r>
              <a:rPr lang="en-US" dirty="0" smtClean="0"/>
              <a:t>Sara Graves</a:t>
            </a:r>
            <a:r>
              <a:rPr lang="en-US" baseline="36000" dirty="0"/>
              <a:t>1</a:t>
            </a:r>
            <a:r>
              <a:rPr lang="en-US" dirty="0" smtClean="0"/>
              <a:t>, </a:t>
            </a:r>
            <a:r>
              <a:rPr lang="en-US" dirty="0" err="1" smtClean="0"/>
              <a:t>Udaysankar</a:t>
            </a:r>
            <a:r>
              <a:rPr lang="en-US" dirty="0" smtClean="0"/>
              <a:t> Nair</a:t>
            </a:r>
            <a:r>
              <a:rPr lang="en-US" baseline="36000" dirty="0" smtClean="0"/>
              <a:t>1</a:t>
            </a:r>
            <a:r>
              <a:rPr lang="en-US" dirty="0" smtClean="0"/>
              <a:t>, </a:t>
            </a:r>
            <a:r>
              <a:rPr lang="en-US" dirty="0"/>
              <a:t> </a:t>
            </a:r>
            <a:r>
              <a:rPr lang="en-US" dirty="0" smtClean="0"/>
              <a:t>Sandy Ebersole</a:t>
            </a:r>
            <a:r>
              <a:rPr lang="en-US" baseline="36000" dirty="0" smtClean="0"/>
              <a:t>2</a:t>
            </a:r>
            <a:r>
              <a:rPr lang="en-US" dirty="0" smtClean="0"/>
              <a:t>, Ken Keiser</a:t>
            </a:r>
            <a:r>
              <a:rPr lang="en-US" baseline="36000" dirty="0"/>
              <a:t>1</a:t>
            </a:r>
            <a:r>
              <a:rPr lang="en-US" dirty="0" smtClean="0"/>
              <a:t>, Michael McEniry</a:t>
            </a:r>
            <a:r>
              <a:rPr lang="en-US" baseline="36000" dirty="0" smtClean="0"/>
              <a:t>1, </a:t>
            </a:r>
            <a:r>
              <a:rPr lang="en-US" dirty="0" smtClean="0"/>
              <a:t>John Beck</a:t>
            </a:r>
            <a:r>
              <a:rPr lang="en-US" baseline="36000" dirty="0" smtClean="0"/>
              <a:t>1</a:t>
            </a:r>
            <a:endParaRPr lang="en-US" dirty="0"/>
          </a:p>
        </p:txBody>
      </p:sp>
      <p:sp>
        <p:nvSpPr>
          <p:cNvPr id="7" name="Content Placeholder 6"/>
          <p:cNvSpPr>
            <a:spLocks noGrp="1"/>
          </p:cNvSpPr>
          <p:nvPr>
            <p:ph sz="quarter" idx="11"/>
          </p:nvPr>
        </p:nvSpPr>
        <p:spPr>
          <a:xfrm>
            <a:off x="377203" y="3604440"/>
            <a:ext cx="7191980" cy="1219200"/>
          </a:xfrm>
        </p:spPr>
        <p:txBody>
          <a:bodyPr>
            <a:normAutofit/>
          </a:bodyPr>
          <a:lstStyle/>
          <a:p>
            <a:r>
              <a:rPr lang="en-US" sz="1600" dirty="0" smtClean="0"/>
              <a:t>Information Technology and Systems Center at the University of Alabama in Huntsville, UAH Atmospheric Science Department</a:t>
            </a:r>
            <a:r>
              <a:rPr lang="en-US" sz="1600" baseline="36000" dirty="0" smtClean="0"/>
              <a:t>1</a:t>
            </a:r>
            <a:r>
              <a:rPr lang="en-US" sz="1600" dirty="0" smtClean="0"/>
              <a:t>, and the Geological Survey of Alabama</a:t>
            </a:r>
            <a:r>
              <a:rPr lang="en-US" sz="1600" baseline="36000" dirty="0"/>
              <a:t>2</a:t>
            </a:r>
            <a:endParaRPr lang="en-US" sz="1600" dirty="0"/>
          </a:p>
        </p:txBody>
      </p:sp>
      <p:sp>
        <p:nvSpPr>
          <p:cNvPr id="5" name="Content Placeholder 6"/>
          <p:cNvSpPr txBox="1">
            <a:spLocks/>
          </p:cNvSpPr>
          <p:nvPr/>
        </p:nvSpPr>
        <p:spPr>
          <a:xfrm>
            <a:off x="377203" y="4760140"/>
            <a:ext cx="7191980" cy="1219200"/>
          </a:xfrm>
          <a:prstGeom prst="rect">
            <a:avLst/>
          </a:prstGeom>
        </p:spPr>
        <p:txBody>
          <a:bodyPr vert="horz" lIns="91410" tIns="45706" rIns="91410" bIns="45706" rtlCol="0">
            <a:normAutofit/>
          </a:bodyPr>
          <a:lstStyle>
            <a:lvl1pPr marL="0" indent="0" algn="l" defTabSz="914108" rtl="0" eaLnBrk="1" latinLnBrk="0" hangingPunct="1">
              <a:spcBef>
                <a:spcPct val="20000"/>
              </a:spcBef>
              <a:buFont typeface="Arial" pitchFamily="34" charset="0"/>
              <a:buNone/>
              <a:defRPr sz="2000" kern="1200" baseline="0">
                <a:solidFill>
                  <a:schemeClr val="tx1"/>
                </a:solidFill>
                <a:latin typeface="+mn-lt"/>
                <a:ea typeface="+mn-ea"/>
                <a:cs typeface="+mn-cs"/>
              </a:defRPr>
            </a:lvl1pPr>
            <a:lvl2pPr marL="742712" indent="-285658" algn="l" defTabSz="914108" rtl="0" eaLnBrk="1" latinLnBrk="0" hangingPunct="1">
              <a:spcBef>
                <a:spcPct val="20000"/>
              </a:spcBef>
              <a:buFont typeface="Courier New" pitchFamily="49" charset="0"/>
              <a:buChar char="o"/>
              <a:defRPr sz="2000" kern="1200">
                <a:solidFill>
                  <a:schemeClr val="tx1"/>
                </a:solidFill>
                <a:latin typeface="+mn-lt"/>
                <a:ea typeface="+mn-ea"/>
                <a:cs typeface="+mn-cs"/>
              </a:defRPr>
            </a:lvl2pPr>
            <a:lvl3pPr marL="1142634" indent="-228526"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599688" indent="-228526" algn="l" defTabSz="914108" rtl="0" eaLnBrk="1" latinLnBrk="0" hangingPunct="1">
              <a:spcBef>
                <a:spcPct val="20000"/>
              </a:spcBef>
              <a:buFont typeface="Courier New" pitchFamily="49" charset="0"/>
              <a:buChar char="o"/>
              <a:defRPr sz="2000" kern="1200">
                <a:solidFill>
                  <a:schemeClr val="tx1"/>
                </a:solidFill>
                <a:latin typeface="+mn-lt"/>
                <a:ea typeface="+mn-ea"/>
                <a:cs typeface="+mn-cs"/>
              </a:defRPr>
            </a:lvl4pPr>
            <a:lvl5pPr marL="2056742" indent="-228526"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96" indent="-228526" algn="l" defTabSz="914108"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0850" indent="-228526" algn="l" defTabSz="914108"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7902" indent="-228526" algn="l" defTabSz="914108"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4956" indent="-228526" algn="l" defTabSz="914108"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dirty="0" smtClean="0"/>
              <a:t>2017 Winter ESIP Meeting (Jan 11, 2017)</a:t>
            </a:r>
          </a:p>
          <a:p>
            <a:r>
              <a:rPr lang="en-US" dirty="0" smtClean="0"/>
              <a:t>Session: Data Driven Decision Making for Disaster Response User Community</a:t>
            </a:r>
            <a:endParaRPr lang="en-US" dirty="0"/>
          </a:p>
        </p:txBody>
      </p:sp>
    </p:spTree>
    <p:extLst>
      <p:ext uri="{BB962C8B-B14F-4D97-AF65-F5344CB8AC3E}">
        <p14:creationId xmlns:p14="http://schemas.microsoft.com/office/powerpoint/2010/main" val="55458110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311700" y="593367"/>
            <a:ext cx="8520600" cy="763600"/>
          </a:xfrm>
          <a:prstGeom prst="rect">
            <a:avLst/>
          </a:prstGeom>
        </p:spPr>
        <p:txBody>
          <a:bodyPr lIns="91425" tIns="91425" rIns="91425" bIns="91425" anchor="t" anchorCtr="0">
            <a:noAutofit/>
          </a:bodyPr>
          <a:lstStyle/>
          <a:p>
            <a:pPr lvl="0">
              <a:spcBef>
                <a:spcPts val="0"/>
              </a:spcBef>
              <a:buNone/>
            </a:pPr>
            <a:r>
              <a:rPr lang="en" sz="2400"/>
              <a:t>Use Cases: Support phenomena research</a:t>
            </a:r>
          </a:p>
        </p:txBody>
      </p:sp>
      <p:sp>
        <p:nvSpPr>
          <p:cNvPr id="278" name="Shape 278"/>
          <p:cNvSpPr txBox="1">
            <a:spLocks noGrp="1"/>
          </p:cNvSpPr>
          <p:nvPr>
            <p:ph type="body" idx="1"/>
          </p:nvPr>
        </p:nvSpPr>
        <p:spPr>
          <a:xfrm>
            <a:off x="311700" y="1536633"/>
            <a:ext cx="8520600" cy="4555200"/>
          </a:xfrm>
          <a:prstGeom prst="rect">
            <a:avLst/>
          </a:prstGeom>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457200" lvl="0" indent="-304800">
              <a:spcBef>
                <a:spcPts val="0"/>
              </a:spcBef>
              <a:spcAft>
                <a:spcPts val="0"/>
              </a:spcAft>
              <a:buClr>
                <a:schemeClr val="dk1"/>
              </a:buClr>
              <a:buSzPct val="100000"/>
              <a:buChar char="●"/>
            </a:pPr>
            <a:r>
              <a:rPr lang="en" sz="1200">
                <a:solidFill>
                  <a:schemeClr val="dk1"/>
                </a:solidFill>
              </a:rPr>
              <a:t>For example a user could specify that for </a:t>
            </a:r>
            <a:r>
              <a:rPr lang="en" sz="1200" b="1">
                <a:solidFill>
                  <a:schemeClr val="dk1"/>
                </a:solidFill>
              </a:rPr>
              <a:t>any (NWS-defined) severe thunderstorm in a selected 3 county area</a:t>
            </a:r>
            <a:r>
              <a:rPr lang="en" sz="1200">
                <a:solidFill>
                  <a:schemeClr val="dk1"/>
                </a:solidFill>
              </a:rPr>
              <a:t>, create a virtual collection containing radar data for a specific spatial and temporal window relative to the event, as well as  remote sensing data granules for specific </a:t>
            </a:r>
            <a:r>
              <a:rPr lang="en" sz="1200" b="1">
                <a:solidFill>
                  <a:schemeClr val="dk1"/>
                </a:solidFill>
              </a:rPr>
              <a:t>wind and precipitation products</a:t>
            </a:r>
            <a:r>
              <a:rPr lang="en" sz="1200">
                <a:solidFill>
                  <a:schemeClr val="dk1"/>
                </a:solidFill>
              </a:rPr>
              <a:t>, any twitter messages discussing </a:t>
            </a:r>
            <a:r>
              <a:rPr lang="en" sz="1200" b="1">
                <a:solidFill>
                  <a:schemeClr val="dk1"/>
                </a:solidFill>
              </a:rPr>
              <a:t>storm impact/damage</a:t>
            </a:r>
            <a:r>
              <a:rPr lang="en" sz="1200">
                <a:solidFill>
                  <a:schemeClr val="dk1"/>
                </a:solidFill>
              </a:rPr>
              <a:t>, any youTube videos of the storm, and relevant news media reports, etc..  </a:t>
            </a:r>
            <a:r>
              <a:rPr lang="en" sz="1200" b="1">
                <a:solidFill>
                  <a:schemeClr val="dk1"/>
                </a:solidFill>
              </a:rPr>
              <a:t>L</a:t>
            </a:r>
            <a:r>
              <a:rPr lang="en" sz="1200">
                <a:solidFill>
                  <a:schemeClr val="dk1"/>
                </a:solidFill>
              </a:rPr>
              <a:t>inks to all of this information would be </a:t>
            </a:r>
            <a:r>
              <a:rPr lang="en" sz="1200" b="1">
                <a:solidFill>
                  <a:schemeClr val="dk1"/>
                </a:solidFill>
              </a:rPr>
              <a:t>persisted in a virtual collection</a:t>
            </a:r>
            <a:r>
              <a:rPr lang="en" sz="1200">
                <a:solidFill>
                  <a:schemeClr val="dk1"/>
                </a:solidFill>
              </a:rPr>
              <a:t> that a researcher could use as a starting place as a comprehensive package of information about a storm event. Provided as a GeoRSS formatted feed, the collection can also be automatically integrated with many existing visualization packages.  </a:t>
            </a:r>
          </a:p>
          <a:p>
            <a:pPr marL="457200" lvl="0" indent="-304800">
              <a:spcBef>
                <a:spcPts val="0"/>
              </a:spcBef>
              <a:spcAft>
                <a:spcPts val="0"/>
              </a:spcAft>
              <a:buClr>
                <a:schemeClr val="dk1"/>
              </a:buClr>
              <a:buSzPct val="100000"/>
              <a:buChar char="●"/>
            </a:pPr>
            <a:r>
              <a:rPr lang="en" sz="1200">
                <a:solidFill>
                  <a:schemeClr val="dk1"/>
                </a:solidFill>
              </a:rPr>
              <a:t>Customer: Any science researcher or entity working with specific types of events</a:t>
            </a:r>
          </a:p>
          <a:p>
            <a:pPr marL="457200" lvl="0" indent="-304800">
              <a:spcBef>
                <a:spcPts val="0"/>
              </a:spcBef>
              <a:spcAft>
                <a:spcPts val="0"/>
              </a:spcAft>
              <a:buClr>
                <a:schemeClr val="dk1"/>
              </a:buClr>
              <a:buSzPct val="100000"/>
              <a:buChar char="●"/>
            </a:pPr>
            <a:r>
              <a:rPr lang="en" sz="1200">
                <a:solidFill>
                  <a:schemeClr val="dk1"/>
                </a:solidFill>
              </a:rPr>
              <a:t>Event Types: Severe Weather, Earthquakes, volcanoes, floods, wildfires, droughts, air pollution, etc.  Essentially any event that can be monitored for notifications/alerts</a:t>
            </a:r>
          </a:p>
          <a:p>
            <a:pPr marL="457200" lvl="0" indent="-304800">
              <a:spcBef>
                <a:spcPts val="0"/>
              </a:spcBef>
              <a:spcAft>
                <a:spcPts val="0"/>
              </a:spcAft>
              <a:buClr>
                <a:schemeClr val="dk1"/>
              </a:buClr>
              <a:buSzPct val="100000"/>
              <a:buChar char="●"/>
            </a:pPr>
            <a:r>
              <a:rPr lang="en" sz="1200">
                <a:solidFill>
                  <a:schemeClr val="dk1"/>
                </a:solidFill>
              </a:rPr>
              <a:t>Data products: NASA science data, any other products (models, etc) that can be generated based on an event occurrence, relevant social media content, research analyses</a:t>
            </a:r>
          </a:p>
          <a:p>
            <a:pPr marL="457200" lvl="0" indent="-304800">
              <a:spcBef>
                <a:spcPts val="0"/>
              </a:spcBef>
              <a:spcAft>
                <a:spcPts val="0"/>
              </a:spcAft>
              <a:buClr>
                <a:schemeClr val="dk1"/>
              </a:buClr>
              <a:buSzPct val="100000"/>
              <a:buChar char="●"/>
            </a:pPr>
            <a:r>
              <a:rPr lang="en" sz="1200">
                <a:solidFill>
                  <a:schemeClr val="dk1"/>
                </a:solidFill>
              </a:rPr>
              <a:t>Entry point: from event-based subscription web app</a:t>
            </a:r>
          </a:p>
        </p:txBody>
      </p:sp>
    </p:spTree>
    <p:extLst>
      <p:ext uri="{BB962C8B-B14F-4D97-AF65-F5344CB8AC3E}">
        <p14:creationId xmlns:p14="http://schemas.microsoft.com/office/powerpoint/2010/main" val="3363795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311700" y="593367"/>
            <a:ext cx="8699700" cy="763600"/>
          </a:xfrm>
          <a:prstGeom prst="rect">
            <a:avLst/>
          </a:prstGeom>
        </p:spPr>
        <p:txBody>
          <a:bodyPr lIns="91425" tIns="91425" rIns="91425" bIns="91425" anchor="t" anchorCtr="0">
            <a:noAutofit/>
          </a:bodyPr>
          <a:lstStyle/>
          <a:p>
            <a:pPr lvl="0">
              <a:spcBef>
                <a:spcPts val="0"/>
              </a:spcBef>
              <a:buNone/>
            </a:pPr>
            <a:r>
              <a:rPr lang="en" sz="2400"/>
              <a:t>Use Cases: Automatically pre-generated media packages for major weather events</a:t>
            </a:r>
          </a:p>
        </p:txBody>
      </p:sp>
      <p:sp>
        <p:nvSpPr>
          <p:cNvPr id="284" name="Shape 284"/>
          <p:cNvSpPr txBox="1">
            <a:spLocks noGrp="1"/>
          </p:cNvSpPr>
          <p:nvPr>
            <p:ph type="body" idx="1"/>
          </p:nvPr>
        </p:nvSpPr>
        <p:spPr>
          <a:xfrm>
            <a:off x="311700" y="1943033"/>
            <a:ext cx="8520600" cy="4555200"/>
          </a:xfrm>
          <a:prstGeom prst="rect">
            <a:avLst/>
          </a:prstGeom>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spcAft>
                <a:spcPts val="0"/>
              </a:spcAft>
              <a:buNone/>
            </a:pPr>
            <a:r>
              <a:rPr lang="en">
                <a:solidFill>
                  <a:schemeClr val="dk1"/>
                </a:solidFill>
              </a:rPr>
              <a:t>Automatically pre-generated media packages for major weather events</a:t>
            </a:r>
          </a:p>
          <a:p>
            <a:pPr marL="457200" lvl="0" indent="-304800">
              <a:spcBef>
                <a:spcPts val="0"/>
              </a:spcBef>
              <a:spcAft>
                <a:spcPts val="0"/>
              </a:spcAft>
              <a:buClr>
                <a:schemeClr val="dk1"/>
              </a:buClr>
              <a:buSzPct val="100000"/>
              <a:buChar char="●"/>
            </a:pPr>
            <a:r>
              <a:rPr lang="en" sz="1200">
                <a:solidFill>
                  <a:schemeClr val="dk1"/>
                </a:solidFill>
              </a:rPr>
              <a:t>Often when there is a major weather event, NASA PR folks ask for </a:t>
            </a:r>
            <a:r>
              <a:rPr lang="en" sz="1200" b="1">
                <a:solidFill>
                  <a:schemeClr val="dk1"/>
                </a:solidFill>
              </a:rPr>
              <a:t>media-friendly items </a:t>
            </a:r>
            <a:r>
              <a:rPr lang="en" sz="1200">
                <a:solidFill>
                  <a:schemeClr val="dk1"/>
                </a:solidFill>
              </a:rPr>
              <a:t>showcasing how NASA-funded activities can help society respond to the event. The general response seems to be a lot of scrambling to find relevant items. By having an event-based subscription that already pulls together the </a:t>
            </a:r>
            <a:r>
              <a:rPr lang="en" sz="1200" b="1">
                <a:solidFill>
                  <a:schemeClr val="dk1"/>
                </a:solidFill>
              </a:rPr>
              <a:t>anticipated resources</a:t>
            </a:r>
            <a:r>
              <a:rPr lang="en" sz="1200">
                <a:solidFill>
                  <a:schemeClr val="dk1"/>
                </a:solidFill>
              </a:rPr>
              <a:t>, GHRC can provide the request material much sooner and without having to scramble. Also, as we find better resources, we can add them to the existing subscriptions, so that what we can provide gradually becomes better over time. A further refinement is to incorporate this into the web site publication workflow, so that webteam can promote the material without requiring developers to support each individual event.</a:t>
            </a:r>
          </a:p>
          <a:p>
            <a:pPr marL="457200" lvl="0" indent="-304800">
              <a:spcBef>
                <a:spcPts val="0"/>
              </a:spcBef>
              <a:spcAft>
                <a:spcPts val="0"/>
              </a:spcAft>
              <a:buClr>
                <a:schemeClr val="dk1"/>
              </a:buClr>
              <a:buSzPct val="100000"/>
              <a:buChar char="●"/>
            </a:pPr>
            <a:r>
              <a:rPr lang="en" sz="1200">
                <a:solidFill>
                  <a:schemeClr val="dk1"/>
                </a:solidFill>
              </a:rPr>
              <a:t>Customer: GHRC</a:t>
            </a:r>
          </a:p>
          <a:p>
            <a:pPr marL="457200" lvl="0" indent="-304800">
              <a:spcBef>
                <a:spcPts val="0"/>
              </a:spcBef>
              <a:spcAft>
                <a:spcPts val="0"/>
              </a:spcAft>
              <a:buClr>
                <a:schemeClr val="dk1"/>
              </a:buClr>
              <a:buSzPct val="100000"/>
              <a:buChar char="●"/>
            </a:pPr>
            <a:r>
              <a:rPr lang="en" sz="1200">
                <a:solidFill>
                  <a:schemeClr val="dk1"/>
                </a:solidFill>
              </a:rPr>
              <a:t>Event Types: Major weather events, hurricanes, severe weather, etc</a:t>
            </a:r>
          </a:p>
          <a:p>
            <a:pPr marL="457200" lvl="0" indent="-304800">
              <a:spcBef>
                <a:spcPts val="0"/>
              </a:spcBef>
              <a:spcAft>
                <a:spcPts val="0"/>
              </a:spcAft>
              <a:buClr>
                <a:schemeClr val="dk1"/>
              </a:buClr>
              <a:buSzPct val="100000"/>
              <a:buChar char="●"/>
            </a:pPr>
            <a:r>
              <a:rPr lang="en" sz="1200">
                <a:solidFill>
                  <a:schemeClr val="dk1"/>
                </a:solidFill>
              </a:rPr>
              <a:t>Data Products: lots?</a:t>
            </a:r>
          </a:p>
          <a:p>
            <a:pPr marL="457200" lvl="0" indent="-304800">
              <a:spcBef>
                <a:spcPts val="0"/>
              </a:spcBef>
              <a:spcAft>
                <a:spcPts val="0"/>
              </a:spcAft>
              <a:buClr>
                <a:schemeClr val="dk1"/>
              </a:buClr>
              <a:buSzPct val="100000"/>
              <a:buChar char="●"/>
            </a:pPr>
            <a:r>
              <a:rPr lang="en" sz="1200">
                <a:solidFill>
                  <a:schemeClr val="dk1"/>
                </a:solidFill>
              </a:rPr>
              <a:t>Entry point: GHRC admin interface</a:t>
            </a:r>
          </a:p>
        </p:txBody>
      </p:sp>
    </p:spTree>
    <p:extLst>
      <p:ext uri="{BB962C8B-B14F-4D97-AF65-F5344CB8AC3E}">
        <p14:creationId xmlns:p14="http://schemas.microsoft.com/office/powerpoint/2010/main" val="338653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311700" y="593367"/>
            <a:ext cx="8520600" cy="763600"/>
          </a:xfrm>
          <a:prstGeom prst="rect">
            <a:avLst/>
          </a:prstGeom>
        </p:spPr>
        <p:txBody>
          <a:bodyPr lIns="91425" tIns="91425" rIns="91425" bIns="91425" anchor="t" anchorCtr="0">
            <a:noAutofit/>
          </a:bodyPr>
          <a:lstStyle/>
          <a:p>
            <a:pPr lvl="0">
              <a:spcBef>
                <a:spcPts val="0"/>
              </a:spcBef>
              <a:buNone/>
            </a:pPr>
            <a:r>
              <a:rPr lang="en" sz="2400"/>
              <a:t>Use Cases: (Future) Turning data search into an event-based subscription/request</a:t>
            </a:r>
          </a:p>
        </p:txBody>
      </p:sp>
      <p:sp>
        <p:nvSpPr>
          <p:cNvPr id="290" name="Shape 290"/>
          <p:cNvSpPr txBox="1">
            <a:spLocks noGrp="1"/>
          </p:cNvSpPr>
          <p:nvPr>
            <p:ph type="body" idx="1"/>
          </p:nvPr>
        </p:nvSpPr>
        <p:spPr>
          <a:xfrm>
            <a:off x="311700" y="1841433"/>
            <a:ext cx="8520600" cy="4555200"/>
          </a:xfrm>
          <a:prstGeom prst="rect">
            <a:avLst/>
          </a:prstGeom>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457200" lvl="0" indent="-317500">
              <a:spcBef>
                <a:spcPts val="0"/>
              </a:spcBef>
              <a:spcAft>
                <a:spcPts val="0"/>
              </a:spcAft>
              <a:buClr>
                <a:schemeClr val="dk1"/>
              </a:buClr>
              <a:buSzPct val="100000"/>
              <a:buChar char="●"/>
            </a:pPr>
            <a:r>
              <a:rPr lang="en" sz="1400">
                <a:solidFill>
                  <a:schemeClr val="dk1"/>
                </a:solidFill>
              </a:rPr>
              <a:t>While search for data in the GHRC system, the user is presented with event information coincident with their spatial/temporal searches and asked if they would like </a:t>
            </a:r>
            <a:r>
              <a:rPr lang="en" sz="1400" b="1">
                <a:solidFill>
                  <a:schemeClr val="dk1"/>
                </a:solidFill>
              </a:rPr>
              <a:t>additional data/information related to that (and similar) events</a:t>
            </a:r>
            <a:r>
              <a:rPr lang="en" sz="1400">
                <a:solidFill>
                  <a:schemeClr val="dk1"/>
                </a:solidFill>
              </a:rPr>
              <a:t>.  The user could then be referred to the event-based subscription interface (along with current spatial/temporal settings) where they could complete a subscription request.</a:t>
            </a:r>
          </a:p>
          <a:p>
            <a:pPr marL="457200" lvl="0" indent="-317500">
              <a:spcBef>
                <a:spcPts val="0"/>
              </a:spcBef>
              <a:spcAft>
                <a:spcPts val="0"/>
              </a:spcAft>
              <a:buClr>
                <a:schemeClr val="dk1"/>
              </a:buClr>
              <a:buSzPct val="100000"/>
              <a:buChar char="●"/>
            </a:pPr>
            <a:r>
              <a:rPr lang="en" sz="1400">
                <a:solidFill>
                  <a:schemeClr val="dk1"/>
                </a:solidFill>
              </a:rPr>
              <a:t>Customer:  anyone</a:t>
            </a:r>
          </a:p>
          <a:p>
            <a:pPr marL="457200" lvl="0" indent="-317500">
              <a:spcBef>
                <a:spcPts val="0"/>
              </a:spcBef>
              <a:spcAft>
                <a:spcPts val="0"/>
              </a:spcAft>
              <a:buClr>
                <a:schemeClr val="dk1"/>
              </a:buClr>
              <a:buSzPct val="100000"/>
              <a:buChar char="●"/>
            </a:pPr>
            <a:r>
              <a:rPr lang="en" sz="1400">
                <a:solidFill>
                  <a:schemeClr val="dk1"/>
                </a:solidFill>
              </a:rPr>
              <a:t>Event Types: any currently configured in the system to allow for coincidence with users searches.</a:t>
            </a:r>
          </a:p>
          <a:p>
            <a:pPr marL="457200" lvl="0" indent="-317500">
              <a:spcBef>
                <a:spcPts val="0"/>
              </a:spcBef>
              <a:spcAft>
                <a:spcPts val="0"/>
              </a:spcAft>
              <a:buClr>
                <a:schemeClr val="dk1"/>
              </a:buClr>
              <a:buSzPct val="100000"/>
              <a:buChar char="●"/>
            </a:pPr>
            <a:r>
              <a:rPr lang="en" sz="1400">
                <a:solidFill>
                  <a:schemeClr val="dk1"/>
                </a:solidFill>
              </a:rPr>
              <a:t>Data products: NASA science data, any other products (models, etc) that can be generated based on an event occurrence, relevant social media content, research analyses</a:t>
            </a:r>
          </a:p>
          <a:p>
            <a:pPr marL="457200" lvl="0" indent="-317500">
              <a:spcBef>
                <a:spcPts val="0"/>
              </a:spcBef>
              <a:spcAft>
                <a:spcPts val="0"/>
              </a:spcAft>
              <a:buClr>
                <a:schemeClr val="dk1"/>
              </a:buClr>
              <a:buSzPct val="100000"/>
              <a:buChar char="●"/>
            </a:pPr>
            <a:r>
              <a:rPr lang="en" sz="1400">
                <a:solidFill>
                  <a:schemeClr val="dk1"/>
                </a:solidFill>
              </a:rPr>
              <a:t>Entry point: GHRC data search - then redirected to event-based subscription interface</a:t>
            </a:r>
          </a:p>
        </p:txBody>
      </p:sp>
    </p:spTree>
    <p:extLst>
      <p:ext uri="{BB962C8B-B14F-4D97-AF65-F5344CB8AC3E}">
        <p14:creationId xmlns:p14="http://schemas.microsoft.com/office/powerpoint/2010/main" val="3100639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a:t>
            </a:r>
            <a:endParaRPr lang="en-US" dirty="0"/>
          </a:p>
        </p:txBody>
      </p:sp>
      <p:sp>
        <p:nvSpPr>
          <p:cNvPr id="3" name="Content Placeholder 2"/>
          <p:cNvSpPr>
            <a:spLocks noGrp="1"/>
          </p:cNvSpPr>
          <p:nvPr>
            <p:ph idx="1"/>
          </p:nvPr>
        </p:nvSpPr>
        <p:spPr>
          <a:xfrm>
            <a:off x="347724" y="1524000"/>
            <a:ext cx="8229600" cy="4361868"/>
          </a:xfrm>
        </p:spPr>
        <p:txBody>
          <a:bodyPr>
            <a:normAutofit/>
          </a:bodyPr>
          <a:lstStyle/>
          <a:p>
            <a:pPr marL="274232" lvl="1" indent="0">
              <a:buNone/>
            </a:pPr>
            <a:endParaRPr lang="en-US" sz="1600" dirty="0"/>
          </a:p>
          <a:p>
            <a:pPr marL="274232" lvl="1" indent="0">
              <a:buNone/>
            </a:pPr>
            <a:r>
              <a:rPr lang="en-US" b="1" dirty="0"/>
              <a:t>Ken </a:t>
            </a:r>
            <a:r>
              <a:rPr lang="en-US" b="1" dirty="0" smtClean="0"/>
              <a:t>Keiser</a:t>
            </a:r>
          </a:p>
          <a:p>
            <a:pPr marL="274232" lvl="1" indent="0">
              <a:buNone/>
            </a:pPr>
            <a:endParaRPr lang="en-US" b="1" dirty="0" smtClean="0"/>
          </a:p>
          <a:p>
            <a:pPr marL="274232" lvl="1" indent="0">
              <a:buNone/>
            </a:pPr>
            <a:r>
              <a:rPr lang="en-US" sz="1600" b="1" dirty="0"/>
              <a:t>Information Technology and Systems Center</a:t>
            </a:r>
          </a:p>
          <a:p>
            <a:pPr marL="274232" lvl="1" indent="0">
              <a:buNone/>
            </a:pPr>
            <a:r>
              <a:rPr lang="en-US" sz="1600" b="1" dirty="0"/>
              <a:t>University of Alabama in Huntsville</a:t>
            </a:r>
          </a:p>
          <a:p>
            <a:pPr marL="274232" lvl="1" indent="0" algn="ctr">
              <a:buNone/>
            </a:pPr>
            <a:endParaRPr lang="en-US" sz="1600" dirty="0"/>
          </a:p>
          <a:p>
            <a:pPr marL="274232" lvl="1" indent="0">
              <a:buNone/>
            </a:pPr>
            <a:r>
              <a:rPr lang="en-US" sz="1600" dirty="0"/>
              <a:t>email: </a:t>
            </a:r>
            <a:r>
              <a:rPr lang="en-US" sz="1600" dirty="0" err="1" smtClean="0"/>
              <a:t>keiserk@uah.edu</a:t>
            </a:r>
            <a:endParaRPr lang="en-US" sz="1600" dirty="0"/>
          </a:p>
          <a:p>
            <a:pPr marL="274232" lvl="1" indent="0">
              <a:buNone/>
            </a:pPr>
            <a:r>
              <a:rPr lang="en-US" sz="1600" dirty="0"/>
              <a:t>Phone: (256)-824-6825</a:t>
            </a:r>
          </a:p>
          <a:p>
            <a:pPr marL="274232" lvl="1" indent="0">
              <a:buNone/>
            </a:pPr>
            <a:endParaRPr lang="en-US" sz="1600" dirty="0"/>
          </a:p>
          <a:p>
            <a:pPr marL="274232" lvl="1" indent="0">
              <a:buNone/>
            </a:pPr>
            <a:endParaRPr lang="en-US" sz="1600" dirty="0"/>
          </a:p>
          <a:p>
            <a:pPr marL="274232" lvl="1" indent="0">
              <a:buNone/>
            </a:pPr>
            <a:endParaRPr lang="en-US" sz="1600" dirty="0"/>
          </a:p>
          <a:p>
            <a:pPr marL="274232" lvl="1" indent="0">
              <a:buNone/>
            </a:pPr>
            <a:endParaRPr lang="en-US" sz="1600" dirty="0"/>
          </a:p>
        </p:txBody>
      </p:sp>
      <p:sp>
        <p:nvSpPr>
          <p:cNvPr id="4" name="TextBox 3"/>
          <p:cNvSpPr txBox="1"/>
          <p:nvPr/>
        </p:nvSpPr>
        <p:spPr>
          <a:xfrm>
            <a:off x="2507919" y="4076700"/>
            <a:ext cx="2979067" cy="1077190"/>
          </a:xfrm>
          <a:prstGeom prst="rect">
            <a:avLst/>
          </a:prstGeom>
          <a:noFill/>
        </p:spPr>
        <p:txBody>
          <a:bodyPr wrap="square" lIns="91410" tIns="45706" rIns="91410" bIns="45706" rtlCol="0">
            <a:spAutoFit/>
          </a:bodyPr>
          <a:lstStyle/>
          <a:p>
            <a:pPr marL="274232" lvl="1"/>
            <a:r>
              <a:rPr lang="en-US" sz="1600" dirty="0">
                <a:hlinkClick r:id="rId2"/>
              </a:rPr>
              <a:t>http://www.itsc.uah.edu</a:t>
            </a:r>
            <a:endParaRPr lang="en-US" sz="1600" dirty="0"/>
          </a:p>
          <a:p>
            <a:pPr marL="274232" lvl="1"/>
            <a:endParaRPr lang="en-US" sz="1600" dirty="0">
              <a:hlinkClick r:id="rId3"/>
            </a:endParaRPr>
          </a:p>
          <a:p>
            <a:pPr marL="274232" lvl="1"/>
            <a:endParaRPr lang="en-US" sz="1600" dirty="0">
              <a:hlinkClick r:id="rId3"/>
            </a:endParaRPr>
          </a:p>
          <a:p>
            <a:pPr marL="274232" lvl="1"/>
            <a:endParaRPr lang="en-US" sz="1600" dirty="0">
              <a:hlinkClick r:id="rId3"/>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5524500"/>
            <a:ext cx="1257300" cy="12573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00" y="38100"/>
            <a:ext cx="1257300" cy="125730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0000" y="1409700"/>
            <a:ext cx="1257300" cy="1257300"/>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0000" y="2705100"/>
            <a:ext cx="1257300" cy="1257300"/>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20000" y="4076700"/>
            <a:ext cx="1257300" cy="1257300"/>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41315" y="6168109"/>
            <a:ext cx="999504" cy="379964"/>
          </a:xfrm>
          <a:prstGeom prst="rect">
            <a:avLst/>
          </a:prstGeom>
        </p:spPr>
      </p:pic>
      <p:pic>
        <p:nvPicPr>
          <p:cNvPr id="15" name="Picture 14" descr="UAH_4c_blue.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1561" y="6119633"/>
            <a:ext cx="1078772" cy="428441"/>
          </a:xfrm>
          <a:prstGeom prst="rect">
            <a:avLst/>
          </a:prstGeom>
        </p:spPr>
      </p:pic>
      <p:pic>
        <p:nvPicPr>
          <p:cNvPr id="16" name="Picture 15"/>
          <p:cNvPicPr>
            <a:picLocks noChangeAspect="1"/>
          </p:cNvPicPr>
          <p:nvPr/>
        </p:nvPicPr>
        <p:blipFill>
          <a:blip r:embed="rId11"/>
          <a:stretch>
            <a:fillRect/>
          </a:stretch>
        </p:blipFill>
        <p:spPr>
          <a:xfrm>
            <a:off x="5465847" y="6076441"/>
            <a:ext cx="1096818" cy="471632"/>
          </a:xfrm>
          <a:prstGeom prst="rect">
            <a:avLst/>
          </a:prstGeom>
        </p:spPr>
      </p:pic>
      <p:pic>
        <p:nvPicPr>
          <p:cNvPr id="17" name="Picture 16"/>
          <p:cNvPicPr>
            <a:picLocks noChangeAspect="1"/>
          </p:cNvPicPr>
          <p:nvPr/>
        </p:nvPicPr>
        <p:blipFill>
          <a:blip r:embed="rId12"/>
          <a:stretch>
            <a:fillRect/>
          </a:stretch>
        </p:blipFill>
        <p:spPr>
          <a:xfrm>
            <a:off x="2447631" y="6054979"/>
            <a:ext cx="635000" cy="635000"/>
          </a:xfrm>
          <a:prstGeom prst="rect">
            <a:avLst/>
          </a:prstGeom>
        </p:spPr>
      </p:pic>
      <p:sp>
        <p:nvSpPr>
          <p:cNvPr id="6" name="Slide Number Placeholder 5"/>
          <p:cNvSpPr>
            <a:spLocks noGrp="1"/>
          </p:cNvSpPr>
          <p:nvPr>
            <p:ph type="sldNum" sz="quarter" idx="11"/>
          </p:nvPr>
        </p:nvSpPr>
        <p:spPr/>
        <p:txBody>
          <a:bodyPr/>
          <a:lstStyle/>
          <a:p>
            <a:fld id="{6E901D89-5CC9-4B4A-B1A8-C381289D731F}" type="slidenum">
              <a:rPr lang="en-US" smtClean="0"/>
              <a:t>13</a:t>
            </a:fld>
            <a:endParaRPr lang="en-US"/>
          </a:p>
        </p:txBody>
      </p:sp>
    </p:spTree>
    <p:extLst>
      <p:ext uri="{BB962C8B-B14F-4D97-AF65-F5344CB8AC3E}">
        <p14:creationId xmlns:p14="http://schemas.microsoft.com/office/powerpoint/2010/main" val="13973577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Event-Driven Data Delivery (ED3</a:t>
            </a:r>
            <a:r>
              <a:rPr lang="en-US" sz="3200" dirty="0" smtClean="0"/>
              <a:t>) Framework</a:t>
            </a:r>
            <a:endParaRPr lang="en-US" sz="3200" dirty="0"/>
          </a:p>
        </p:txBody>
      </p:sp>
      <p:sp>
        <p:nvSpPr>
          <p:cNvPr id="3" name="Content Placeholder 2"/>
          <p:cNvSpPr>
            <a:spLocks noGrp="1"/>
          </p:cNvSpPr>
          <p:nvPr>
            <p:ph idx="1"/>
          </p:nvPr>
        </p:nvSpPr>
        <p:spPr>
          <a:xfrm>
            <a:off x="457200" y="1580245"/>
            <a:ext cx="8229600" cy="3797629"/>
          </a:xfrm>
        </p:spPr>
        <p:txBody>
          <a:bodyPr>
            <a:normAutofit fontScale="92500" lnSpcReduction="10000"/>
          </a:bodyPr>
          <a:lstStyle/>
          <a:p>
            <a:r>
              <a:rPr lang="en-US" sz="3000" dirty="0">
                <a:latin typeface="Cambria" pitchFamily="18" charset="0"/>
              </a:rPr>
              <a:t>Facilitates </a:t>
            </a:r>
            <a:r>
              <a:rPr lang="en-US" sz="3000" b="1" dirty="0">
                <a:latin typeface="Cambria" pitchFamily="18" charset="0"/>
              </a:rPr>
              <a:t>planning for data needs</a:t>
            </a:r>
            <a:r>
              <a:rPr lang="en-US" sz="3000" b="1" dirty="0">
                <a:solidFill>
                  <a:schemeClr val="tx1">
                    <a:lumMod val="95000"/>
                    <a:lumOff val="5000"/>
                  </a:schemeClr>
                </a:solidFill>
                <a:latin typeface="Cambria" pitchFamily="18" charset="0"/>
              </a:rPr>
              <a:t> </a:t>
            </a:r>
          </a:p>
          <a:p>
            <a:r>
              <a:rPr lang="en-US" sz="3000" dirty="0">
                <a:latin typeface="Cambria" pitchFamily="18" charset="0"/>
              </a:rPr>
              <a:t>Improves</a:t>
            </a:r>
            <a:r>
              <a:rPr lang="en-US" sz="3000" b="1" dirty="0">
                <a:latin typeface="Cambria" pitchFamily="18" charset="0"/>
              </a:rPr>
              <a:t> data </a:t>
            </a:r>
            <a:r>
              <a:rPr lang="en-US" sz="3000" b="1" dirty="0" smtClean="0">
                <a:latin typeface="Cambria" pitchFamily="18" charset="0"/>
              </a:rPr>
              <a:t>preparedness</a:t>
            </a:r>
          </a:p>
          <a:p>
            <a:r>
              <a:rPr lang="en-US" sz="3000" dirty="0">
                <a:latin typeface="Cambria" pitchFamily="18" charset="0"/>
              </a:rPr>
              <a:t>Supports </a:t>
            </a:r>
            <a:r>
              <a:rPr lang="en-US" sz="3000" b="1" dirty="0">
                <a:latin typeface="Cambria" pitchFamily="18" charset="0"/>
              </a:rPr>
              <a:t>automated data </a:t>
            </a:r>
            <a:r>
              <a:rPr lang="en-US" sz="3000" b="1" dirty="0" smtClean="0">
                <a:latin typeface="Cambria" pitchFamily="18" charset="0"/>
              </a:rPr>
              <a:t>aggregation</a:t>
            </a:r>
            <a:endParaRPr lang="en-US" sz="3000" b="1" dirty="0">
              <a:latin typeface="Cambria" pitchFamily="18" charset="0"/>
            </a:endParaRPr>
          </a:p>
          <a:p>
            <a:r>
              <a:rPr lang="en-US" sz="3000" dirty="0">
                <a:latin typeface="Cambria" pitchFamily="18" charset="0"/>
              </a:rPr>
              <a:t>Provides </a:t>
            </a:r>
            <a:r>
              <a:rPr lang="en-US" sz="3000" b="1" dirty="0">
                <a:latin typeface="Cambria" pitchFamily="18" charset="0"/>
              </a:rPr>
              <a:t>reusable framework components </a:t>
            </a:r>
          </a:p>
          <a:p>
            <a:r>
              <a:rPr lang="en-US" sz="3000" dirty="0">
                <a:latin typeface="Cambria" pitchFamily="18" charset="0"/>
              </a:rPr>
              <a:t>Supports </a:t>
            </a:r>
            <a:r>
              <a:rPr lang="en-US" sz="3000" b="1" dirty="0">
                <a:latin typeface="Cambria" pitchFamily="18" charset="0"/>
              </a:rPr>
              <a:t>any event type</a:t>
            </a:r>
            <a:endParaRPr lang="en-US" sz="3000" dirty="0">
              <a:latin typeface="Cambria" pitchFamily="18" charset="0"/>
            </a:endParaRPr>
          </a:p>
          <a:p>
            <a:endParaRPr lang="en-US" dirty="0" smtClean="0">
              <a:latin typeface="Cambria" pitchFamily="18" charset="0"/>
            </a:endParaRPr>
          </a:p>
          <a:p>
            <a:endParaRPr lang="en-US" dirty="0">
              <a:latin typeface="Cambria" pitchFamily="18" charset="0"/>
            </a:endParaRPr>
          </a:p>
          <a:p>
            <a:pPr marL="0" indent="0">
              <a:buNone/>
            </a:pPr>
            <a:r>
              <a:rPr lang="en-US" i="1" dirty="0">
                <a:latin typeface="Cambria" pitchFamily="18" charset="0"/>
              </a:rPr>
              <a:t>“...the aftermath of a major disaster is </a:t>
            </a:r>
            <a:r>
              <a:rPr lang="en-US" b="1" i="1" dirty="0">
                <a:latin typeface="Cambria" pitchFamily="18" charset="0"/>
              </a:rPr>
              <a:t>no time to be exchanging business cards</a:t>
            </a:r>
            <a:r>
              <a:rPr lang="en-US" i="1" dirty="0">
                <a:latin typeface="Cambria" pitchFamily="18" charset="0"/>
              </a:rPr>
              <a:t>.</a:t>
            </a:r>
            <a:r>
              <a:rPr lang="en-US" i="1" dirty="0" smtClean="0">
                <a:latin typeface="Cambria" pitchFamily="18" charset="0"/>
              </a:rPr>
              <a:t>” </a:t>
            </a:r>
            <a:r>
              <a:rPr lang="en-US" sz="1800" i="1" dirty="0" smtClean="0">
                <a:latin typeface="Cambria" pitchFamily="18" charset="0"/>
              </a:rPr>
              <a:t>(</a:t>
            </a:r>
            <a:r>
              <a:rPr lang="en-US" sz="1800" dirty="0">
                <a:latin typeface="Cambria" pitchFamily="18" charset="0"/>
              </a:rPr>
              <a:t>GAO-06-467T, 2006</a:t>
            </a:r>
            <a:r>
              <a:rPr lang="en-US" sz="1800" i="1" dirty="0" smtClean="0">
                <a:latin typeface="Cambria" pitchFamily="18" charset="0"/>
              </a:rPr>
              <a:t>)</a:t>
            </a:r>
            <a:endParaRPr lang="en-US" sz="1800" i="1" dirty="0">
              <a:latin typeface="Cambria" pitchFamily="18" charset="0"/>
            </a:endParaRPr>
          </a:p>
        </p:txBody>
      </p:sp>
      <p:sp>
        <p:nvSpPr>
          <p:cNvPr id="7" name="Slide Number Placeholder 6"/>
          <p:cNvSpPr>
            <a:spLocks noGrp="1"/>
          </p:cNvSpPr>
          <p:nvPr>
            <p:ph type="sldNum" sz="quarter" idx="11"/>
          </p:nvPr>
        </p:nvSpPr>
        <p:spPr/>
        <p:txBody>
          <a:bodyPr/>
          <a:lstStyle/>
          <a:p>
            <a:fld id="{6E901D89-5CC9-4B4A-B1A8-C381289D731F}" type="slidenum">
              <a:rPr lang="en-US" smtClean="0"/>
              <a:t>2</a:t>
            </a:fld>
            <a:endParaRPr lang="en-US"/>
          </a:p>
        </p:txBody>
      </p:sp>
      <p:pic>
        <p:nvPicPr>
          <p:cNvPr id="4" name="Picture 3"/>
          <p:cNvPicPr>
            <a:picLocks noChangeAspect="1"/>
          </p:cNvPicPr>
          <p:nvPr/>
        </p:nvPicPr>
        <p:blipFill>
          <a:blip r:embed="rId3"/>
          <a:stretch>
            <a:fillRect/>
          </a:stretch>
        </p:blipFill>
        <p:spPr>
          <a:xfrm>
            <a:off x="584200" y="5454074"/>
            <a:ext cx="1219200" cy="1006951"/>
          </a:xfrm>
          <a:prstGeom prst="rect">
            <a:avLst/>
          </a:prstGeom>
        </p:spPr>
      </p:pic>
      <p:sp>
        <p:nvSpPr>
          <p:cNvPr id="5" name="TextBox 4"/>
          <p:cNvSpPr txBox="1"/>
          <p:nvPr/>
        </p:nvSpPr>
        <p:spPr>
          <a:xfrm>
            <a:off x="1890009" y="5814694"/>
            <a:ext cx="6653271" cy="646331"/>
          </a:xfrm>
          <a:prstGeom prst="rect">
            <a:avLst/>
          </a:prstGeom>
          <a:noFill/>
        </p:spPr>
        <p:txBody>
          <a:bodyPr wrap="none" rtlCol="0">
            <a:spAutoFit/>
          </a:bodyPr>
          <a:lstStyle/>
          <a:p>
            <a:r>
              <a:rPr lang="en-US" dirty="0">
                <a:latin typeface="Cambria" pitchFamily="18" charset="0"/>
              </a:rPr>
              <a:t>ED3 is funded by the NASA Applied Science for Disasters Program</a:t>
            </a:r>
          </a:p>
          <a:p>
            <a:endParaRPr lang="en-US" dirty="0"/>
          </a:p>
        </p:txBody>
      </p:sp>
    </p:spTree>
    <p:extLst>
      <p:ext uri="{BB962C8B-B14F-4D97-AF65-F5344CB8AC3E}">
        <p14:creationId xmlns:p14="http://schemas.microsoft.com/office/powerpoint/2010/main" val="259980129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ED3 Services</a:t>
            </a:r>
            <a:endParaRPr lang="en-US" dirty="0"/>
          </a:p>
        </p:txBody>
      </p:sp>
      <p:sp>
        <p:nvSpPr>
          <p:cNvPr id="3" name="Content Placeholder 2"/>
          <p:cNvSpPr>
            <a:spLocks noGrp="1"/>
          </p:cNvSpPr>
          <p:nvPr>
            <p:ph idx="1"/>
          </p:nvPr>
        </p:nvSpPr>
        <p:spPr>
          <a:xfrm>
            <a:off x="457200" y="1384301"/>
            <a:ext cx="8229600" cy="4525963"/>
          </a:xfrm>
        </p:spPr>
        <p:txBody>
          <a:bodyPr>
            <a:noAutofit/>
          </a:bodyPr>
          <a:lstStyle/>
          <a:p>
            <a:pPr marL="0" indent="0">
              <a:buNone/>
            </a:pPr>
            <a:r>
              <a:rPr lang="en-US" sz="2800" dirty="0" smtClean="0"/>
              <a:t>Provides</a:t>
            </a:r>
            <a:r>
              <a:rPr lang="en-US" sz="2800" b="1" dirty="0" smtClean="0"/>
              <a:t> </a:t>
            </a:r>
            <a:r>
              <a:rPr lang="en-US" sz="2800" b="1" i="1" dirty="0" smtClean="0"/>
              <a:t>Loose Coupling </a:t>
            </a:r>
            <a:r>
              <a:rPr lang="en-US" sz="2800" dirty="0" smtClean="0"/>
              <a:t>of…</a:t>
            </a:r>
          </a:p>
          <a:p>
            <a:r>
              <a:rPr lang="en-US" sz="2800" dirty="0" smtClean="0"/>
              <a:t>Handlers for event notifications/alerts/warnings</a:t>
            </a:r>
          </a:p>
          <a:p>
            <a:r>
              <a:rPr lang="en-US" sz="2800" dirty="0"/>
              <a:t>D</a:t>
            </a:r>
            <a:r>
              <a:rPr lang="en-US" sz="2800" dirty="0" smtClean="0"/>
              <a:t>ata workflows/processes</a:t>
            </a:r>
          </a:p>
          <a:p>
            <a:pPr lvl="1"/>
            <a:r>
              <a:rPr lang="en-US" sz="2400" dirty="0" smtClean="0"/>
              <a:t>Data access</a:t>
            </a:r>
          </a:p>
          <a:p>
            <a:pPr lvl="1"/>
            <a:r>
              <a:rPr lang="en-US" sz="2400" dirty="0" smtClean="0"/>
              <a:t>Product Generation</a:t>
            </a:r>
          </a:p>
          <a:p>
            <a:pPr lvl="1"/>
            <a:r>
              <a:rPr lang="en-US" sz="2400" dirty="0" smtClean="0"/>
              <a:t>Sensor tasking</a:t>
            </a:r>
          </a:p>
          <a:p>
            <a:pPr lvl="1"/>
            <a:r>
              <a:rPr lang="en-US" sz="2400" dirty="0" smtClean="0"/>
              <a:t>Model Execution</a:t>
            </a:r>
          </a:p>
          <a:p>
            <a:pPr lvl="1"/>
            <a:r>
              <a:rPr lang="en-US" sz="2400" dirty="0" smtClean="0"/>
              <a:t>Packaging/Formatting</a:t>
            </a:r>
          </a:p>
          <a:p>
            <a:pPr lvl="1"/>
            <a:r>
              <a:rPr lang="en-US" sz="2400" dirty="0" smtClean="0"/>
              <a:t>Other as needed</a:t>
            </a:r>
          </a:p>
          <a:p>
            <a:r>
              <a:rPr lang="en-US" sz="2800" dirty="0" smtClean="0"/>
              <a:t>Data Delivery – </a:t>
            </a:r>
            <a:r>
              <a:rPr lang="en-US" sz="2800" b="1" i="1" dirty="0" smtClean="0"/>
              <a:t>Event Albums</a:t>
            </a:r>
            <a:endParaRPr lang="en-US" sz="2800" b="1" dirty="0"/>
          </a:p>
        </p:txBody>
      </p:sp>
      <p:sp>
        <p:nvSpPr>
          <p:cNvPr id="4" name="Slide Number Placeholder 3"/>
          <p:cNvSpPr>
            <a:spLocks noGrp="1"/>
          </p:cNvSpPr>
          <p:nvPr>
            <p:ph type="sldNum" sz="quarter" idx="11"/>
          </p:nvPr>
        </p:nvSpPr>
        <p:spPr/>
        <p:txBody>
          <a:bodyPr/>
          <a:lstStyle/>
          <a:p>
            <a:fld id="{6E901D89-5CC9-4B4A-B1A8-C381289D731F}" type="slidenum">
              <a:rPr lang="en-US" smtClean="0"/>
              <a:t>3</a:t>
            </a:fld>
            <a:endParaRPr lang="en-US"/>
          </a:p>
        </p:txBody>
      </p:sp>
    </p:spTree>
    <p:extLst>
      <p:ext uri="{BB962C8B-B14F-4D97-AF65-F5344CB8AC3E}">
        <p14:creationId xmlns:p14="http://schemas.microsoft.com/office/powerpoint/2010/main" val="157761022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Albums</a:t>
            </a:r>
            <a:endParaRPr lang="en-US" dirty="0"/>
          </a:p>
        </p:txBody>
      </p:sp>
      <p:sp>
        <p:nvSpPr>
          <p:cNvPr id="3" name="Content Placeholder 2"/>
          <p:cNvSpPr>
            <a:spLocks noGrp="1"/>
          </p:cNvSpPr>
          <p:nvPr>
            <p:ph idx="1"/>
          </p:nvPr>
        </p:nvSpPr>
        <p:spPr>
          <a:xfrm>
            <a:off x="457200" y="1600199"/>
            <a:ext cx="8229600" cy="5020937"/>
          </a:xfrm>
        </p:spPr>
        <p:txBody>
          <a:bodyPr>
            <a:normAutofit fontScale="92500" lnSpcReduction="20000"/>
          </a:bodyPr>
          <a:lstStyle/>
          <a:p>
            <a:r>
              <a:rPr lang="en-US" sz="3200" b="1" i="1" dirty="0"/>
              <a:t>Event Albums </a:t>
            </a:r>
            <a:r>
              <a:rPr lang="en-US" sz="3200" dirty="0"/>
              <a:t>are</a:t>
            </a:r>
            <a:r>
              <a:rPr lang="en-US" sz="3200" i="1" dirty="0"/>
              <a:t> </a:t>
            </a:r>
            <a:r>
              <a:rPr lang="en-US" sz="3200" dirty="0"/>
              <a:t>compiled</a:t>
            </a:r>
            <a:r>
              <a:rPr lang="en-US" sz="3200" i="1" dirty="0"/>
              <a:t> </a:t>
            </a:r>
            <a:r>
              <a:rPr lang="en-US" sz="3200" i="1" dirty="0" smtClean="0"/>
              <a:t>virtual collections</a:t>
            </a:r>
            <a:r>
              <a:rPr lang="en-US" sz="3200" b="1" i="1" dirty="0" smtClean="0"/>
              <a:t> </a:t>
            </a:r>
            <a:r>
              <a:rPr lang="en-US" sz="3200" dirty="0"/>
              <a:t>of information related to a specific event with links to relevant data and information from different sources</a:t>
            </a:r>
          </a:p>
          <a:p>
            <a:r>
              <a:rPr lang="en-US" sz="3200" b="1" i="1" dirty="0"/>
              <a:t>Curation</a:t>
            </a:r>
            <a:r>
              <a:rPr lang="en-US" sz="3200" dirty="0"/>
              <a:t> allows the author of a Event Album to select the information to be aggregated (define the album)</a:t>
            </a:r>
          </a:p>
          <a:p>
            <a:r>
              <a:rPr lang="en-US" sz="3200" dirty="0" smtClean="0"/>
              <a:t>An </a:t>
            </a:r>
            <a:r>
              <a:rPr lang="en-US" sz="3200" dirty="0"/>
              <a:t>album is also a </a:t>
            </a:r>
            <a:r>
              <a:rPr lang="en-US" sz="3200" b="1" i="1" dirty="0"/>
              <a:t>transportable container </a:t>
            </a:r>
            <a:r>
              <a:rPr lang="en-US" sz="3200" b="1" dirty="0"/>
              <a:t>of relevant event information </a:t>
            </a:r>
            <a:r>
              <a:rPr lang="en-US" sz="3200" dirty="0"/>
              <a:t>that can be available to multiple systems</a:t>
            </a:r>
          </a:p>
        </p:txBody>
      </p:sp>
    </p:spTree>
    <p:extLst>
      <p:ext uri="{BB962C8B-B14F-4D97-AF65-F5344CB8AC3E}">
        <p14:creationId xmlns:p14="http://schemas.microsoft.com/office/powerpoint/2010/main" val="8958896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Virtual Collections</a:t>
            </a:r>
            <a:endParaRPr lang="en-US" dirty="0"/>
          </a:p>
        </p:txBody>
      </p:sp>
      <p:sp>
        <p:nvSpPr>
          <p:cNvPr id="3" name="Content Placeholder 2"/>
          <p:cNvSpPr>
            <a:spLocks noGrp="1"/>
          </p:cNvSpPr>
          <p:nvPr>
            <p:ph idx="1"/>
          </p:nvPr>
        </p:nvSpPr>
        <p:spPr/>
        <p:txBody>
          <a:bodyPr>
            <a:normAutofit/>
          </a:bodyPr>
          <a:lstStyle/>
          <a:p>
            <a:pPr marL="0" indent="0">
              <a:buNone/>
            </a:pPr>
            <a:r>
              <a:rPr lang="en-US" dirty="0"/>
              <a:t>An event-based virtual collection (VC) is a collection of </a:t>
            </a:r>
            <a:r>
              <a:rPr lang="en-US" dirty="0" smtClean="0"/>
              <a:t>resources, </a:t>
            </a:r>
            <a:r>
              <a:rPr lang="en-US" b="1" dirty="0" smtClean="0"/>
              <a:t>relevant to a matching event</a:t>
            </a:r>
            <a:r>
              <a:rPr lang="en-US" dirty="0" smtClean="0"/>
              <a:t>, </a:t>
            </a:r>
            <a:r>
              <a:rPr lang="en-US" dirty="0"/>
              <a:t>available on one or more computer systems, where a single interface to the collection is provided. It could be a </a:t>
            </a:r>
            <a:r>
              <a:rPr lang="en-US" b="1" dirty="0"/>
              <a:t>living collection </a:t>
            </a:r>
            <a:r>
              <a:rPr lang="en-US" dirty="0"/>
              <a:t>in that as more relevant data becomes available for an event, such as science data that is not </a:t>
            </a:r>
            <a:r>
              <a:rPr lang="en-US" dirty="0" smtClean="0"/>
              <a:t>available </a:t>
            </a:r>
            <a:r>
              <a:rPr lang="en-US" dirty="0"/>
              <a:t>until days after the event or researchers analysis results, could be automatically added to the VC when available.  </a:t>
            </a:r>
            <a:endParaRPr lang="en-US" dirty="0" smtClean="0"/>
          </a:p>
          <a:p>
            <a:pPr marL="0" indent="0">
              <a:buNone/>
            </a:pPr>
            <a:r>
              <a:rPr lang="en-US" dirty="0" smtClean="0"/>
              <a:t>A VC can be </a:t>
            </a:r>
            <a:r>
              <a:rPr lang="en-US" b="1" dirty="0" smtClean="0"/>
              <a:t>published and managed </a:t>
            </a:r>
            <a:r>
              <a:rPr lang="en-US" dirty="0" smtClean="0"/>
              <a:t>by data centers for use by others.</a:t>
            </a:r>
            <a:endParaRPr lang="en-US" dirty="0"/>
          </a:p>
        </p:txBody>
      </p:sp>
      <p:sp>
        <p:nvSpPr>
          <p:cNvPr id="4" name="Slide Number Placeholder 3"/>
          <p:cNvSpPr>
            <a:spLocks noGrp="1"/>
          </p:cNvSpPr>
          <p:nvPr>
            <p:ph type="sldNum" sz="quarter" idx="11"/>
          </p:nvPr>
        </p:nvSpPr>
        <p:spPr/>
        <p:txBody>
          <a:bodyPr/>
          <a:lstStyle/>
          <a:p>
            <a:fld id="{6E901D89-5CC9-4B4A-B1A8-C381289D731F}" type="slidenum">
              <a:rPr lang="en-US" smtClean="0"/>
              <a:t>5</a:t>
            </a:fld>
            <a:endParaRPr lang="en-US"/>
          </a:p>
        </p:txBody>
      </p:sp>
    </p:spTree>
    <p:extLst>
      <p:ext uri="{BB962C8B-B14F-4D97-AF65-F5344CB8AC3E}">
        <p14:creationId xmlns:p14="http://schemas.microsoft.com/office/powerpoint/2010/main" val="2197239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REACT </a:t>
            </a:r>
            <a:r>
              <a:rPr lang="en-US" sz="2800" b="0" dirty="0"/>
              <a:t>(</a:t>
            </a:r>
            <a:r>
              <a:rPr lang="en-US" sz="2800" dirty="0"/>
              <a:t>R</a:t>
            </a:r>
            <a:r>
              <a:rPr lang="en-US" sz="2800" b="0" dirty="0"/>
              <a:t>apid </a:t>
            </a:r>
            <a:r>
              <a:rPr lang="en-US" sz="2800" dirty="0"/>
              <a:t>E</a:t>
            </a:r>
            <a:r>
              <a:rPr lang="en-US" sz="2800" b="0" dirty="0"/>
              <a:t>vent </a:t>
            </a:r>
            <a:r>
              <a:rPr lang="en-US" sz="2800" dirty="0"/>
              <a:t>A</a:t>
            </a:r>
            <a:r>
              <a:rPr lang="en-US" sz="2800" b="0" dirty="0"/>
              <a:t>lbum </a:t>
            </a:r>
            <a:r>
              <a:rPr lang="en-US" sz="2800" dirty="0" err="1" smtClean="0"/>
              <a:t>C</a:t>
            </a:r>
            <a:r>
              <a:rPr lang="en-US" sz="2800" b="0" dirty="0" err="1" smtClean="0"/>
              <a:t>ollec</a:t>
            </a:r>
            <a:r>
              <a:rPr lang="en-US" sz="2800" dirty="0" err="1" smtClean="0"/>
              <a:t>T</a:t>
            </a:r>
            <a:r>
              <a:rPr lang="en-US" sz="2800" b="0" dirty="0" err="1" smtClean="0"/>
              <a:t>ions</a:t>
            </a:r>
            <a:r>
              <a:rPr lang="en-US" sz="2800" b="0" dirty="0" smtClean="0"/>
              <a:t>)</a:t>
            </a:r>
            <a:endParaRPr lang="en-US" sz="2800" b="0" dirty="0"/>
          </a:p>
        </p:txBody>
      </p:sp>
      <p:sp>
        <p:nvSpPr>
          <p:cNvPr id="3" name="Content Placeholder 2"/>
          <p:cNvSpPr>
            <a:spLocks noGrp="1"/>
          </p:cNvSpPr>
          <p:nvPr>
            <p:ph idx="1"/>
          </p:nvPr>
        </p:nvSpPr>
        <p:spPr/>
        <p:txBody>
          <a:bodyPr>
            <a:normAutofit fontScale="92500"/>
          </a:bodyPr>
          <a:lstStyle/>
          <a:p>
            <a:pPr marL="0" indent="0">
              <a:buNone/>
            </a:pPr>
            <a:r>
              <a:rPr lang="en-US" dirty="0" smtClean="0"/>
              <a:t>Provides a </a:t>
            </a:r>
            <a:r>
              <a:rPr lang="en-US" b="1" dirty="0" smtClean="0"/>
              <a:t>subscription services</a:t>
            </a:r>
            <a:r>
              <a:rPr lang="en-US" dirty="0" smtClean="0"/>
              <a:t>/application layered on the ED3 framework</a:t>
            </a:r>
          </a:p>
          <a:p>
            <a:r>
              <a:rPr lang="en-US" dirty="0" smtClean="0"/>
              <a:t>Manages user subscriptions</a:t>
            </a:r>
          </a:p>
          <a:p>
            <a:r>
              <a:rPr lang="en-US" dirty="0" smtClean="0"/>
              <a:t>Supports definitions of event types</a:t>
            </a:r>
          </a:p>
          <a:p>
            <a:r>
              <a:rPr lang="en-US" dirty="0" smtClean="0"/>
              <a:t>Supports connection with pre-defined data processes</a:t>
            </a:r>
          </a:p>
          <a:p>
            <a:pPr lvl="1"/>
            <a:r>
              <a:rPr lang="en-US" dirty="0" smtClean="0"/>
              <a:t>Science Data search/discovery</a:t>
            </a:r>
          </a:p>
          <a:p>
            <a:pPr lvl="1"/>
            <a:r>
              <a:rPr lang="en-US" dirty="0" smtClean="0"/>
              <a:t>Data product generation/Process workflows</a:t>
            </a:r>
          </a:p>
          <a:p>
            <a:pPr lvl="1"/>
            <a:r>
              <a:rPr lang="en-US" dirty="0" smtClean="0"/>
              <a:t>Model executions</a:t>
            </a:r>
          </a:p>
          <a:p>
            <a:pPr lvl="1"/>
            <a:r>
              <a:rPr lang="en-US" dirty="0" smtClean="0"/>
              <a:t>Sensor tasking</a:t>
            </a:r>
          </a:p>
          <a:p>
            <a:pPr lvl="1"/>
            <a:r>
              <a:rPr lang="en-US" dirty="0" smtClean="0"/>
              <a:t>Relevant social media</a:t>
            </a:r>
          </a:p>
          <a:p>
            <a:r>
              <a:rPr lang="en-US" dirty="0" smtClean="0"/>
              <a:t>Creation and management of virtual collections (event albums)</a:t>
            </a:r>
            <a:endParaRPr lang="en-US" dirty="0"/>
          </a:p>
        </p:txBody>
      </p:sp>
      <p:sp>
        <p:nvSpPr>
          <p:cNvPr id="4" name="Slide Number Placeholder 3"/>
          <p:cNvSpPr>
            <a:spLocks noGrp="1"/>
          </p:cNvSpPr>
          <p:nvPr>
            <p:ph type="sldNum" sz="quarter" idx="11"/>
          </p:nvPr>
        </p:nvSpPr>
        <p:spPr/>
        <p:txBody>
          <a:bodyPr/>
          <a:lstStyle/>
          <a:p>
            <a:fld id="{6E901D89-5CC9-4B4A-B1A8-C381289D731F}" type="slidenum">
              <a:rPr lang="en-US" smtClean="0"/>
              <a:t>6</a:t>
            </a:fld>
            <a:endParaRPr lang="en-US"/>
          </a:p>
        </p:txBody>
      </p:sp>
    </p:spTree>
    <p:extLst>
      <p:ext uri="{BB962C8B-B14F-4D97-AF65-F5344CB8AC3E}">
        <p14:creationId xmlns:p14="http://schemas.microsoft.com/office/powerpoint/2010/main" val="3349770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REACT </a:t>
            </a:r>
            <a:r>
              <a:rPr lang="en-US" sz="2800" b="0" dirty="0"/>
              <a:t>(</a:t>
            </a:r>
            <a:r>
              <a:rPr lang="en-US" sz="2800" dirty="0"/>
              <a:t>R</a:t>
            </a:r>
            <a:r>
              <a:rPr lang="en-US" sz="2800" b="0" dirty="0"/>
              <a:t>apid </a:t>
            </a:r>
            <a:r>
              <a:rPr lang="en-US" sz="2800" dirty="0"/>
              <a:t>E</a:t>
            </a:r>
            <a:r>
              <a:rPr lang="en-US" sz="2800" b="0" dirty="0"/>
              <a:t>vent </a:t>
            </a:r>
            <a:r>
              <a:rPr lang="en-US" sz="2800" dirty="0"/>
              <a:t>A</a:t>
            </a:r>
            <a:r>
              <a:rPr lang="en-US" sz="2800" b="0" dirty="0"/>
              <a:t>lbum </a:t>
            </a:r>
            <a:r>
              <a:rPr lang="en-US" sz="2800" dirty="0" err="1"/>
              <a:t>C</a:t>
            </a:r>
            <a:r>
              <a:rPr lang="en-US" sz="2800" b="0" dirty="0" err="1"/>
              <a:t>ollec</a:t>
            </a:r>
            <a:r>
              <a:rPr lang="en-US" sz="2800" dirty="0" err="1"/>
              <a:t>T</a:t>
            </a:r>
            <a:r>
              <a:rPr lang="en-US" sz="2800" b="0" dirty="0" err="1"/>
              <a:t>ions</a:t>
            </a:r>
            <a:r>
              <a:rPr lang="en-US" sz="2800" b="0" dirty="0"/>
              <a:t>)</a:t>
            </a:r>
            <a:endParaRPr lang="en-US" sz="2800" dirty="0"/>
          </a:p>
        </p:txBody>
      </p:sp>
      <p:sp>
        <p:nvSpPr>
          <p:cNvPr id="4" name="Slide Number Placeholder 3"/>
          <p:cNvSpPr>
            <a:spLocks noGrp="1"/>
          </p:cNvSpPr>
          <p:nvPr>
            <p:ph type="sldNum" sz="quarter" idx="11"/>
          </p:nvPr>
        </p:nvSpPr>
        <p:spPr/>
        <p:txBody>
          <a:bodyPr/>
          <a:lstStyle/>
          <a:p>
            <a:fld id="{6E901D89-5CC9-4B4A-B1A8-C381289D731F}" type="slidenum">
              <a:rPr lang="en-US" smtClean="0"/>
              <a:t>7</a:t>
            </a:fld>
            <a:endParaRPr lang="en-US"/>
          </a:p>
        </p:txBody>
      </p:sp>
      <p:pic>
        <p:nvPicPr>
          <p:cNvPr id="5" name="Picture 4" descr="Screen Shot 2017-01-08 at 10.11.2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2710"/>
            <a:ext cx="9144000" cy="4935180"/>
          </a:xfrm>
          <a:prstGeom prst="rect">
            <a:avLst/>
          </a:prstGeom>
        </p:spPr>
      </p:pic>
    </p:spTree>
    <p:extLst>
      <p:ext uri="{BB962C8B-B14F-4D97-AF65-F5344CB8AC3E}">
        <p14:creationId xmlns:p14="http://schemas.microsoft.com/office/powerpoint/2010/main" val="920707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REACT </a:t>
            </a:r>
            <a:r>
              <a:rPr lang="en-US" sz="2800" b="0" dirty="0"/>
              <a:t>(</a:t>
            </a:r>
            <a:r>
              <a:rPr lang="en-US" sz="2800" dirty="0"/>
              <a:t>R</a:t>
            </a:r>
            <a:r>
              <a:rPr lang="en-US" sz="2800" b="0" dirty="0"/>
              <a:t>apid </a:t>
            </a:r>
            <a:r>
              <a:rPr lang="en-US" sz="2800" dirty="0"/>
              <a:t>E</a:t>
            </a:r>
            <a:r>
              <a:rPr lang="en-US" sz="2800" b="0" dirty="0"/>
              <a:t>vent </a:t>
            </a:r>
            <a:r>
              <a:rPr lang="en-US" sz="2800" dirty="0"/>
              <a:t>A</a:t>
            </a:r>
            <a:r>
              <a:rPr lang="en-US" sz="2800" b="0" dirty="0"/>
              <a:t>lbum </a:t>
            </a:r>
            <a:r>
              <a:rPr lang="en-US" sz="2800" dirty="0" err="1"/>
              <a:t>C</a:t>
            </a:r>
            <a:r>
              <a:rPr lang="en-US" sz="2800" b="0" dirty="0" err="1"/>
              <a:t>ollec</a:t>
            </a:r>
            <a:r>
              <a:rPr lang="en-US" sz="2800" dirty="0" err="1"/>
              <a:t>T</a:t>
            </a:r>
            <a:r>
              <a:rPr lang="en-US" sz="2800" b="0" dirty="0" err="1"/>
              <a:t>ions</a:t>
            </a:r>
            <a:r>
              <a:rPr lang="en-US" sz="2800" b="0" dirty="0"/>
              <a:t>)</a:t>
            </a:r>
            <a:endParaRPr lang="en-US" sz="2800" dirty="0"/>
          </a:p>
        </p:txBody>
      </p:sp>
      <p:sp>
        <p:nvSpPr>
          <p:cNvPr id="3" name="Slide Number Placeholder 2"/>
          <p:cNvSpPr>
            <a:spLocks noGrp="1"/>
          </p:cNvSpPr>
          <p:nvPr>
            <p:ph type="sldNum" sz="quarter" idx="11"/>
          </p:nvPr>
        </p:nvSpPr>
        <p:spPr/>
        <p:txBody>
          <a:bodyPr/>
          <a:lstStyle/>
          <a:p>
            <a:fld id="{6E901D89-5CC9-4B4A-B1A8-C381289D731F}" type="slidenum">
              <a:rPr lang="en-US" smtClean="0"/>
              <a:t>8</a:t>
            </a:fld>
            <a:endParaRPr lang="en-US"/>
          </a:p>
        </p:txBody>
      </p:sp>
      <p:pic>
        <p:nvPicPr>
          <p:cNvPr id="5" name="Picture 4" descr="REACT-ED3 Structu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00" y="1339540"/>
            <a:ext cx="8543280" cy="6407460"/>
          </a:xfrm>
          <a:prstGeom prst="rect">
            <a:avLst/>
          </a:prstGeom>
        </p:spPr>
      </p:pic>
    </p:spTree>
    <p:extLst>
      <p:ext uri="{BB962C8B-B14F-4D97-AF65-F5344CB8AC3E}">
        <p14:creationId xmlns:p14="http://schemas.microsoft.com/office/powerpoint/2010/main" val="1855393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311700" y="593367"/>
            <a:ext cx="8520600" cy="763600"/>
          </a:xfrm>
          <a:prstGeom prst="rect">
            <a:avLst/>
          </a:prstGeom>
        </p:spPr>
        <p:txBody>
          <a:bodyPr lIns="91425" tIns="91425" rIns="91425" bIns="91425" anchor="t" anchorCtr="0">
            <a:noAutofit/>
          </a:bodyPr>
          <a:lstStyle/>
          <a:p>
            <a:pPr lvl="0">
              <a:spcBef>
                <a:spcPts val="0"/>
              </a:spcBef>
              <a:buNone/>
            </a:pPr>
            <a:r>
              <a:rPr lang="en"/>
              <a:t>Integration with Applications</a:t>
            </a:r>
          </a:p>
        </p:txBody>
      </p:sp>
      <p:pic>
        <p:nvPicPr>
          <p:cNvPr id="260" name="Shape 260"/>
          <p:cNvPicPr preferRelativeResize="0"/>
          <p:nvPr/>
        </p:nvPicPr>
        <p:blipFill>
          <a:blip r:embed="rId3">
            <a:alphaModFix/>
          </a:blip>
          <a:stretch>
            <a:fillRect/>
          </a:stretch>
        </p:blipFill>
        <p:spPr>
          <a:xfrm>
            <a:off x="2385126" y="1515032"/>
            <a:ext cx="6616799" cy="4770365"/>
          </a:xfrm>
          <a:prstGeom prst="rect">
            <a:avLst/>
          </a:prstGeom>
          <a:noFill/>
          <a:ln>
            <a:noFill/>
          </a:ln>
        </p:spPr>
      </p:pic>
      <p:pic>
        <p:nvPicPr>
          <p:cNvPr id="261" name="Shape 261"/>
          <p:cNvPicPr preferRelativeResize="0"/>
          <p:nvPr/>
        </p:nvPicPr>
        <p:blipFill>
          <a:blip r:embed="rId4">
            <a:alphaModFix/>
          </a:blip>
          <a:stretch>
            <a:fillRect/>
          </a:stretch>
        </p:blipFill>
        <p:spPr>
          <a:xfrm>
            <a:off x="186550" y="2663167"/>
            <a:ext cx="2198574" cy="2481499"/>
          </a:xfrm>
          <a:prstGeom prst="rect">
            <a:avLst/>
          </a:prstGeom>
          <a:noFill/>
          <a:ln w="9525" cap="flat" cmpd="sng">
            <a:solidFill>
              <a:srgbClr val="000000"/>
            </a:solidFill>
            <a:prstDash val="solid"/>
            <a:round/>
            <a:headEnd type="none" w="med" len="med"/>
            <a:tailEnd type="none" w="med" len="med"/>
          </a:ln>
        </p:spPr>
      </p:pic>
      <p:sp>
        <p:nvSpPr>
          <p:cNvPr id="262" name="Shape 262"/>
          <p:cNvSpPr/>
          <p:nvPr/>
        </p:nvSpPr>
        <p:spPr>
          <a:xfrm>
            <a:off x="1822675" y="3483867"/>
            <a:ext cx="832500" cy="594800"/>
          </a:xfrm>
          <a:prstGeom prst="rightArrow">
            <a:avLst>
              <a:gd name="adj1" fmla="val 50000"/>
              <a:gd name="adj2" fmla="val 50000"/>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3" name="Shape 263"/>
          <p:cNvSpPr txBox="1"/>
          <p:nvPr/>
        </p:nvSpPr>
        <p:spPr>
          <a:xfrm>
            <a:off x="186550" y="5219767"/>
            <a:ext cx="2006400" cy="672000"/>
          </a:xfrm>
          <a:prstGeom prst="rect">
            <a:avLst/>
          </a:prstGeom>
          <a:noFill/>
          <a:ln>
            <a:noFill/>
          </a:ln>
        </p:spPr>
        <p:txBody>
          <a:bodyPr lIns="91425" tIns="91425" rIns="91425" bIns="91425" anchor="t" anchorCtr="0">
            <a:noAutofit/>
          </a:bodyPr>
          <a:lstStyle/>
          <a:p>
            <a:pPr lvl="0">
              <a:spcBef>
                <a:spcPts val="0"/>
              </a:spcBef>
              <a:buNone/>
            </a:pPr>
            <a:r>
              <a:rPr lang="en"/>
              <a:t>Event Album GeoRSS</a:t>
            </a:r>
          </a:p>
        </p:txBody>
      </p:sp>
      <p:sp>
        <p:nvSpPr>
          <p:cNvPr id="264" name="Shape 264"/>
          <p:cNvSpPr txBox="1"/>
          <p:nvPr/>
        </p:nvSpPr>
        <p:spPr>
          <a:xfrm>
            <a:off x="2811550" y="6186000"/>
            <a:ext cx="5178000" cy="672000"/>
          </a:xfrm>
          <a:prstGeom prst="rect">
            <a:avLst/>
          </a:prstGeom>
          <a:noFill/>
          <a:ln>
            <a:noFill/>
          </a:ln>
        </p:spPr>
        <p:txBody>
          <a:bodyPr lIns="91425" tIns="91425" rIns="91425" bIns="91425" anchor="t" anchorCtr="0">
            <a:noAutofit/>
          </a:bodyPr>
          <a:lstStyle/>
          <a:p>
            <a:pPr lvl="0" rtl="0">
              <a:spcBef>
                <a:spcPts val="0"/>
              </a:spcBef>
              <a:buNone/>
            </a:pPr>
            <a:r>
              <a:rPr lang="en"/>
              <a:t>Storm Center’s GeoCollaborate Visualization Application</a:t>
            </a:r>
          </a:p>
        </p:txBody>
      </p:sp>
    </p:spTree>
    <p:extLst>
      <p:ext uri="{BB962C8B-B14F-4D97-AF65-F5344CB8AC3E}">
        <p14:creationId xmlns:p14="http://schemas.microsoft.com/office/powerpoint/2010/main" val="9582646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TSC-2014">
  <a:themeElements>
    <a:clrScheme name="Custom 25">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75A2"/>
      </a:hlink>
      <a:folHlink>
        <a:srgbClr val="0075A2"/>
      </a:folHlink>
    </a:clrScheme>
    <a:fontScheme name="GHRC">
      <a:majorFont>
        <a:latin typeface="Century Gothic"/>
        <a:ea typeface=""/>
        <a:cs typeface=""/>
      </a:majorFont>
      <a:minorFont>
        <a:latin typeface="Verdana"/>
        <a:ea typeface=""/>
        <a:cs typeface=""/>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ITSC-2014.potx</Template>
  <TotalTime>1654</TotalTime>
  <Words>1058</Words>
  <Application>Microsoft Macintosh PowerPoint</Application>
  <PresentationFormat>On-screen Show (4:3)</PresentationFormat>
  <Paragraphs>92</Paragraphs>
  <Slides>13</Slides>
  <Notes>5</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ITSC-2014</vt:lpstr>
      <vt:lpstr>Data Preparedness for Disaster, Hazards and other Events</vt:lpstr>
      <vt:lpstr>Event-Driven Data Delivery (ED3) Framework</vt:lpstr>
      <vt:lpstr>ED3 Services</vt:lpstr>
      <vt:lpstr>Event Albums</vt:lpstr>
      <vt:lpstr>Defining Virtual Collections</vt:lpstr>
      <vt:lpstr>REACT (Rapid Event Album CollecTions)</vt:lpstr>
      <vt:lpstr>REACT (Rapid Event Album CollecTions)</vt:lpstr>
      <vt:lpstr>REACT (Rapid Event Album CollecTions)</vt:lpstr>
      <vt:lpstr>Integration with Applications</vt:lpstr>
      <vt:lpstr>Use Cases: Support phenomena research</vt:lpstr>
      <vt:lpstr>Use Cases: Automatically pre-generated media packages for major weather events</vt:lpstr>
      <vt:lpstr>Use Cases: (Future) Turning data search into an event-based subscription/request</vt:lpstr>
      <vt:lpstr>Contact Info</vt:lpstr>
    </vt:vector>
  </TitlesOfParts>
  <Company>ITSC at UAH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Keiser</dc:creator>
  <cp:lastModifiedBy>Ken Keiser</cp:lastModifiedBy>
  <cp:revision>86</cp:revision>
  <cp:lastPrinted>2015-01-27T20:28:16Z</cp:lastPrinted>
  <dcterms:created xsi:type="dcterms:W3CDTF">2014-11-10T14:11:49Z</dcterms:created>
  <dcterms:modified xsi:type="dcterms:W3CDTF">2017-01-11T17:02:11Z</dcterms:modified>
</cp:coreProperties>
</file>