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slideMaster16.xml" ContentType="application/vnd.openxmlformats-officedocument.presentationml.slideMaster+xml"/>
  <Override PartName="/ppt/slideMasters/slideMaster17.xml" ContentType="application/vnd.openxmlformats-officedocument.presentationml.slideMaster+xml"/>
  <Override PartName="/ppt/slideMasters/slideMaster18.xml" ContentType="application/vnd.openxmlformats-officedocument.presentationml.slideMaster+xml"/>
  <Override PartName="/ppt/slideMasters/slideMaster19.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theme/theme6.xml" ContentType="application/vnd.openxmlformats-officedocument.theme+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theme/theme7.xml" ContentType="application/vnd.openxmlformats-officedocument.theme+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slideLayouts/slideLayout85.xml" ContentType="application/vnd.openxmlformats-officedocument.presentationml.slideLayout+xml"/>
  <Override PartName="/ppt/slideLayouts/slideLayout86.xml" ContentType="application/vnd.openxmlformats-officedocument.presentationml.slideLayout+xml"/>
  <Override PartName="/ppt/slideLayouts/slideLayout87.xml" ContentType="application/vnd.openxmlformats-officedocument.presentationml.slideLayout+xml"/>
  <Override PartName="/ppt/slideLayouts/slideLayout88.xml" ContentType="application/vnd.openxmlformats-officedocument.presentationml.slideLayout+xml"/>
  <Override PartName="/ppt/theme/theme8.xml" ContentType="application/vnd.openxmlformats-officedocument.theme+xml"/>
  <Override PartName="/ppt/slideLayouts/slideLayout89.xml" ContentType="application/vnd.openxmlformats-officedocument.presentationml.slideLayout+xml"/>
  <Override PartName="/ppt/slideLayouts/slideLayout90.xml" ContentType="application/vnd.openxmlformats-officedocument.presentationml.slideLayout+xml"/>
  <Override PartName="/ppt/slideLayouts/slideLayout91.xml" ContentType="application/vnd.openxmlformats-officedocument.presentationml.slideLayout+xml"/>
  <Override PartName="/ppt/slideLayouts/slideLayout92.xml" ContentType="application/vnd.openxmlformats-officedocument.presentationml.slideLayout+xml"/>
  <Override PartName="/ppt/slideLayouts/slideLayout93.xml" ContentType="application/vnd.openxmlformats-officedocument.presentationml.slideLayout+xml"/>
  <Override PartName="/ppt/slideLayouts/slideLayout94.xml" ContentType="application/vnd.openxmlformats-officedocument.presentationml.slideLayout+xml"/>
  <Override PartName="/ppt/slideLayouts/slideLayout95.xml" ContentType="application/vnd.openxmlformats-officedocument.presentationml.slideLayout+xml"/>
  <Override PartName="/ppt/slideLayouts/slideLayout96.xml" ContentType="application/vnd.openxmlformats-officedocument.presentationml.slideLayout+xml"/>
  <Override PartName="/ppt/slideLayouts/slideLayout97.xml" ContentType="application/vnd.openxmlformats-officedocument.presentationml.slideLayout+xml"/>
  <Override PartName="/ppt/slideLayouts/slideLayout98.xml" ContentType="application/vnd.openxmlformats-officedocument.presentationml.slideLayout+xml"/>
  <Override PartName="/ppt/slideLayouts/slideLayout99.xml" ContentType="application/vnd.openxmlformats-officedocument.presentationml.slideLayout+xml"/>
  <Override PartName="/ppt/theme/theme9.xml" ContentType="application/vnd.openxmlformats-officedocument.theme+xml"/>
  <Override PartName="/ppt/slideLayouts/slideLayout100.xml" ContentType="application/vnd.openxmlformats-officedocument.presentationml.slideLayout+xml"/>
  <Override PartName="/ppt/slideLayouts/slideLayout101.xml" ContentType="application/vnd.openxmlformats-officedocument.presentationml.slideLayout+xml"/>
  <Override PartName="/ppt/slideLayouts/slideLayout102.xml" ContentType="application/vnd.openxmlformats-officedocument.presentationml.slideLayout+xml"/>
  <Override PartName="/ppt/slideLayouts/slideLayout103.xml" ContentType="application/vnd.openxmlformats-officedocument.presentationml.slideLayout+xml"/>
  <Override PartName="/ppt/slideLayouts/slideLayout104.xml" ContentType="application/vnd.openxmlformats-officedocument.presentationml.slideLayout+xml"/>
  <Override PartName="/ppt/slideLayouts/slideLayout105.xml" ContentType="application/vnd.openxmlformats-officedocument.presentationml.slideLayout+xml"/>
  <Override PartName="/ppt/slideLayouts/slideLayout106.xml" ContentType="application/vnd.openxmlformats-officedocument.presentationml.slideLayout+xml"/>
  <Override PartName="/ppt/slideLayouts/slideLayout107.xml" ContentType="application/vnd.openxmlformats-officedocument.presentationml.slideLayout+xml"/>
  <Override PartName="/ppt/slideLayouts/slideLayout108.xml" ContentType="application/vnd.openxmlformats-officedocument.presentationml.slideLayout+xml"/>
  <Override PartName="/ppt/slideLayouts/slideLayout109.xml" ContentType="application/vnd.openxmlformats-officedocument.presentationml.slideLayout+xml"/>
  <Override PartName="/ppt/slideLayouts/slideLayout110.xml" ContentType="application/vnd.openxmlformats-officedocument.presentationml.slideLayout+xml"/>
  <Override PartName="/ppt/theme/theme10.xml" ContentType="application/vnd.openxmlformats-officedocument.theme+xml"/>
  <Override PartName="/ppt/slideLayouts/slideLayout111.xml" ContentType="application/vnd.openxmlformats-officedocument.presentationml.slideLayout+xml"/>
  <Override PartName="/ppt/slideLayouts/slideLayout112.xml" ContentType="application/vnd.openxmlformats-officedocument.presentationml.slideLayout+xml"/>
  <Override PartName="/ppt/slideLayouts/slideLayout113.xml" ContentType="application/vnd.openxmlformats-officedocument.presentationml.slideLayout+xml"/>
  <Override PartName="/ppt/slideLayouts/slideLayout114.xml" ContentType="application/vnd.openxmlformats-officedocument.presentationml.slideLayout+xml"/>
  <Override PartName="/ppt/slideLayouts/slideLayout115.xml" ContentType="application/vnd.openxmlformats-officedocument.presentationml.slideLayout+xml"/>
  <Override PartName="/ppt/slideLayouts/slideLayout116.xml" ContentType="application/vnd.openxmlformats-officedocument.presentationml.slideLayout+xml"/>
  <Override PartName="/ppt/slideLayouts/slideLayout117.xml" ContentType="application/vnd.openxmlformats-officedocument.presentationml.slideLayout+xml"/>
  <Override PartName="/ppt/slideLayouts/slideLayout118.xml" ContentType="application/vnd.openxmlformats-officedocument.presentationml.slideLayout+xml"/>
  <Override PartName="/ppt/slideLayouts/slideLayout119.xml" ContentType="application/vnd.openxmlformats-officedocument.presentationml.slideLayout+xml"/>
  <Override PartName="/ppt/slideLayouts/slideLayout120.xml" ContentType="application/vnd.openxmlformats-officedocument.presentationml.slideLayout+xml"/>
  <Override PartName="/ppt/slideLayouts/slideLayout121.xml" ContentType="application/vnd.openxmlformats-officedocument.presentationml.slideLayout+xml"/>
  <Override PartName="/ppt/theme/theme11.xml" ContentType="application/vnd.openxmlformats-officedocument.theme+xml"/>
  <Override PartName="/ppt/slideLayouts/slideLayout122.xml" ContentType="application/vnd.openxmlformats-officedocument.presentationml.slideLayout+xml"/>
  <Override PartName="/ppt/slideLayouts/slideLayout123.xml" ContentType="application/vnd.openxmlformats-officedocument.presentationml.slideLayout+xml"/>
  <Override PartName="/ppt/slideLayouts/slideLayout124.xml" ContentType="application/vnd.openxmlformats-officedocument.presentationml.slideLayout+xml"/>
  <Override PartName="/ppt/slideLayouts/slideLayout125.xml" ContentType="application/vnd.openxmlformats-officedocument.presentationml.slideLayout+xml"/>
  <Override PartName="/ppt/slideLayouts/slideLayout126.xml" ContentType="application/vnd.openxmlformats-officedocument.presentationml.slideLayout+xml"/>
  <Override PartName="/ppt/slideLayouts/slideLayout127.xml" ContentType="application/vnd.openxmlformats-officedocument.presentationml.slideLayout+xml"/>
  <Override PartName="/ppt/slideLayouts/slideLayout128.xml" ContentType="application/vnd.openxmlformats-officedocument.presentationml.slideLayout+xml"/>
  <Override PartName="/ppt/slideLayouts/slideLayout129.xml" ContentType="application/vnd.openxmlformats-officedocument.presentationml.slideLayout+xml"/>
  <Override PartName="/ppt/slideLayouts/slideLayout130.xml" ContentType="application/vnd.openxmlformats-officedocument.presentationml.slideLayout+xml"/>
  <Override PartName="/ppt/slideLayouts/slideLayout131.xml" ContentType="application/vnd.openxmlformats-officedocument.presentationml.slideLayout+xml"/>
  <Override PartName="/ppt/slideLayouts/slideLayout132.xml" ContentType="application/vnd.openxmlformats-officedocument.presentationml.slideLayout+xml"/>
  <Override PartName="/ppt/theme/theme12.xml" ContentType="application/vnd.openxmlformats-officedocument.theme+xml"/>
  <Override PartName="/ppt/slideLayouts/slideLayout133.xml" ContentType="application/vnd.openxmlformats-officedocument.presentationml.slideLayout+xml"/>
  <Override PartName="/ppt/slideLayouts/slideLayout134.xml" ContentType="application/vnd.openxmlformats-officedocument.presentationml.slideLayout+xml"/>
  <Override PartName="/ppt/slideLayouts/slideLayout135.xml" ContentType="application/vnd.openxmlformats-officedocument.presentationml.slideLayout+xml"/>
  <Override PartName="/ppt/slideLayouts/slideLayout136.xml" ContentType="application/vnd.openxmlformats-officedocument.presentationml.slideLayout+xml"/>
  <Override PartName="/ppt/slideLayouts/slideLayout137.xml" ContentType="application/vnd.openxmlformats-officedocument.presentationml.slideLayout+xml"/>
  <Override PartName="/ppt/slideLayouts/slideLayout138.xml" ContentType="application/vnd.openxmlformats-officedocument.presentationml.slideLayout+xml"/>
  <Override PartName="/ppt/slideLayouts/slideLayout139.xml" ContentType="application/vnd.openxmlformats-officedocument.presentationml.slideLayout+xml"/>
  <Override PartName="/ppt/slideLayouts/slideLayout140.xml" ContentType="application/vnd.openxmlformats-officedocument.presentationml.slideLayout+xml"/>
  <Override PartName="/ppt/slideLayouts/slideLayout141.xml" ContentType="application/vnd.openxmlformats-officedocument.presentationml.slideLayout+xml"/>
  <Override PartName="/ppt/slideLayouts/slideLayout142.xml" ContentType="application/vnd.openxmlformats-officedocument.presentationml.slideLayout+xml"/>
  <Override PartName="/ppt/slideLayouts/slideLayout143.xml" ContentType="application/vnd.openxmlformats-officedocument.presentationml.slideLayout+xml"/>
  <Override PartName="/ppt/theme/theme13.xml" ContentType="application/vnd.openxmlformats-officedocument.theme+xml"/>
  <Override PartName="/ppt/slideLayouts/slideLayout144.xml" ContentType="application/vnd.openxmlformats-officedocument.presentationml.slideLayout+xml"/>
  <Override PartName="/ppt/slideLayouts/slideLayout145.xml" ContentType="application/vnd.openxmlformats-officedocument.presentationml.slideLayout+xml"/>
  <Override PartName="/ppt/slideLayouts/slideLayout146.xml" ContentType="application/vnd.openxmlformats-officedocument.presentationml.slideLayout+xml"/>
  <Override PartName="/ppt/slideLayouts/slideLayout147.xml" ContentType="application/vnd.openxmlformats-officedocument.presentationml.slideLayout+xml"/>
  <Override PartName="/ppt/slideLayouts/slideLayout148.xml" ContentType="application/vnd.openxmlformats-officedocument.presentationml.slideLayout+xml"/>
  <Override PartName="/ppt/slideLayouts/slideLayout149.xml" ContentType="application/vnd.openxmlformats-officedocument.presentationml.slideLayout+xml"/>
  <Override PartName="/ppt/slideLayouts/slideLayout150.xml" ContentType="application/vnd.openxmlformats-officedocument.presentationml.slideLayout+xml"/>
  <Override PartName="/ppt/slideLayouts/slideLayout151.xml" ContentType="application/vnd.openxmlformats-officedocument.presentationml.slideLayout+xml"/>
  <Override PartName="/ppt/slideLayouts/slideLayout152.xml" ContentType="application/vnd.openxmlformats-officedocument.presentationml.slideLayout+xml"/>
  <Override PartName="/ppt/slideLayouts/slideLayout153.xml" ContentType="application/vnd.openxmlformats-officedocument.presentationml.slideLayout+xml"/>
  <Override PartName="/ppt/slideLayouts/slideLayout154.xml" ContentType="application/vnd.openxmlformats-officedocument.presentationml.slideLayout+xml"/>
  <Override PartName="/ppt/theme/theme14.xml" ContentType="application/vnd.openxmlformats-officedocument.theme+xml"/>
  <Override PartName="/ppt/slideLayouts/slideLayout155.xml" ContentType="application/vnd.openxmlformats-officedocument.presentationml.slideLayout+xml"/>
  <Override PartName="/ppt/slideLayouts/slideLayout156.xml" ContentType="application/vnd.openxmlformats-officedocument.presentationml.slideLayout+xml"/>
  <Override PartName="/ppt/slideLayouts/slideLayout157.xml" ContentType="application/vnd.openxmlformats-officedocument.presentationml.slideLayout+xml"/>
  <Override PartName="/ppt/slideLayouts/slideLayout158.xml" ContentType="application/vnd.openxmlformats-officedocument.presentationml.slideLayout+xml"/>
  <Override PartName="/ppt/slideLayouts/slideLayout159.xml" ContentType="application/vnd.openxmlformats-officedocument.presentationml.slideLayout+xml"/>
  <Override PartName="/ppt/slideLayouts/slideLayout160.xml" ContentType="application/vnd.openxmlformats-officedocument.presentationml.slideLayout+xml"/>
  <Override PartName="/ppt/slideLayouts/slideLayout161.xml" ContentType="application/vnd.openxmlformats-officedocument.presentationml.slideLayout+xml"/>
  <Override PartName="/ppt/slideLayouts/slideLayout162.xml" ContentType="application/vnd.openxmlformats-officedocument.presentationml.slideLayout+xml"/>
  <Override PartName="/ppt/slideLayouts/slideLayout163.xml" ContentType="application/vnd.openxmlformats-officedocument.presentationml.slideLayout+xml"/>
  <Override PartName="/ppt/slideLayouts/slideLayout164.xml" ContentType="application/vnd.openxmlformats-officedocument.presentationml.slideLayout+xml"/>
  <Override PartName="/ppt/slideLayouts/slideLayout165.xml" ContentType="application/vnd.openxmlformats-officedocument.presentationml.slideLayout+xml"/>
  <Override PartName="/ppt/theme/theme15.xml" ContentType="application/vnd.openxmlformats-officedocument.theme+xml"/>
  <Override PartName="/ppt/slideLayouts/slideLayout166.xml" ContentType="application/vnd.openxmlformats-officedocument.presentationml.slideLayout+xml"/>
  <Override PartName="/ppt/slideLayouts/slideLayout167.xml" ContentType="application/vnd.openxmlformats-officedocument.presentationml.slideLayout+xml"/>
  <Override PartName="/ppt/slideLayouts/slideLayout168.xml" ContentType="application/vnd.openxmlformats-officedocument.presentationml.slideLayout+xml"/>
  <Override PartName="/ppt/slideLayouts/slideLayout169.xml" ContentType="application/vnd.openxmlformats-officedocument.presentationml.slideLayout+xml"/>
  <Override PartName="/ppt/slideLayouts/slideLayout170.xml" ContentType="application/vnd.openxmlformats-officedocument.presentationml.slideLayout+xml"/>
  <Override PartName="/ppt/slideLayouts/slideLayout171.xml" ContentType="application/vnd.openxmlformats-officedocument.presentationml.slideLayout+xml"/>
  <Override PartName="/ppt/slideLayouts/slideLayout172.xml" ContentType="application/vnd.openxmlformats-officedocument.presentationml.slideLayout+xml"/>
  <Override PartName="/ppt/slideLayouts/slideLayout173.xml" ContentType="application/vnd.openxmlformats-officedocument.presentationml.slideLayout+xml"/>
  <Override PartName="/ppt/slideLayouts/slideLayout174.xml" ContentType="application/vnd.openxmlformats-officedocument.presentationml.slideLayout+xml"/>
  <Override PartName="/ppt/slideLayouts/slideLayout175.xml" ContentType="application/vnd.openxmlformats-officedocument.presentationml.slideLayout+xml"/>
  <Override PartName="/ppt/slideLayouts/slideLayout176.xml" ContentType="application/vnd.openxmlformats-officedocument.presentationml.slideLayout+xml"/>
  <Override PartName="/ppt/theme/theme16.xml" ContentType="application/vnd.openxmlformats-officedocument.theme+xml"/>
  <Override PartName="/ppt/slideLayouts/slideLayout177.xml" ContentType="application/vnd.openxmlformats-officedocument.presentationml.slideLayout+xml"/>
  <Override PartName="/ppt/slideLayouts/slideLayout178.xml" ContentType="application/vnd.openxmlformats-officedocument.presentationml.slideLayout+xml"/>
  <Override PartName="/ppt/slideLayouts/slideLayout179.xml" ContentType="application/vnd.openxmlformats-officedocument.presentationml.slideLayout+xml"/>
  <Override PartName="/ppt/slideLayouts/slideLayout180.xml" ContentType="application/vnd.openxmlformats-officedocument.presentationml.slideLayout+xml"/>
  <Override PartName="/ppt/slideLayouts/slideLayout181.xml" ContentType="application/vnd.openxmlformats-officedocument.presentationml.slideLayout+xml"/>
  <Override PartName="/ppt/slideLayouts/slideLayout182.xml" ContentType="application/vnd.openxmlformats-officedocument.presentationml.slideLayout+xml"/>
  <Override PartName="/ppt/slideLayouts/slideLayout183.xml" ContentType="application/vnd.openxmlformats-officedocument.presentationml.slideLayout+xml"/>
  <Override PartName="/ppt/slideLayouts/slideLayout184.xml" ContentType="application/vnd.openxmlformats-officedocument.presentationml.slideLayout+xml"/>
  <Override PartName="/ppt/slideLayouts/slideLayout185.xml" ContentType="application/vnd.openxmlformats-officedocument.presentationml.slideLayout+xml"/>
  <Override PartName="/ppt/slideLayouts/slideLayout186.xml" ContentType="application/vnd.openxmlformats-officedocument.presentationml.slideLayout+xml"/>
  <Override PartName="/ppt/slideLayouts/slideLayout187.xml" ContentType="application/vnd.openxmlformats-officedocument.presentationml.slideLayout+xml"/>
  <Override PartName="/ppt/theme/theme17.xml" ContentType="application/vnd.openxmlformats-officedocument.theme+xml"/>
  <Override PartName="/ppt/slideLayouts/slideLayout188.xml" ContentType="application/vnd.openxmlformats-officedocument.presentationml.slideLayout+xml"/>
  <Override PartName="/ppt/slideLayouts/slideLayout189.xml" ContentType="application/vnd.openxmlformats-officedocument.presentationml.slideLayout+xml"/>
  <Override PartName="/ppt/slideLayouts/slideLayout190.xml" ContentType="application/vnd.openxmlformats-officedocument.presentationml.slideLayout+xml"/>
  <Override PartName="/ppt/slideLayouts/slideLayout191.xml" ContentType="application/vnd.openxmlformats-officedocument.presentationml.slideLayout+xml"/>
  <Override PartName="/ppt/slideLayouts/slideLayout192.xml" ContentType="application/vnd.openxmlformats-officedocument.presentationml.slideLayout+xml"/>
  <Override PartName="/ppt/slideLayouts/slideLayout193.xml" ContentType="application/vnd.openxmlformats-officedocument.presentationml.slideLayout+xml"/>
  <Override PartName="/ppt/slideLayouts/slideLayout194.xml" ContentType="application/vnd.openxmlformats-officedocument.presentationml.slideLayout+xml"/>
  <Override PartName="/ppt/slideLayouts/slideLayout195.xml" ContentType="application/vnd.openxmlformats-officedocument.presentationml.slideLayout+xml"/>
  <Override PartName="/ppt/slideLayouts/slideLayout196.xml" ContentType="application/vnd.openxmlformats-officedocument.presentationml.slideLayout+xml"/>
  <Override PartName="/ppt/slideLayouts/slideLayout197.xml" ContentType="application/vnd.openxmlformats-officedocument.presentationml.slideLayout+xml"/>
  <Override PartName="/ppt/slideLayouts/slideLayout198.xml" ContentType="application/vnd.openxmlformats-officedocument.presentationml.slideLayout+xml"/>
  <Override PartName="/ppt/theme/theme18.xml" ContentType="application/vnd.openxmlformats-officedocument.theme+xml"/>
  <Override PartName="/ppt/slideLayouts/slideLayout199.xml" ContentType="application/vnd.openxmlformats-officedocument.presentationml.slideLayout+xml"/>
  <Override PartName="/ppt/slideLayouts/slideLayout200.xml" ContentType="application/vnd.openxmlformats-officedocument.presentationml.slideLayout+xml"/>
  <Override PartName="/ppt/slideLayouts/slideLayout201.xml" ContentType="application/vnd.openxmlformats-officedocument.presentationml.slideLayout+xml"/>
  <Override PartName="/ppt/slideLayouts/slideLayout202.xml" ContentType="application/vnd.openxmlformats-officedocument.presentationml.slideLayout+xml"/>
  <Override PartName="/ppt/slideLayouts/slideLayout203.xml" ContentType="application/vnd.openxmlformats-officedocument.presentationml.slideLayout+xml"/>
  <Override PartName="/ppt/slideLayouts/slideLayout204.xml" ContentType="application/vnd.openxmlformats-officedocument.presentationml.slideLayout+xml"/>
  <Override PartName="/ppt/slideLayouts/slideLayout205.xml" ContentType="application/vnd.openxmlformats-officedocument.presentationml.slideLayout+xml"/>
  <Override PartName="/ppt/slideLayouts/slideLayout206.xml" ContentType="application/vnd.openxmlformats-officedocument.presentationml.slideLayout+xml"/>
  <Override PartName="/ppt/slideLayouts/slideLayout207.xml" ContentType="application/vnd.openxmlformats-officedocument.presentationml.slideLayout+xml"/>
  <Override PartName="/ppt/slideLayouts/slideLayout208.xml" ContentType="application/vnd.openxmlformats-officedocument.presentationml.slideLayout+xml"/>
  <Override PartName="/ppt/slideLayouts/slideLayout209.xml" ContentType="application/vnd.openxmlformats-officedocument.presentationml.slideLayout+xml"/>
  <Override PartName="/ppt/theme/theme19.xml" ContentType="application/vnd.openxmlformats-officedocument.theme+xml"/>
  <Override PartName="/ppt/theme/theme20.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 id="2147483649" r:id="rId2"/>
    <p:sldMasterId id="2147483650" r:id="rId3"/>
    <p:sldMasterId id="2147483651" r:id="rId4"/>
    <p:sldMasterId id="2147483652" r:id="rId5"/>
    <p:sldMasterId id="2147483653" r:id="rId6"/>
    <p:sldMasterId id="2147483654" r:id="rId7"/>
    <p:sldMasterId id="2147483655" r:id="rId8"/>
    <p:sldMasterId id="2147483656" r:id="rId9"/>
    <p:sldMasterId id="2147483657" r:id="rId10"/>
    <p:sldMasterId id="2147483658" r:id="rId11"/>
    <p:sldMasterId id="2147483659" r:id="rId12"/>
    <p:sldMasterId id="2147483660" r:id="rId13"/>
    <p:sldMasterId id="2147483661" r:id="rId14"/>
    <p:sldMasterId id="2147483662" r:id="rId15"/>
    <p:sldMasterId id="2147483663" r:id="rId16"/>
    <p:sldMasterId id="2147483664" r:id="rId17"/>
    <p:sldMasterId id="2147483665" r:id="rId18"/>
    <p:sldMasterId id="2147483666" r:id="rId19"/>
  </p:sldMasterIdLst>
  <p:notesMasterIdLst>
    <p:notesMasterId r:id="rId31"/>
  </p:notesMasterIdLst>
  <p:sldIdLst>
    <p:sldId id="294" r:id="rId20"/>
    <p:sldId id="290" r:id="rId21"/>
    <p:sldId id="295" r:id="rId22"/>
    <p:sldId id="296" r:id="rId23"/>
    <p:sldId id="297" r:id="rId24"/>
    <p:sldId id="291" r:id="rId25"/>
    <p:sldId id="299" r:id="rId26"/>
    <p:sldId id="298" r:id="rId27"/>
    <p:sldId id="267" r:id="rId28"/>
    <p:sldId id="293" r:id="rId29"/>
    <p:sldId id="292" r:id="rId30"/>
  </p:sldIdLst>
  <p:sldSz cx="13004800" cy="9753600"/>
  <p:notesSz cx="6858000" cy="9144000"/>
  <p:defaultTextStyle>
    <a:defPPr>
      <a:defRPr lang="en-US"/>
    </a:defPPr>
    <a:lvl1pPr algn="l" rtl="0" fontAlgn="base">
      <a:spcBef>
        <a:spcPct val="0"/>
      </a:spcBef>
      <a:spcAft>
        <a:spcPct val="0"/>
      </a:spcAft>
      <a:defRPr sz="4200" kern="1200">
        <a:solidFill>
          <a:srgbClr val="000000"/>
        </a:solidFill>
        <a:latin typeface="Helvetica Neue Light" charset="0"/>
        <a:ea typeface="ヒラギノ角ゴ ProN W3" charset="0"/>
        <a:cs typeface="ヒラギノ角ゴ ProN W3" charset="0"/>
        <a:sym typeface="Helvetica Neue Light" charset="0"/>
      </a:defRPr>
    </a:lvl1pPr>
    <a:lvl2pPr marL="457200" algn="l" rtl="0" fontAlgn="base">
      <a:spcBef>
        <a:spcPct val="0"/>
      </a:spcBef>
      <a:spcAft>
        <a:spcPct val="0"/>
      </a:spcAft>
      <a:defRPr sz="4200" kern="1200">
        <a:solidFill>
          <a:srgbClr val="000000"/>
        </a:solidFill>
        <a:latin typeface="Helvetica Neue Light" charset="0"/>
        <a:ea typeface="ヒラギノ角ゴ ProN W3" charset="0"/>
        <a:cs typeface="ヒラギノ角ゴ ProN W3" charset="0"/>
        <a:sym typeface="Helvetica Neue Light" charset="0"/>
      </a:defRPr>
    </a:lvl2pPr>
    <a:lvl3pPr marL="914400" algn="l" rtl="0" fontAlgn="base">
      <a:spcBef>
        <a:spcPct val="0"/>
      </a:spcBef>
      <a:spcAft>
        <a:spcPct val="0"/>
      </a:spcAft>
      <a:defRPr sz="4200" kern="1200">
        <a:solidFill>
          <a:srgbClr val="000000"/>
        </a:solidFill>
        <a:latin typeface="Helvetica Neue Light" charset="0"/>
        <a:ea typeface="ヒラギノ角ゴ ProN W3" charset="0"/>
        <a:cs typeface="ヒラギノ角ゴ ProN W3" charset="0"/>
        <a:sym typeface="Helvetica Neue Light" charset="0"/>
      </a:defRPr>
    </a:lvl3pPr>
    <a:lvl4pPr marL="1371600" algn="l" rtl="0" fontAlgn="base">
      <a:spcBef>
        <a:spcPct val="0"/>
      </a:spcBef>
      <a:spcAft>
        <a:spcPct val="0"/>
      </a:spcAft>
      <a:defRPr sz="4200" kern="1200">
        <a:solidFill>
          <a:srgbClr val="000000"/>
        </a:solidFill>
        <a:latin typeface="Helvetica Neue Light" charset="0"/>
        <a:ea typeface="ヒラギノ角ゴ ProN W3" charset="0"/>
        <a:cs typeface="ヒラギノ角ゴ ProN W3" charset="0"/>
        <a:sym typeface="Helvetica Neue Light" charset="0"/>
      </a:defRPr>
    </a:lvl4pPr>
    <a:lvl5pPr marL="1828800" algn="l" rtl="0" fontAlgn="base">
      <a:spcBef>
        <a:spcPct val="0"/>
      </a:spcBef>
      <a:spcAft>
        <a:spcPct val="0"/>
      </a:spcAft>
      <a:defRPr sz="4200" kern="1200">
        <a:solidFill>
          <a:srgbClr val="000000"/>
        </a:solidFill>
        <a:latin typeface="Helvetica Neue Light" charset="0"/>
        <a:ea typeface="ヒラギノ角ゴ ProN W3" charset="0"/>
        <a:cs typeface="ヒラギノ角ゴ ProN W3" charset="0"/>
        <a:sym typeface="Helvetica Neue Light" charset="0"/>
      </a:defRPr>
    </a:lvl5pPr>
    <a:lvl6pPr marL="2286000" algn="l" defTabSz="457200" rtl="0" eaLnBrk="1" latinLnBrk="0" hangingPunct="1">
      <a:defRPr sz="4200" kern="1200">
        <a:solidFill>
          <a:srgbClr val="000000"/>
        </a:solidFill>
        <a:latin typeface="Helvetica Neue Light" charset="0"/>
        <a:ea typeface="ヒラギノ角ゴ ProN W3" charset="0"/>
        <a:cs typeface="ヒラギノ角ゴ ProN W3" charset="0"/>
        <a:sym typeface="Helvetica Neue Light" charset="0"/>
      </a:defRPr>
    </a:lvl6pPr>
    <a:lvl7pPr marL="2743200" algn="l" defTabSz="457200" rtl="0" eaLnBrk="1" latinLnBrk="0" hangingPunct="1">
      <a:defRPr sz="4200" kern="1200">
        <a:solidFill>
          <a:srgbClr val="000000"/>
        </a:solidFill>
        <a:latin typeface="Helvetica Neue Light" charset="0"/>
        <a:ea typeface="ヒラギノ角ゴ ProN W3" charset="0"/>
        <a:cs typeface="ヒラギノ角ゴ ProN W3" charset="0"/>
        <a:sym typeface="Helvetica Neue Light" charset="0"/>
      </a:defRPr>
    </a:lvl7pPr>
    <a:lvl8pPr marL="3200400" algn="l" defTabSz="457200" rtl="0" eaLnBrk="1" latinLnBrk="0" hangingPunct="1">
      <a:defRPr sz="4200" kern="1200">
        <a:solidFill>
          <a:srgbClr val="000000"/>
        </a:solidFill>
        <a:latin typeface="Helvetica Neue Light" charset="0"/>
        <a:ea typeface="ヒラギノ角ゴ ProN W3" charset="0"/>
        <a:cs typeface="ヒラギノ角ゴ ProN W3" charset="0"/>
        <a:sym typeface="Helvetica Neue Light" charset="0"/>
      </a:defRPr>
    </a:lvl8pPr>
    <a:lvl9pPr marL="3657600" algn="l" defTabSz="457200" rtl="0" eaLnBrk="1" latinLnBrk="0" hangingPunct="1">
      <a:defRPr sz="4200" kern="1200">
        <a:solidFill>
          <a:srgbClr val="000000"/>
        </a:solidFill>
        <a:latin typeface="Helvetica Neue Light" charset="0"/>
        <a:ea typeface="ヒラギノ角ゴ ProN W3" charset="0"/>
        <a:cs typeface="ヒラギノ角ゴ ProN W3" charset="0"/>
        <a:sym typeface="Helvetica Neue Light"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45F6"/>
    <a:srgbClr val="13F84F"/>
    <a:srgbClr val="02FEFE"/>
    <a:srgbClr val="83E3CD"/>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62" d="100"/>
          <a:sy n="62" d="100"/>
        </p:scale>
        <p:origin x="-1224" y="-182"/>
      </p:cViewPr>
      <p:guideLst>
        <p:guide orient="horz" pos="3072"/>
        <p:guide pos="4096"/>
      </p:guideLst>
    </p:cSldViewPr>
  </p:slideViewPr>
  <p:notesTextViewPr>
    <p:cViewPr>
      <p:scale>
        <a:sx n="100" d="100"/>
        <a:sy n="100" d="100"/>
      </p:scale>
      <p:origin x="0" y="0"/>
    </p:cViewPr>
  </p:notesTextViewPr>
  <p:sorterViewPr>
    <p:cViewPr>
      <p:scale>
        <a:sx n="115" d="100"/>
        <a:sy n="115"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8.xml"/><Relationship Id="rId13" Type="http://schemas.openxmlformats.org/officeDocument/2006/relationships/slideMaster" Target="slideMasters/slideMaster13.xml"/><Relationship Id="rId18" Type="http://schemas.openxmlformats.org/officeDocument/2006/relationships/slideMaster" Target="slideMasters/slideMaster18.xml"/><Relationship Id="rId26" Type="http://schemas.openxmlformats.org/officeDocument/2006/relationships/slide" Target="slides/slide7.xml"/><Relationship Id="rId3" Type="http://schemas.openxmlformats.org/officeDocument/2006/relationships/slideMaster" Target="slideMasters/slideMaster3.xml"/><Relationship Id="rId21" Type="http://schemas.openxmlformats.org/officeDocument/2006/relationships/slide" Target="slides/slide2.xml"/><Relationship Id="rId34" Type="http://schemas.openxmlformats.org/officeDocument/2006/relationships/theme" Target="theme/theme1.xml"/><Relationship Id="rId7" Type="http://schemas.openxmlformats.org/officeDocument/2006/relationships/slideMaster" Target="slideMasters/slideMaster7.xml"/><Relationship Id="rId12" Type="http://schemas.openxmlformats.org/officeDocument/2006/relationships/slideMaster" Target="slideMasters/slideMaster12.xml"/><Relationship Id="rId17" Type="http://schemas.openxmlformats.org/officeDocument/2006/relationships/slideMaster" Target="slideMasters/slideMaster17.xml"/><Relationship Id="rId25" Type="http://schemas.openxmlformats.org/officeDocument/2006/relationships/slide" Target="slides/slide6.xml"/><Relationship Id="rId33"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Master" Target="slideMasters/slideMaster16.xml"/><Relationship Id="rId20" Type="http://schemas.openxmlformats.org/officeDocument/2006/relationships/slide" Target="slides/slide1.xml"/><Relationship Id="rId29" Type="http://schemas.openxmlformats.org/officeDocument/2006/relationships/slide" Target="slides/slide10.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Master" Target="slideMasters/slideMaster11.xml"/><Relationship Id="rId24" Type="http://schemas.openxmlformats.org/officeDocument/2006/relationships/slide" Target="slides/slide5.xml"/><Relationship Id="rId32" Type="http://schemas.openxmlformats.org/officeDocument/2006/relationships/presProps" Target="presProps.xml"/><Relationship Id="rId5" Type="http://schemas.openxmlformats.org/officeDocument/2006/relationships/slideMaster" Target="slideMasters/slideMaster5.xml"/><Relationship Id="rId15" Type="http://schemas.openxmlformats.org/officeDocument/2006/relationships/slideMaster" Target="slideMasters/slideMaster15.xml"/><Relationship Id="rId23" Type="http://schemas.openxmlformats.org/officeDocument/2006/relationships/slide" Target="slides/slide4.xml"/><Relationship Id="rId28" Type="http://schemas.openxmlformats.org/officeDocument/2006/relationships/slide" Target="slides/slide9.xml"/><Relationship Id="rId10" Type="http://schemas.openxmlformats.org/officeDocument/2006/relationships/slideMaster" Target="slideMasters/slideMaster10.xml"/><Relationship Id="rId19" Type="http://schemas.openxmlformats.org/officeDocument/2006/relationships/slideMaster" Target="slideMasters/slideMaster19.xml"/><Relationship Id="rId31" Type="http://schemas.openxmlformats.org/officeDocument/2006/relationships/notesMaster" Target="notesMasters/notesMaster1.xml"/><Relationship Id="rId4" Type="http://schemas.openxmlformats.org/officeDocument/2006/relationships/slideMaster" Target="slideMasters/slideMaster4.xml"/><Relationship Id="rId9" Type="http://schemas.openxmlformats.org/officeDocument/2006/relationships/slideMaster" Target="slideMasters/slideMaster9.xml"/><Relationship Id="rId14" Type="http://schemas.openxmlformats.org/officeDocument/2006/relationships/slideMaster" Target="slideMasters/slideMaster14.xml"/><Relationship Id="rId22" Type="http://schemas.openxmlformats.org/officeDocument/2006/relationships/slide" Target="slides/slide3.xml"/><Relationship Id="rId27" Type="http://schemas.openxmlformats.org/officeDocument/2006/relationships/slide" Target="slides/slide8.xml"/><Relationship Id="rId30" Type="http://schemas.openxmlformats.org/officeDocument/2006/relationships/slide" Target="slides/slide11.xml"/><Relationship Id="rId35"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0.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ea typeface="ヒラギノ角ゴ ProN W3" charset="-128"/>
                <a:cs typeface="ヒラギノ角ゴ ProN W3" charset="-128"/>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smtClean="0"/>
            </a:lvl1pPr>
          </a:lstStyle>
          <a:p>
            <a:pPr>
              <a:defRPr/>
            </a:pPr>
            <a:fld id="{B24C8B60-A784-924E-990A-AAE086029193}" type="datetime1">
              <a:rPr lang="en-US"/>
              <a:pPr>
                <a:defRPr/>
              </a:pPr>
              <a:t>11/9/2012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ea typeface="ヒラギノ角ゴ ProN W3" charset="-128"/>
                <a:cs typeface="ヒラギノ角ゴ ProN W3" charset="-128"/>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smtClean="0"/>
            </a:lvl1pPr>
          </a:lstStyle>
          <a:p>
            <a:pPr>
              <a:defRPr/>
            </a:pPr>
            <a:fld id="{A486C5AC-47EB-A84F-9132-7557F33CF186}" type="slidenum">
              <a:rPr lang="en-US"/>
              <a:pPr>
                <a:defRPr/>
              </a:pPr>
              <a:t>‹#›</a:t>
            </a:fld>
            <a:endParaRPr lang="en-US"/>
          </a:p>
        </p:txBody>
      </p:sp>
    </p:spTree>
    <p:extLst>
      <p:ext uri="{BB962C8B-B14F-4D97-AF65-F5344CB8AC3E}">
        <p14:creationId xmlns:p14="http://schemas.microsoft.com/office/powerpoint/2010/main" val="608569493"/>
      </p:ext>
    </p:extLst>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defRPr sz="1200" kern="1200">
        <a:solidFill>
          <a:schemeClr val="tx1"/>
        </a:solidFill>
        <a:latin typeface="+mn-lt"/>
        <a:ea typeface="MS PGothic" pitchFamily="34" charset="-128"/>
        <a:cs typeface="MS PGothic" charset="0"/>
      </a:defRPr>
    </a:lvl1pPr>
    <a:lvl2pPr marL="457200" algn="l" defTabSz="457200" rtl="0" eaLnBrk="0" fontAlgn="base" hangingPunct="0">
      <a:spcBef>
        <a:spcPct val="30000"/>
      </a:spcBef>
      <a:spcAft>
        <a:spcPct val="0"/>
      </a:spcAft>
      <a:defRPr sz="1200" kern="1200">
        <a:solidFill>
          <a:schemeClr val="tx1"/>
        </a:solidFill>
        <a:latin typeface="+mn-lt"/>
        <a:ea typeface="MS PGothic" pitchFamily="34" charset="-128"/>
        <a:cs typeface="MS PGothic" charset="0"/>
      </a:defRPr>
    </a:lvl2pPr>
    <a:lvl3pPr marL="914400" algn="l" defTabSz="457200" rtl="0" eaLnBrk="0" fontAlgn="base" hangingPunct="0">
      <a:spcBef>
        <a:spcPct val="30000"/>
      </a:spcBef>
      <a:spcAft>
        <a:spcPct val="0"/>
      </a:spcAft>
      <a:defRPr sz="1200" kern="1200">
        <a:solidFill>
          <a:schemeClr val="tx1"/>
        </a:solidFill>
        <a:latin typeface="+mn-lt"/>
        <a:ea typeface="MS PGothic" pitchFamily="34" charset="-128"/>
        <a:cs typeface="MS PGothic" charset="0"/>
      </a:defRPr>
    </a:lvl3pPr>
    <a:lvl4pPr marL="1371600" algn="l" defTabSz="457200" rtl="0" eaLnBrk="0" fontAlgn="base" hangingPunct="0">
      <a:spcBef>
        <a:spcPct val="30000"/>
      </a:spcBef>
      <a:spcAft>
        <a:spcPct val="0"/>
      </a:spcAft>
      <a:defRPr sz="1200" kern="1200">
        <a:solidFill>
          <a:schemeClr val="tx1"/>
        </a:solidFill>
        <a:latin typeface="+mn-lt"/>
        <a:ea typeface="MS PGothic" pitchFamily="34" charset="-128"/>
        <a:cs typeface="MS PGothic" charset="0"/>
      </a:defRPr>
    </a:lvl4pPr>
    <a:lvl5pPr marL="1828800" algn="l" defTabSz="457200" rtl="0" eaLnBrk="0" fontAlgn="base" hangingPunct="0">
      <a:spcBef>
        <a:spcPct val="30000"/>
      </a:spcBef>
      <a:spcAft>
        <a:spcPct val="0"/>
      </a:spcAft>
      <a:defRPr sz="1200" kern="1200">
        <a:solidFill>
          <a:schemeClr val="tx1"/>
        </a:solidFill>
        <a:latin typeface="+mn-lt"/>
        <a:ea typeface="MS PGothic" pitchFamily="34" charset="-128"/>
        <a:cs typeface="MS PGothic" charset="0"/>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33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smtClean="0">
                <a:ea typeface="MS PGothic"/>
                <a:cs typeface="MS PGothic"/>
              </a:rPr>
              <a:t>Modules should be 3-7 minutes long </a:t>
            </a:r>
          </a:p>
          <a:p>
            <a:endParaRPr lang="en-US" smtClean="0">
              <a:ea typeface="MS PGothic"/>
              <a:cs typeface="MS PGothic"/>
            </a:endParaRPr>
          </a:p>
          <a:p>
            <a:r>
              <a:rPr lang="en-US" smtClean="0">
                <a:ea typeface="MS PGothic"/>
                <a:cs typeface="MS PGothic"/>
              </a:rPr>
              <a:t>Voiceover script:  </a:t>
            </a:r>
          </a:p>
          <a:p>
            <a:r>
              <a:rPr lang="en-US" smtClean="0">
                <a:ea typeface="MS PGothic"/>
                <a:cs typeface="MS PGothic"/>
              </a:rPr>
              <a:t>This training module is part of the ESIP Federation's Data Management Course for Scientists.  The subject of this module is [name of category / name of subcategory, if any, e.g., "The case for data stewardship / Agency Requirements"]. The title of this module is [Subtitle]authored by [Author Name] from [full Organization Name, no acronyms].  Besides the Earth Science Information Partners (ESIP) Federation, sponsors of this Data Management Course are the Data Conservancyand the United States National Oceanographic and Atmospheric Administration, NOAA. </a:t>
            </a:r>
          </a:p>
        </p:txBody>
      </p:sp>
      <p:sp>
        <p:nvSpPr>
          <p:cNvPr id="1434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4200">
                <a:solidFill>
                  <a:srgbClr val="000000"/>
                </a:solidFill>
                <a:latin typeface="Helvetica Neue Light"/>
                <a:ea typeface="ヒラギノ角ゴ ProN W3"/>
                <a:cs typeface="ヒラギノ角ゴ ProN W3"/>
                <a:sym typeface="Helvetica Neue Light"/>
              </a:defRPr>
            </a:lvl1pPr>
            <a:lvl2pPr marL="742950" indent="-285750" eaLnBrk="0" hangingPunct="0">
              <a:defRPr sz="4200">
                <a:solidFill>
                  <a:srgbClr val="000000"/>
                </a:solidFill>
                <a:latin typeface="Helvetica Neue Light"/>
                <a:ea typeface="ヒラギノ角ゴ ProN W3"/>
                <a:cs typeface="ヒラギノ角ゴ ProN W3"/>
                <a:sym typeface="Helvetica Neue Light"/>
              </a:defRPr>
            </a:lvl2pPr>
            <a:lvl3pPr marL="1143000" indent="-228600" eaLnBrk="0" hangingPunct="0">
              <a:defRPr sz="4200">
                <a:solidFill>
                  <a:srgbClr val="000000"/>
                </a:solidFill>
                <a:latin typeface="Helvetica Neue Light"/>
                <a:ea typeface="ヒラギノ角ゴ ProN W3"/>
                <a:cs typeface="ヒラギノ角ゴ ProN W3"/>
                <a:sym typeface="Helvetica Neue Light"/>
              </a:defRPr>
            </a:lvl3pPr>
            <a:lvl4pPr marL="1600200" indent="-228600" eaLnBrk="0" hangingPunct="0">
              <a:defRPr sz="4200">
                <a:solidFill>
                  <a:srgbClr val="000000"/>
                </a:solidFill>
                <a:latin typeface="Helvetica Neue Light"/>
                <a:ea typeface="ヒラギノ角ゴ ProN W3"/>
                <a:cs typeface="ヒラギノ角ゴ ProN W3"/>
                <a:sym typeface="Helvetica Neue Light"/>
              </a:defRPr>
            </a:lvl4pPr>
            <a:lvl5pPr marL="2057400" indent="-228600" eaLnBrk="0" hangingPunct="0">
              <a:defRPr sz="4200">
                <a:solidFill>
                  <a:srgbClr val="000000"/>
                </a:solidFill>
                <a:latin typeface="Helvetica Neue Light"/>
                <a:ea typeface="ヒラギノ角ゴ ProN W3"/>
                <a:cs typeface="ヒラギノ角ゴ ProN W3"/>
                <a:sym typeface="Helvetica Neue Light"/>
              </a:defRPr>
            </a:lvl5pPr>
            <a:lvl6pPr marL="2514600" indent="-228600" eaLnBrk="0" fontAlgn="base" hangingPunct="0">
              <a:spcBef>
                <a:spcPct val="0"/>
              </a:spcBef>
              <a:spcAft>
                <a:spcPct val="0"/>
              </a:spcAft>
              <a:defRPr sz="4200">
                <a:solidFill>
                  <a:srgbClr val="000000"/>
                </a:solidFill>
                <a:latin typeface="Helvetica Neue Light"/>
                <a:ea typeface="ヒラギノ角ゴ ProN W3"/>
                <a:cs typeface="ヒラギノ角ゴ ProN W3"/>
                <a:sym typeface="Helvetica Neue Light"/>
              </a:defRPr>
            </a:lvl6pPr>
            <a:lvl7pPr marL="2971800" indent="-228600" eaLnBrk="0" fontAlgn="base" hangingPunct="0">
              <a:spcBef>
                <a:spcPct val="0"/>
              </a:spcBef>
              <a:spcAft>
                <a:spcPct val="0"/>
              </a:spcAft>
              <a:defRPr sz="4200">
                <a:solidFill>
                  <a:srgbClr val="000000"/>
                </a:solidFill>
                <a:latin typeface="Helvetica Neue Light"/>
                <a:ea typeface="ヒラギノ角ゴ ProN W3"/>
                <a:cs typeface="ヒラギノ角ゴ ProN W3"/>
                <a:sym typeface="Helvetica Neue Light"/>
              </a:defRPr>
            </a:lvl7pPr>
            <a:lvl8pPr marL="3429000" indent="-228600" eaLnBrk="0" fontAlgn="base" hangingPunct="0">
              <a:spcBef>
                <a:spcPct val="0"/>
              </a:spcBef>
              <a:spcAft>
                <a:spcPct val="0"/>
              </a:spcAft>
              <a:defRPr sz="4200">
                <a:solidFill>
                  <a:srgbClr val="000000"/>
                </a:solidFill>
                <a:latin typeface="Helvetica Neue Light"/>
                <a:ea typeface="ヒラギノ角ゴ ProN W3"/>
                <a:cs typeface="ヒラギノ角ゴ ProN W3"/>
                <a:sym typeface="Helvetica Neue Light"/>
              </a:defRPr>
            </a:lvl8pPr>
            <a:lvl9pPr marL="3886200" indent="-228600" eaLnBrk="0" fontAlgn="base" hangingPunct="0">
              <a:spcBef>
                <a:spcPct val="0"/>
              </a:spcBef>
              <a:spcAft>
                <a:spcPct val="0"/>
              </a:spcAft>
              <a:defRPr sz="4200">
                <a:solidFill>
                  <a:srgbClr val="000000"/>
                </a:solidFill>
                <a:latin typeface="Helvetica Neue Light"/>
                <a:ea typeface="ヒラギノ角ゴ ProN W3"/>
                <a:cs typeface="ヒラギノ角ゴ ProN W3"/>
                <a:sym typeface="Helvetica Neue Light"/>
              </a:defRPr>
            </a:lvl9pPr>
          </a:lstStyle>
          <a:p>
            <a:pPr eaLnBrk="1" hangingPunct="1"/>
            <a:fld id="{DCB654B7-E531-46F4-A89A-EC4519F566E9}" type="slidenum">
              <a:rPr lang="en-US" sz="1200" smtClean="0"/>
              <a:pPr eaLnBrk="1" hangingPunct="1"/>
              <a:t>1</a:t>
            </a:fld>
            <a:endParaRPr lang="en-US" sz="1200"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 xmlns:ma14="http://schemas.microsoft.com/office/mac/drawingml/2011/main" val="1"/>
            </a:ext>
          </a:extLst>
        </p:spPr>
      </p:sp>
      <p:sp>
        <p:nvSpPr>
          <p:cNvPr id="30722"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atin typeface="Calibri" charset="0"/>
                <a:ea typeface="MS PGothic" charset="0"/>
              </a:rPr>
              <a:t>References Module:  Voiceover script</a:t>
            </a:r>
          </a:p>
          <a:p>
            <a:r>
              <a:rPr lang="en-US">
                <a:latin typeface="Calibri" charset="0"/>
                <a:ea typeface="MS PGothic" charset="0"/>
              </a:rPr>
              <a:t>Within this module, we've made reference to a number of published information sources that we think you may want to review when you want more in-depth information.  The most relevant references are listed here.</a:t>
            </a:r>
          </a:p>
        </p:txBody>
      </p:sp>
      <p:sp>
        <p:nvSpPr>
          <p:cNvPr id="30723"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4200">
                <a:solidFill>
                  <a:srgbClr val="000000"/>
                </a:solidFill>
                <a:latin typeface="Helvetica Neue Light" charset="0"/>
                <a:ea typeface="ヒラギノ角ゴ ProN W3" charset="0"/>
                <a:cs typeface="ヒラギノ角ゴ ProN W3" charset="0"/>
                <a:sym typeface="Helvetica Neue Light" charset="0"/>
              </a:defRPr>
            </a:lvl1pPr>
            <a:lvl2pPr marL="742950" indent="-285750" eaLnBrk="0" hangingPunct="0">
              <a:defRPr sz="4200">
                <a:solidFill>
                  <a:srgbClr val="000000"/>
                </a:solidFill>
                <a:latin typeface="Helvetica Neue Light" charset="0"/>
                <a:ea typeface="ヒラギノ角ゴ ProN W3" charset="0"/>
                <a:cs typeface="ヒラギノ角ゴ ProN W3" charset="0"/>
                <a:sym typeface="Helvetica Neue Light" charset="0"/>
              </a:defRPr>
            </a:lvl2pPr>
            <a:lvl3pPr marL="1143000" indent="-228600" eaLnBrk="0" hangingPunct="0">
              <a:defRPr sz="4200">
                <a:solidFill>
                  <a:srgbClr val="000000"/>
                </a:solidFill>
                <a:latin typeface="Helvetica Neue Light" charset="0"/>
                <a:ea typeface="ヒラギノ角ゴ ProN W3" charset="0"/>
                <a:cs typeface="ヒラギノ角ゴ ProN W3" charset="0"/>
                <a:sym typeface="Helvetica Neue Light" charset="0"/>
              </a:defRPr>
            </a:lvl3pPr>
            <a:lvl4pPr marL="1600200" indent="-228600" eaLnBrk="0" hangingPunct="0">
              <a:defRPr sz="4200">
                <a:solidFill>
                  <a:srgbClr val="000000"/>
                </a:solidFill>
                <a:latin typeface="Helvetica Neue Light" charset="0"/>
                <a:ea typeface="ヒラギノ角ゴ ProN W3" charset="0"/>
                <a:cs typeface="ヒラギノ角ゴ ProN W3" charset="0"/>
                <a:sym typeface="Helvetica Neue Light" charset="0"/>
              </a:defRPr>
            </a:lvl4pPr>
            <a:lvl5pPr marL="2057400" indent="-228600" eaLnBrk="0" hangingPunct="0">
              <a:defRPr sz="4200">
                <a:solidFill>
                  <a:srgbClr val="000000"/>
                </a:solidFill>
                <a:latin typeface="Helvetica Neue Light" charset="0"/>
                <a:ea typeface="ヒラギノ角ゴ ProN W3" charset="0"/>
                <a:cs typeface="ヒラギノ角ゴ ProN W3" charset="0"/>
                <a:sym typeface="Helvetica Neue Light" charset="0"/>
              </a:defRPr>
            </a:lvl5pPr>
            <a:lvl6pPr marL="2514600" indent="-228600" eaLnBrk="0" fontAlgn="base" hangingPunct="0">
              <a:spcBef>
                <a:spcPct val="0"/>
              </a:spcBef>
              <a:spcAft>
                <a:spcPct val="0"/>
              </a:spcAft>
              <a:defRPr sz="4200">
                <a:solidFill>
                  <a:srgbClr val="000000"/>
                </a:solidFill>
                <a:latin typeface="Helvetica Neue Light" charset="0"/>
                <a:ea typeface="ヒラギノ角ゴ ProN W3" charset="0"/>
                <a:cs typeface="ヒラギノ角ゴ ProN W3" charset="0"/>
                <a:sym typeface="Helvetica Neue Light" charset="0"/>
              </a:defRPr>
            </a:lvl6pPr>
            <a:lvl7pPr marL="2971800" indent="-228600" eaLnBrk="0" fontAlgn="base" hangingPunct="0">
              <a:spcBef>
                <a:spcPct val="0"/>
              </a:spcBef>
              <a:spcAft>
                <a:spcPct val="0"/>
              </a:spcAft>
              <a:defRPr sz="4200">
                <a:solidFill>
                  <a:srgbClr val="000000"/>
                </a:solidFill>
                <a:latin typeface="Helvetica Neue Light" charset="0"/>
                <a:ea typeface="ヒラギノ角ゴ ProN W3" charset="0"/>
                <a:cs typeface="ヒラギノ角ゴ ProN W3" charset="0"/>
                <a:sym typeface="Helvetica Neue Light" charset="0"/>
              </a:defRPr>
            </a:lvl7pPr>
            <a:lvl8pPr marL="3429000" indent="-228600" eaLnBrk="0" fontAlgn="base" hangingPunct="0">
              <a:spcBef>
                <a:spcPct val="0"/>
              </a:spcBef>
              <a:spcAft>
                <a:spcPct val="0"/>
              </a:spcAft>
              <a:defRPr sz="4200">
                <a:solidFill>
                  <a:srgbClr val="000000"/>
                </a:solidFill>
                <a:latin typeface="Helvetica Neue Light" charset="0"/>
                <a:ea typeface="ヒラギノ角ゴ ProN W3" charset="0"/>
                <a:cs typeface="ヒラギノ角ゴ ProN W3" charset="0"/>
                <a:sym typeface="Helvetica Neue Light" charset="0"/>
              </a:defRPr>
            </a:lvl8pPr>
            <a:lvl9pPr marL="3886200" indent="-228600" eaLnBrk="0" fontAlgn="base" hangingPunct="0">
              <a:spcBef>
                <a:spcPct val="0"/>
              </a:spcBef>
              <a:spcAft>
                <a:spcPct val="0"/>
              </a:spcAft>
              <a:defRPr sz="4200">
                <a:solidFill>
                  <a:srgbClr val="000000"/>
                </a:solidFill>
                <a:latin typeface="Helvetica Neue Light" charset="0"/>
                <a:ea typeface="ヒラギノ角ゴ ProN W3" charset="0"/>
                <a:cs typeface="ヒラギノ角ゴ ProN W3" charset="0"/>
                <a:sym typeface="Helvetica Neue Light" charset="0"/>
              </a:defRPr>
            </a:lvl9pPr>
          </a:lstStyle>
          <a:p>
            <a:pPr eaLnBrk="1" hangingPunct="1"/>
            <a:fld id="{735BFF6E-5CC5-E04F-B527-642A3AB36217}" type="slidenum">
              <a:rPr lang="en-US" sz="1200"/>
              <a:pPr eaLnBrk="1" hangingPunct="1"/>
              <a:t>10</a:t>
            </a:fld>
            <a:endParaRPr lang="en-US" sz="120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 xmlns:ma14="http://schemas.microsoft.com/office/mac/drawingml/2011/main" val="1"/>
            </a:ext>
          </a:extLst>
        </p:spPr>
      </p:sp>
      <p:sp>
        <p:nvSpPr>
          <p:cNvPr id="32770"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atin typeface="Calibri" charset="0"/>
                <a:ea typeface="MS PGothic" charset="0"/>
              </a:rPr>
              <a:t>Other Relevant Modules Module:  Voiceover script</a:t>
            </a:r>
          </a:p>
          <a:p>
            <a:endParaRPr lang="en-US">
              <a:latin typeface="Calibri" charset="0"/>
              <a:ea typeface="MS PGothic" charset="0"/>
            </a:endParaRPr>
          </a:p>
          <a:p>
            <a:r>
              <a:rPr lang="en-US">
                <a:latin typeface="Calibri" charset="0"/>
                <a:ea typeface="MS PGothic" charset="0"/>
              </a:rPr>
              <a:t>The modules of the ESIP Data Management Course have been designed to complement and supplement each other.  In light of this plan, we think you might find the following, related modules relevant to you and why as you gain a better understanding of data management: </a:t>
            </a:r>
          </a:p>
        </p:txBody>
      </p:sp>
      <p:sp>
        <p:nvSpPr>
          <p:cNvPr id="32771"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4200">
                <a:solidFill>
                  <a:srgbClr val="000000"/>
                </a:solidFill>
                <a:latin typeface="Helvetica Neue Light" charset="0"/>
                <a:ea typeface="ヒラギノ角ゴ ProN W3" charset="0"/>
                <a:cs typeface="ヒラギノ角ゴ ProN W3" charset="0"/>
                <a:sym typeface="Helvetica Neue Light" charset="0"/>
              </a:defRPr>
            </a:lvl1pPr>
            <a:lvl2pPr marL="742950" indent="-285750" eaLnBrk="0" hangingPunct="0">
              <a:defRPr sz="4200">
                <a:solidFill>
                  <a:srgbClr val="000000"/>
                </a:solidFill>
                <a:latin typeface="Helvetica Neue Light" charset="0"/>
                <a:ea typeface="ヒラギノ角ゴ ProN W3" charset="0"/>
                <a:cs typeface="ヒラギノ角ゴ ProN W3" charset="0"/>
                <a:sym typeface="Helvetica Neue Light" charset="0"/>
              </a:defRPr>
            </a:lvl2pPr>
            <a:lvl3pPr marL="1143000" indent="-228600" eaLnBrk="0" hangingPunct="0">
              <a:defRPr sz="4200">
                <a:solidFill>
                  <a:srgbClr val="000000"/>
                </a:solidFill>
                <a:latin typeface="Helvetica Neue Light" charset="0"/>
                <a:ea typeface="ヒラギノ角ゴ ProN W3" charset="0"/>
                <a:cs typeface="ヒラギノ角ゴ ProN W3" charset="0"/>
                <a:sym typeface="Helvetica Neue Light" charset="0"/>
              </a:defRPr>
            </a:lvl3pPr>
            <a:lvl4pPr marL="1600200" indent="-228600" eaLnBrk="0" hangingPunct="0">
              <a:defRPr sz="4200">
                <a:solidFill>
                  <a:srgbClr val="000000"/>
                </a:solidFill>
                <a:latin typeface="Helvetica Neue Light" charset="0"/>
                <a:ea typeface="ヒラギノ角ゴ ProN W3" charset="0"/>
                <a:cs typeface="ヒラギノ角ゴ ProN W3" charset="0"/>
                <a:sym typeface="Helvetica Neue Light" charset="0"/>
              </a:defRPr>
            </a:lvl4pPr>
            <a:lvl5pPr marL="2057400" indent="-228600" eaLnBrk="0" hangingPunct="0">
              <a:defRPr sz="4200">
                <a:solidFill>
                  <a:srgbClr val="000000"/>
                </a:solidFill>
                <a:latin typeface="Helvetica Neue Light" charset="0"/>
                <a:ea typeface="ヒラギノ角ゴ ProN W3" charset="0"/>
                <a:cs typeface="ヒラギノ角ゴ ProN W3" charset="0"/>
                <a:sym typeface="Helvetica Neue Light" charset="0"/>
              </a:defRPr>
            </a:lvl5pPr>
            <a:lvl6pPr marL="2514600" indent="-228600" eaLnBrk="0" fontAlgn="base" hangingPunct="0">
              <a:spcBef>
                <a:spcPct val="0"/>
              </a:spcBef>
              <a:spcAft>
                <a:spcPct val="0"/>
              </a:spcAft>
              <a:defRPr sz="4200">
                <a:solidFill>
                  <a:srgbClr val="000000"/>
                </a:solidFill>
                <a:latin typeface="Helvetica Neue Light" charset="0"/>
                <a:ea typeface="ヒラギノ角ゴ ProN W3" charset="0"/>
                <a:cs typeface="ヒラギノ角ゴ ProN W3" charset="0"/>
                <a:sym typeface="Helvetica Neue Light" charset="0"/>
              </a:defRPr>
            </a:lvl6pPr>
            <a:lvl7pPr marL="2971800" indent="-228600" eaLnBrk="0" fontAlgn="base" hangingPunct="0">
              <a:spcBef>
                <a:spcPct val="0"/>
              </a:spcBef>
              <a:spcAft>
                <a:spcPct val="0"/>
              </a:spcAft>
              <a:defRPr sz="4200">
                <a:solidFill>
                  <a:srgbClr val="000000"/>
                </a:solidFill>
                <a:latin typeface="Helvetica Neue Light" charset="0"/>
                <a:ea typeface="ヒラギノ角ゴ ProN W3" charset="0"/>
                <a:cs typeface="ヒラギノ角ゴ ProN W3" charset="0"/>
                <a:sym typeface="Helvetica Neue Light" charset="0"/>
              </a:defRPr>
            </a:lvl7pPr>
            <a:lvl8pPr marL="3429000" indent="-228600" eaLnBrk="0" fontAlgn="base" hangingPunct="0">
              <a:spcBef>
                <a:spcPct val="0"/>
              </a:spcBef>
              <a:spcAft>
                <a:spcPct val="0"/>
              </a:spcAft>
              <a:defRPr sz="4200">
                <a:solidFill>
                  <a:srgbClr val="000000"/>
                </a:solidFill>
                <a:latin typeface="Helvetica Neue Light" charset="0"/>
                <a:ea typeface="ヒラギノ角ゴ ProN W3" charset="0"/>
                <a:cs typeface="ヒラギノ角ゴ ProN W3" charset="0"/>
                <a:sym typeface="Helvetica Neue Light" charset="0"/>
              </a:defRPr>
            </a:lvl8pPr>
            <a:lvl9pPr marL="3886200" indent="-228600" eaLnBrk="0" fontAlgn="base" hangingPunct="0">
              <a:spcBef>
                <a:spcPct val="0"/>
              </a:spcBef>
              <a:spcAft>
                <a:spcPct val="0"/>
              </a:spcAft>
              <a:defRPr sz="4200">
                <a:solidFill>
                  <a:srgbClr val="000000"/>
                </a:solidFill>
                <a:latin typeface="Helvetica Neue Light" charset="0"/>
                <a:ea typeface="ヒラギノ角ゴ ProN W3" charset="0"/>
                <a:cs typeface="ヒラギノ角ゴ ProN W3" charset="0"/>
                <a:sym typeface="Helvetica Neue Light" charset="0"/>
              </a:defRPr>
            </a:lvl9pPr>
          </a:lstStyle>
          <a:p>
            <a:pPr eaLnBrk="1" hangingPunct="1"/>
            <a:fld id="{67DD99B5-FC5F-D246-B0C0-63796497C740}" type="slidenum">
              <a:rPr lang="en-US" sz="1200"/>
              <a:pPr eaLnBrk="1" hangingPunct="1"/>
              <a:t>11</a:t>
            </a:fld>
            <a:endParaRPr lang="en-US" sz="120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 xmlns:ma14="http://schemas.microsoft.com/office/mac/drawingml/2011/main" val="1"/>
            </a:ext>
          </a:extLst>
        </p:spPr>
      </p:sp>
      <p:sp>
        <p:nvSpPr>
          <p:cNvPr id="24578"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atin typeface="Calibri" charset="0"/>
                <a:ea typeface="MS PGothic" charset="0"/>
              </a:rPr>
              <a:t>Overview Module:  Voiceover Script for Slide 2</a:t>
            </a:r>
          </a:p>
          <a:p>
            <a:endParaRPr lang="en-US">
              <a:latin typeface="Calibri" charset="0"/>
              <a:ea typeface="MS PGothic" charset="0"/>
            </a:endParaRPr>
          </a:p>
          <a:p>
            <a:r>
              <a:rPr lang="en-US">
                <a:latin typeface="Calibri" charset="0"/>
                <a:ea typeface="MS PGothic" charset="0"/>
              </a:rPr>
              <a:t>Just to give you an overview of what this module will cover, we have defined this module as:   </a:t>
            </a:r>
          </a:p>
          <a:p>
            <a:endParaRPr lang="en-US">
              <a:latin typeface="Calibri" charset="0"/>
              <a:ea typeface="MS PGothic" charset="0"/>
            </a:endParaRPr>
          </a:p>
          <a:p>
            <a:r>
              <a:rPr lang="en-US">
                <a:latin typeface="Calibri" charset="0"/>
                <a:ea typeface="MS PGothic" charset="0"/>
              </a:rPr>
              <a:t>We think the following information might be helpful for you to understand as background for the topics covered in this module:  </a:t>
            </a:r>
          </a:p>
          <a:p>
            <a:endParaRPr lang="en-US">
              <a:latin typeface="Calibri" charset="0"/>
              <a:ea typeface="MS PGothic" charset="0"/>
            </a:endParaRPr>
          </a:p>
          <a:p>
            <a:r>
              <a:rPr lang="en-US">
                <a:latin typeface="Calibri" charset="0"/>
                <a:ea typeface="MS PGothic" charset="0"/>
              </a:rPr>
              <a:t>As a high level overview, we'll touch upon these topics in this module:</a:t>
            </a:r>
          </a:p>
        </p:txBody>
      </p:sp>
      <p:sp>
        <p:nvSpPr>
          <p:cNvPr id="24579"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4200">
                <a:solidFill>
                  <a:srgbClr val="000000"/>
                </a:solidFill>
                <a:latin typeface="Helvetica Neue Light" charset="0"/>
                <a:ea typeface="ヒラギノ角ゴ ProN W3" charset="0"/>
                <a:cs typeface="ヒラギノ角ゴ ProN W3" charset="0"/>
                <a:sym typeface="Helvetica Neue Light" charset="0"/>
              </a:defRPr>
            </a:lvl1pPr>
            <a:lvl2pPr marL="742950" indent="-285750" eaLnBrk="0" hangingPunct="0">
              <a:defRPr sz="4200">
                <a:solidFill>
                  <a:srgbClr val="000000"/>
                </a:solidFill>
                <a:latin typeface="Helvetica Neue Light" charset="0"/>
                <a:ea typeface="ヒラギノ角ゴ ProN W3" charset="0"/>
                <a:cs typeface="ヒラギノ角ゴ ProN W3" charset="0"/>
                <a:sym typeface="Helvetica Neue Light" charset="0"/>
              </a:defRPr>
            </a:lvl2pPr>
            <a:lvl3pPr marL="1143000" indent="-228600" eaLnBrk="0" hangingPunct="0">
              <a:defRPr sz="4200">
                <a:solidFill>
                  <a:srgbClr val="000000"/>
                </a:solidFill>
                <a:latin typeface="Helvetica Neue Light" charset="0"/>
                <a:ea typeface="ヒラギノ角ゴ ProN W3" charset="0"/>
                <a:cs typeface="ヒラギノ角ゴ ProN W3" charset="0"/>
                <a:sym typeface="Helvetica Neue Light" charset="0"/>
              </a:defRPr>
            </a:lvl3pPr>
            <a:lvl4pPr marL="1600200" indent="-228600" eaLnBrk="0" hangingPunct="0">
              <a:defRPr sz="4200">
                <a:solidFill>
                  <a:srgbClr val="000000"/>
                </a:solidFill>
                <a:latin typeface="Helvetica Neue Light" charset="0"/>
                <a:ea typeface="ヒラギノ角ゴ ProN W3" charset="0"/>
                <a:cs typeface="ヒラギノ角ゴ ProN W3" charset="0"/>
                <a:sym typeface="Helvetica Neue Light" charset="0"/>
              </a:defRPr>
            </a:lvl4pPr>
            <a:lvl5pPr marL="2057400" indent="-228600" eaLnBrk="0" hangingPunct="0">
              <a:defRPr sz="4200">
                <a:solidFill>
                  <a:srgbClr val="000000"/>
                </a:solidFill>
                <a:latin typeface="Helvetica Neue Light" charset="0"/>
                <a:ea typeface="ヒラギノ角ゴ ProN W3" charset="0"/>
                <a:cs typeface="ヒラギノ角ゴ ProN W3" charset="0"/>
                <a:sym typeface="Helvetica Neue Light" charset="0"/>
              </a:defRPr>
            </a:lvl5pPr>
            <a:lvl6pPr marL="2514600" indent="-228600" eaLnBrk="0" fontAlgn="base" hangingPunct="0">
              <a:spcBef>
                <a:spcPct val="0"/>
              </a:spcBef>
              <a:spcAft>
                <a:spcPct val="0"/>
              </a:spcAft>
              <a:defRPr sz="4200">
                <a:solidFill>
                  <a:srgbClr val="000000"/>
                </a:solidFill>
                <a:latin typeface="Helvetica Neue Light" charset="0"/>
                <a:ea typeface="ヒラギノ角ゴ ProN W3" charset="0"/>
                <a:cs typeface="ヒラギノ角ゴ ProN W3" charset="0"/>
                <a:sym typeface="Helvetica Neue Light" charset="0"/>
              </a:defRPr>
            </a:lvl6pPr>
            <a:lvl7pPr marL="2971800" indent="-228600" eaLnBrk="0" fontAlgn="base" hangingPunct="0">
              <a:spcBef>
                <a:spcPct val="0"/>
              </a:spcBef>
              <a:spcAft>
                <a:spcPct val="0"/>
              </a:spcAft>
              <a:defRPr sz="4200">
                <a:solidFill>
                  <a:srgbClr val="000000"/>
                </a:solidFill>
                <a:latin typeface="Helvetica Neue Light" charset="0"/>
                <a:ea typeface="ヒラギノ角ゴ ProN W3" charset="0"/>
                <a:cs typeface="ヒラギノ角ゴ ProN W3" charset="0"/>
                <a:sym typeface="Helvetica Neue Light" charset="0"/>
              </a:defRPr>
            </a:lvl7pPr>
            <a:lvl8pPr marL="3429000" indent="-228600" eaLnBrk="0" fontAlgn="base" hangingPunct="0">
              <a:spcBef>
                <a:spcPct val="0"/>
              </a:spcBef>
              <a:spcAft>
                <a:spcPct val="0"/>
              </a:spcAft>
              <a:defRPr sz="4200">
                <a:solidFill>
                  <a:srgbClr val="000000"/>
                </a:solidFill>
                <a:latin typeface="Helvetica Neue Light" charset="0"/>
                <a:ea typeface="ヒラギノ角ゴ ProN W3" charset="0"/>
                <a:cs typeface="ヒラギノ角ゴ ProN W3" charset="0"/>
                <a:sym typeface="Helvetica Neue Light" charset="0"/>
              </a:defRPr>
            </a:lvl8pPr>
            <a:lvl9pPr marL="3886200" indent="-228600" eaLnBrk="0" fontAlgn="base" hangingPunct="0">
              <a:spcBef>
                <a:spcPct val="0"/>
              </a:spcBef>
              <a:spcAft>
                <a:spcPct val="0"/>
              </a:spcAft>
              <a:defRPr sz="4200">
                <a:solidFill>
                  <a:srgbClr val="000000"/>
                </a:solidFill>
                <a:latin typeface="Helvetica Neue Light" charset="0"/>
                <a:ea typeface="ヒラギノ角ゴ ProN W3" charset="0"/>
                <a:cs typeface="ヒラギノ角ゴ ProN W3" charset="0"/>
                <a:sym typeface="Helvetica Neue Light" charset="0"/>
              </a:defRPr>
            </a:lvl9pPr>
          </a:lstStyle>
          <a:p>
            <a:pPr eaLnBrk="1" hangingPunct="1"/>
            <a:fld id="{7E8358C7-5F36-5C45-A874-211C97AF651D}" type="slidenum">
              <a:rPr lang="en-US" sz="1200"/>
              <a:pPr eaLnBrk="1" hangingPunct="1"/>
              <a:t>2</a:t>
            </a:fld>
            <a:endParaRPr lang="en-US" sz="120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 xmlns:ma14="http://schemas.microsoft.com/office/mac/drawingml/2011/main" val="1"/>
            </a:ext>
          </a:extLst>
        </p:spPr>
      </p:sp>
      <p:sp>
        <p:nvSpPr>
          <p:cNvPr id="26626"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atin typeface="Calibri" charset="0"/>
                <a:ea typeface="MS PGothic" charset="0"/>
              </a:rPr>
              <a:t>Relevance to Data Management Module:  Voiceover Script for Slide 3</a:t>
            </a:r>
          </a:p>
          <a:p>
            <a:endParaRPr lang="en-US">
              <a:latin typeface="Calibri" charset="0"/>
              <a:ea typeface="MS PGothic" charset="0"/>
            </a:endParaRPr>
          </a:p>
          <a:p>
            <a:r>
              <a:rPr lang="en-US">
                <a:latin typeface="Calibri" charset="0"/>
                <a:ea typeface="MS PGothic" charset="0"/>
              </a:rPr>
              <a:t>Now that you have an idea of what this module will cover, you might be wondering why these topics are important for data management.  To answer that question, please consider the following:</a:t>
            </a:r>
          </a:p>
          <a:p>
            <a:endParaRPr lang="en-US">
              <a:latin typeface="Calibri" charset="0"/>
              <a:ea typeface="MS PGothic" charset="0"/>
            </a:endParaRPr>
          </a:p>
          <a:p>
            <a:endParaRPr lang="en-US">
              <a:latin typeface="Calibri" charset="0"/>
              <a:ea typeface="MS PGothic" charset="0"/>
            </a:endParaRPr>
          </a:p>
          <a:p>
            <a:r>
              <a:rPr lang="en-US">
                <a:latin typeface="Calibri" charset="0"/>
                <a:ea typeface="MS PGothic" charset="0"/>
              </a:rPr>
              <a:t>At this point, it might seem that managing your data involves a lot more effort than may be warranted.  If so, there are both incentives and warnings to share that might help motivate you to do your part for data management.  As incentives, think about these possibilities:  </a:t>
            </a:r>
          </a:p>
          <a:p>
            <a:endParaRPr lang="en-US">
              <a:latin typeface="Calibri" charset="0"/>
              <a:ea typeface="MS PGothic" charset="0"/>
            </a:endParaRPr>
          </a:p>
          <a:p>
            <a:r>
              <a:rPr lang="en-US">
                <a:latin typeface="Calibri" charset="0"/>
                <a:ea typeface="MS PGothic" charset="0"/>
              </a:rPr>
              <a:t>On the other hand, a few warning thoughts might be in order.  For instance:</a:t>
            </a:r>
          </a:p>
        </p:txBody>
      </p:sp>
      <p:sp>
        <p:nvSpPr>
          <p:cNvPr id="26627"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4200">
                <a:solidFill>
                  <a:srgbClr val="000000"/>
                </a:solidFill>
                <a:latin typeface="Helvetica Neue Light" charset="0"/>
                <a:ea typeface="ヒラギノ角ゴ ProN W3" charset="0"/>
                <a:cs typeface="ヒラギノ角ゴ ProN W3" charset="0"/>
                <a:sym typeface="Helvetica Neue Light" charset="0"/>
              </a:defRPr>
            </a:lvl1pPr>
            <a:lvl2pPr marL="742950" indent="-285750" eaLnBrk="0" hangingPunct="0">
              <a:defRPr sz="4200">
                <a:solidFill>
                  <a:srgbClr val="000000"/>
                </a:solidFill>
                <a:latin typeface="Helvetica Neue Light" charset="0"/>
                <a:ea typeface="ヒラギノ角ゴ ProN W3" charset="0"/>
                <a:cs typeface="ヒラギノ角ゴ ProN W3" charset="0"/>
                <a:sym typeface="Helvetica Neue Light" charset="0"/>
              </a:defRPr>
            </a:lvl2pPr>
            <a:lvl3pPr marL="1143000" indent="-228600" eaLnBrk="0" hangingPunct="0">
              <a:defRPr sz="4200">
                <a:solidFill>
                  <a:srgbClr val="000000"/>
                </a:solidFill>
                <a:latin typeface="Helvetica Neue Light" charset="0"/>
                <a:ea typeface="ヒラギノ角ゴ ProN W3" charset="0"/>
                <a:cs typeface="ヒラギノ角ゴ ProN W3" charset="0"/>
                <a:sym typeface="Helvetica Neue Light" charset="0"/>
              </a:defRPr>
            </a:lvl3pPr>
            <a:lvl4pPr marL="1600200" indent="-228600" eaLnBrk="0" hangingPunct="0">
              <a:defRPr sz="4200">
                <a:solidFill>
                  <a:srgbClr val="000000"/>
                </a:solidFill>
                <a:latin typeface="Helvetica Neue Light" charset="0"/>
                <a:ea typeface="ヒラギノ角ゴ ProN W3" charset="0"/>
                <a:cs typeface="ヒラギノ角ゴ ProN W3" charset="0"/>
                <a:sym typeface="Helvetica Neue Light" charset="0"/>
              </a:defRPr>
            </a:lvl4pPr>
            <a:lvl5pPr marL="2057400" indent="-228600" eaLnBrk="0" hangingPunct="0">
              <a:defRPr sz="4200">
                <a:solidFill>
                  <a:srgbClr val="000000"/>
                </a:solidFill>
                <a:latin typeface="Helvetica Neue Light" charset="0"/>
                <a:ea typeface="ヒラギノ角ゴ ProN W3" charset="0"/>
                <a:cs typeface="ヒラギノ角ゴ ProN W3" charset="0"/>
                <a:sym typeface="Helvetica Neue Light" charset="0"/>
              </a:defRPr>
            </a:lvl5pPr>
            <a:lvl6pPr marL="2514600" indent="-228600" eaLnBrk="0" fontAlgn="base" hangingPunct="0">
              <a:spcBef>
                <a:spcPct val="0"/>
              </a:spcBef>
              <a:spcAft>
                <a:spcPct val="0"/>
              </a:spcAft>
              <a:defRPr sz="4200">
                <a:solidFill>
                  <a:srgbClr val="000000"/>
                </a:solidFill>
                <a:latin typeface="Helvetica Neue Light" charset="0"/>
                <a:ea typeface="ヒラギノ角ゴ ProN W3" charset="0"/>
                <a:cs typeface="ヒラギノ角ゴ ProN W3" charset="0"/>
                <a:sym typeface="Helvetica Neue Light" charset="0"/>
              </a:defRPr>
            </a:lvl6pPr>
            <a:lvl7pPr marL="2971800" indent="-228600" eaLnBrk="0" fontAlgn="base" hangingPunct="0">
              <a:spcBef>
                <a:spcPct val="0"/>
              </a:spcBef>
              <a:spcAft>
                <a:spcPct val="0"/>
              </a:spcAft>
              <a:defRPr sz="4200">
                <a:solidFill>
                  <a:srgbClr val="000000"/>
                </a:solidFill>
                <a:latin typeface="Helvetica Neue Light" charset="0"/>
                <a:ea typeface="ヒラギノ角ゴ ProN W3" charset="0"/>
                <a:cs typeface="ヒラギノ角ゴ ProN W3" charset="0"/>
                <a:sym typeface="Helvetica Neue Light" charset="0"/>
              </a:defRPr>
            </a:lvl7pPr>
            <a:lvl8pPr marL="3429000" indent="-228600" eaLnBrk="0" fontAlgn="base" hangingPunct="0">
              <a:spcBef>
                <a:spcPct val="0"/>
              </a:spcBef>
              <a:spcAft>
                <a:spcPct val="0"/>
              </a:spcAft>
              <a:defRPr sz="4200">
                <a:solidFill>
                  <a:srgbClr val="000000"/>
                </a:solidFill>
                <a:latin typeface="Helvetica Neue Light" charset="0"/>
                <a:ea typeface="ヒラギノ角ゴ ProN W3" charset="0"/>
                <a:cs typeface="ヒラギノ角ゴ ProN W3" charset="0"/>
                <a:sym typeface="Helvetica Neue Light" charset="0"/>
              </a:defRPr>
            </a:lvl8pPr>
            <a:lvl9pPr marL="3886200" indent="-228600" eaLnBrk="0" fontAlgn="base" hangingPunct="0">
              <a:spcBef>
                <a:spcPct val="0"/>
              </a:spcBef>
              <a:spcAft>
                <a:spcPct val="0"/>
              </a:spcAft>
              <a:defRPr sz="4200">
                <a:solidFill>
                  <a:srgbClr val="000000"/>
                </a:solidFill>
                <a:latin typeface="Helvetica Neue Light" charset="0"/>
                <a:ea typeface="ヒラギノ角ゴ ProN W3" charset="0"/>
                <a:cs typeface="ヒラギノ角ゴ ProN W3" charset="0"/>
                <a:sym typeface="Helvetica Neue Light" charset="0"/>
              </a:defRPr>
            </a:lvl9pPr>
          </a:lstStyle>
          <a:p>
            <a:pPr eaLnBrk="1" hangingPunct="1"/>
            <a:fld id="{BFCEE4F7-0E8E-FE47-96B0-934D493A2715}" type="slidenum">
              <a:rPr lang="en-US" sz="1200"/>
              <a:pPr eaLnBrk="1" hangingPunct="1"/>
              <a:t>3</a:t>
            </a:fld>
            <a:endParaRPr lang="en-US" sz="120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 xmlns:ma14="http://schemas.microsoft.com/office/mac/drawingml/2011/main" val="1"/>
            </a:ext>
          </a:extLst>
        </p:spPr>
      </p:sp>
      <p:sp>
        <p:nvSpPr>
          <p:cNvPr id="26626"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atin typeface="Calibri" charset="0"/>
                <a:ea typeface="MS PGothic" charset="0"/>
              </a:rPr>
              <a:t>Relevance to Data Management Module:  Voiceover Script for Slide 3</a:t>
            </a:r>
          </a:p>
          <a:p>
            <a:endParaRPr lang="en-US">
              <a:latin typeface="Calibri" charset="0"/>
              <a:ea typeface="MS PGothic" charset="0"/>
            </a:endParaRPr>
          </a:p>
          <a:p>
            <a:r>
              <a:rPr lang="en-US">
                <a:latin typeface="Calibri" charset="0"/>
                <a:ea typeface="MS PGothic" charset="0"/>
              </a:rPr>
              <a:t>Now that you have an idea of what this module will cover, you might be wondering why these topics are important for data management.  To answer that question, please consider the following:</a:t>
            </a:r>
          </a:p>
          <a:p>
            <a:endParaRPr lang="en-US">
              <a:latin typeface="Calibri" charset="0"/>
              <a:ea typeface="MS PGothic" charset="0"/>
            </a:endParaRPr>
          </a:p>
          <a:p>
            <a:endParaRPr lang="en-US">
              <a:latin typeface="Calibri" charset="0"/>
              <a:ea typeface="MS PGothic" charset="0"/>
            </a:endParaRPr>
          </a:p>
          <a:p>
            <a:r>
              <a:rPr lang="en-US">
                <a:latin typeface="Calibri" charset="0"/>
                <a:ea typeface="MS PGothic" charset="0"/>
              </a:rPr>
              <a:t>At this point, it might seem that managing your data involves a lot more effort than may be warranted.  If so, there are both incentives and warnings to share that might help motivate you to do your part for data management.  As incentives, think about these possibilities:  </a:t>
            </a:r>
          </a:p>
          <a:p>
            <a:endParaRPr lang="en-US">
              <a:latin typeface="Calibri" charset="0"/>
              <a:ea typeface="MS PGothic" charset="0"/>
            </a:endParaRPr>
          </a:p>
          <a:p>
            <a:r>
              <a:rPr lang="en-US">
                <a:latin typeface="Calibri" charset="0"/>
                <a:ea typeface="MS PGothic" charset="0"/>
              </a:rPr>
              <a:t>On the other hand, a few warning thoughts might be in order.  For instance:</a:t>
            </a:r>
          </a:p>
        </p:txBody>
      </p:sp>
      <p:sp>
        <p:nvSpPr>
          <p:cNvPr id="26627"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4200">
                <a:solidFill>
                  <a:srgbClr val="000000"/>
                </a:solidFill>
                <a:latin typeface="Helvetica Neue Light" charset="0"/>
                <a:ea typeface="ヒラギノ角ゴ ProN W3" charset="0"/>
                <a:cs typeface="ヒラギノ角ゴ ProN W3" charset="0"/>
                <a:sym typeface="Helvetica Neue Light" charset="0"/>
              </a:defRPr>
            </a:lvl1pPr>
            <a:lvl2pPr marL="742950" indent="-285750" eaLnBrk="0" hangingPunct="0">
              <a:defRPr sz="4200">
                <a:solidFill>
                  <a:srgbClr val="000000"/>
                </a:solidFill>
                <a:latin typeface="Helvetica Neue Light" charset="0"/>
                <a:ea typeface="ヒラギノ角ゴ ProN W3" charset="0"/>
                <a:cs typeface="ヒラギノ角ゴ ProN W3" charset="0"/>
                <a:sym typeface="Helvetica Neue Light" charset="0"/>
              </a:defRPr>
            </a:lvl2pPr>
            <a:lvl3pPr marL="1143000" indent="-228600" eaLnBrk="0" hangingPunct="0">
              <a:defRPr sz="4200">
                <a:solidFill>
                  <a:srgbClr val="000000"/>
                </a:solidFill>
                <a:latin typeface="Helvetica Neue Light" charset="0"/>
                <a:ea typeface="ヒラギノ角ゴ ProN W3" charset="0"/>
                <a:cs typeface="ヒラギノ角ゴ ProN W3" charset="0"/>
                <a:sym typeface="Helvetica Neue Light" charset="0"/>
              </a:defRPr>
            </a:lvl3pPr>
            <a:lvl4pPr marL="1600200" indent="-228600" eaLnBrk="0" hangingPunct="0">
              <a:defRPr sz="4200">
                <a:solidFill>
                  <a:srgbClr val="000000"/>
                </a:solidFill>
                <a:latin typeface="Helvetica Neue Light" charset="0"/>
                <a:ea typeface="ヒラギノ角ゴ ProN W3" charset="0"/>
                <a:cs typeface="ヒラギノ角ゴ ProN W3" charset="0"/>
                <a:sym typeface="Helvetica Neue Light" charset="0"/>
              </a:defRPr>
            </a:lvl4pPr>
            <a:lvl5pPr marL="2057400" indent="-228600" eaLnBrk="0" hangingPunct="0">
              <a:defRPr sz="4200">
                <a:solidFill>
                  <a:srgbClr val="000000"/>
                </a:solidFill>
                <a:latin typeface="Helvetica Neue Light" charset="0"/>
                <a:ea typeface="ヒラギノ角ゴ ProN W3" charset="0"/>
                <a:cs typeface="ヒラギノ角ゴ ProN W3" charset="0"/>
                <a:sym typeface="Helvetica Neue Light" charset="0"/>
              </a:defRPr>
            </a:lvl5pPr>
            <a:lvl6pPr marL="2514600" indent="-228600" eaLnBrk="0" fontAlgn="base" hangingPunct="0">
              <a:spcBef>
                <a:spcPct val="0"/>
              </a:spcBef>
              <a:spcAft>
                <a:spcPct val="0"/>
              </a:spcAft>
              <a:defRPr sz="4200">
                <a:solidFill>
                  <a:srgbClr val="000000"/>
                </a:solidFill>
                <a:latin typeface="Helvetica Neue Light" charset="0"/>
                <a:ea typeface="ヒラギノ角ゴ ProN W3" charset="0"/>
                <a:cs typeface="ヒラギノ角ゴ ProN W3" charset="0"/>
                <a:sym typeface="Helvetica Neue Light" charset="0"/>
              </a:defRPr>
            </a:lvl6pPr>
            <a:lvl7pPr marL="2971800" indent="-228600" eaLnBrk="0" fontAlgn="base" hangingPunct="0">
              <a:spcBef>
                <a:spcPct val="0"/>
              </a:spcBef>
              <a:spcAft>
                <a:spcPct val="0"/>
              </a:spcAft>
              <a:defRPr sz="4200">
                <a:solidFill>
                  <a:srgbClr val="000000"/>
                </a:solidFill>
                <a:latin typeface="Helvetica Neue Light" charset="0"/>
                <a:ea typeface="ヒラギノ角ゴ ProN W3" charset="0"/>
                <a:cs typeface="ヒラギノ角ゴ ProN W3" charset="0"/>
                <a:sym typeface="Helvetica Neue Light" charset="0"/>
              </a:defRPr>
            </a:lvl7pPr>
            <a:lvl8pPr marL="3429000" indent="-228600" eaLnBrk="0" fontAlgn="base" hangingPunct="0">
              <a:spcBef>
                <a:spcPct val="0"/>
              </a:spcBef>
              <a:spcAft>
                <a:spcPct val="0"/>
              </a:spcAft>
              <a:defRPr sz="4200">
                <a:solidFill>
                  <a:srgbClr val="000000"/>
                </a:solidFill>
                <a:latin typeface="Helvetica Neue Light" charset="0"/>
                <a:ea typeface="ヒラギノ角ゴ ProN W3" charset="0"/>
                <a:cs typeface="ヒラギノ角ゴ ProN W3" charset="0"/>
                <a:sym typeface="Helvetica Neue Light" charset="0"/>
              </a:defRPr>
            </a:lvl8pPr>
            <a:lvl9pPr marL="3886200" indent="-228600" eaLnBrk="0" fontAlgn="base" hangingPunct="0">
              <a:spcBef>
                <a:spcPct val="0"/>
              </a:spcBef>
              <a:spcAft>
                <a:spcPct val="0"/>
              </a:spcAft>
              <a:defRPr sz="4200">
                <a:solidFill>
                  <a:srgbClr val="000000"/>
                </a:solidFill>
                <a:latin typeface="Helvetica Neue Light" charset="0"/>
                <a:ea typeface="ヒラギノ角ゴ ProN W3" charset="0"/>
                <a:cs typeface="ヒラギノ角ゴ ProN W3" charset="0"/>
                <a:sym typeface="Helvetica Neue Light" charset="0"/>
              </a:defRPr>
            </a:lvl9pPr>
          </a:lstStyle>
          <a:p>
            <a:pPr eaLnBrk="1" hangingPunct="1"/>
            <a:fld id="{BFCEE4F7-0E8E-FE47-96B0-934D493A2715}" type="slidenum">
              <a:rPr lang="en-US" sz="1200"/>
              <a:pPr eaLnBrk="1" hangingPunct="1"/>
              <a:t>4</a:t>
            </a:fld>
            <a:endParaRPr lang="en-US" sz="120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 xmlns:ma14="http://schemas.microsoft.com/office/mac/drawingml/2011/main" val="1"/>
            </a:ext>
          </a:extLst>
        </p:spPr>
      </p:sp>
      <p:sp>
        <p:nvSpPr>
          <p:cNvPr id="26626"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atin typeface="Calibri" charset="0"/>
                <a:ea typeface="MS PGothic" charset="0"/>
              </a:rPr>
              <a:t>Relevance to Data Management Module:  Voiceover Script for Slide 3</a:t>
            </a:r>
          </a:p>
          <a:p>
            <a:endParaRPr lang="en-US">
              <a:latin typeface="Calibri" charset="0"/>
              <a:ea typeface="MS PGothic" charset="0"/>
            </a:endParaRPr>
          </a:p>
          <a:p>
            <a:r>
              <a:rPr lang="en-US">
                <a:latin typeface="Calibri" charset="0"/>
                <a:ea typeface="MS PGothic" charset="0"/>
              </a:rPr>
              <a:t>Now that you have an idea of what this module will cover, you might be wondering why these topics are important for data management.  To answer that question, please consider the following:</a:t>
            </a:r>
          </a:p>
          <a:p>
            <a:endParaRPr lang="en-US">
              <a:latin typeface="Calibri" charset="0"/>
              <a:ea typeface="MS PGothic" charset="0"/>
            </a:endParaRPr>
          </a:p>
          <a:p>
            <a:endParaRPr lang="en-US">
              <a:latin typeface="Calibri" charset="0"/>
              <a:ea typeface="MS PGothic" charset="0"/>
            </a:endParaRPr>
          </a:p>
          <a:p>
            <a:r>
              <a:rPr lang="en-US">
                <a:latin typeface="Calibri" charset="0"/>
                <a:ea typeface="MS PGothic" charset="0"/>
              </a:rPr>
              <a:t>At this point, it might seem that managing your data involves a lot more effort than may be warranted.  If so, there are both incentives and warnings to share that might help motivate you to do your part for data management.  As incentives, think about these possibilities:  </a:t>
            </a:r>
          </a:p>
          <a:p>
            <a:endParaRPr lang="en-US">
              <a:latin typeface="Calibri" charset="0"/>
              <a:ea typeface="MS PGothic" charset="0"/>
            </a:endParaRPr>
          </a:p>
          <a:p>
            <a:r>
              <a:rPr lang="en-US">
                <a:latin typeface="Calibri" charset="0"/>
                <a:ea typeface="MS PGothic" charset="0"/>
              </a:rPr>
              <a:t>On the other hand, a few warning thoughts might be in order.  For instance:</a:t>
            </a:r>
          </a:p>
        </p:txBody>
      </p:sp>
      <p:sp>
        <p:nvSpPr>
          <p:cNvPr id="26627"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4200">
                <a:solidFill>
                  <a:srgbClr val="000000"/>
                </a:solidFill>
                <a:latin typeface="Helvetica Neue Light" charset="0"/>
                <a:ea typeface="ヒラギノ角ゴ ProN W3" charset="0"/>
                <a:cs typeface="ヒラギノ角ゴ ProN W3" charset="0"/>
                <a:sym typeface="Helvetica Neue Light" charset="0"/>
              </a:defRPr>
            </a:lvl1pPr>
            <a:lvl2pPr marL="742950" indent="-285750" eaLnBrk="0" hangingPunct="0">
              <a:defRPr sz="4200">
                <a:solidFill>
                  <a:srgbClr val="000000"/>
                </a:solidFill>
                <a:latin typeface="Helvetica Neue Light" charset="0"/>
                <a:ea typeface="ヒラギノ角ゴ ProN W3" charset="0"/>
                <a:cs typeface="ヒラギノ角ゴ ProN W3" charset="0"/>
                <a:sym typeface="Helvetica Neue Light" charset="0"/>
              </a:defRPr>
            </a:lvl2pPr>
            <a:lvl3pPr marL="1143000" indent="-228600" eaLnBrk="0" hangingPunct="0">
              <a:defRPr sz="4200">
                <a:solidFill>
                  <a:srgbClr val="000000"/>
                </a:solidFill>
                <a:latin typeface="Helvetica Neue Light" charset="0"/>
                <a:ea typeface="ヒラギノ角ゴ ProN W3" charset="0"/>
                <a:cs typeface="ヒラギノ角ゴ ProN W3" charset="0"/>
                <a:sym typeface="Helvetica Neue Light" charset="0"/>
              </a:defRPr>
            </a:lvl3pPr>
            <a:lvl4pPr marL="1600200" indent="-228600" eaLnBrk="0" hangingPunct="0">
              <a:defRPr sz="4200">
                <a:solidFill>
                  <a:srgbClr val="000000"/>
                </a:solidFill>
                <a:latin typeface="Helvetica Neue Light" charset="0"/>
                <a:ea typeface="ヒラギノ角ゴ ProN W3" charset="0"/>
                <a:cs typeface="ヒラギノ角ゴ ProN W3" charset="0"/>
                <a:sym typeface="Helvetica Neue Light" charset="0"/>
              </a:defRPr>
            </a:lvl4pPr>
            <a:lvl5pPr marL="2057400" indent="-228600" eaLnBrk="0" hangingPunct="0">
              <a:defRPr sz="4200">
                <a:solidFill>
                  <a:srgbClr val="000000"/>
                </a:solidFill>
                <a:latin typeface="Helvetica Neue Light" charset="0"/>
                <a:ea typeface="ヒラギノ角ゴ ProN W3" charset="0"/>
                <a:cs typeface="ヒラギノ角ゴ ProN W3" charset="0"/>
                <a:sym typeface="Helvetica Neue Light" charset="0"/>
              </a:defRPr>
            </a:lvl5pPr>
            <a:lvl6pPr marL="2514600" indent="-228600" eaLnBrk="0" fontAlgn="base" hangingPunct="0">
              <a:spcBef>
                <a:spcPct val="0"/>
              </a:spcBef>
              <a:spcAft>
                <a:spcPct val="0"/>
              </a:spcAft>
              <a:defRPr sz="4200">
                <a:solidFill>
                  <a:srgbClr val="000000"/>
                </a:solidFill>
                <a:latin typeface="Helvetica Neue Light" charset="0"/>
                <a:ea typeface="ヒラギノ角ゴ ProN W3" charset="0"/>
                <a:cs typeface="ヒラギノ角ゴ ProN W3" charset="0"/>
                <a:sym typeface="Helvetica Neue Light" charset="0"/>
              </a:defRPr>
            </a:lvl6pPr>
            <a:lvl7pPr marL="2971800" indent="-228600" eaLnBrk="0" fontAlgn="base" hangingPunct="0">
              <a:spcBef>
                <a:spcPct val="0"/>
              </a:spcBef>
              <a:spcAft>
                <a:spcPct val="0"/>
              </a:spcAft>
              <a:defRPr sz="4200">
                <a:solidFill>
                  <a:srgbClr val="000000"/>
                </a:solidFill>
                <a:latin typeface="Helvetica Neue Light" charset="0"/>
                <a:ea typeface="ヒラギノ角ゴ ProN W3" charset="0"/>
                <a:cs typeface="ヒラギノ角ゴ ProN W3" charset="0"/>
                <a:sym typeface="Helvetica Neue Light" charset="0"/>
              </a:defRPr>
            </a:lvl7pPr>
            <a:lvl8pPr marL="3429000" indent="-228600" eaLnBrk="0" fontAlgn="base" hangingPunct="0">
              <a:spcBef>
                <a:spcPct val="0"/>
              </a:spcBef>
              <a:spcAft>
                <a:spcPct val="0"/>
              </a:spcAft>
              <a:defRPr sz="4200">
                <a:solidFill>
                  <a:srgbClr val="000000"/>
                </a:solidFill>
                <a:latin typeface="Helvetica Neue Light" charset="0"/>
                <a:ea typeface="ヒラギノ角ゴ ProN W3" charset="0"/>
                <a:cs typeface="ヒラギノ角ゴ ProN W3" charset="0"/>
                <a:sym typeface="Helvetica Neue Light" charset="0"/>
              </a:defRPr>
            </a:lvl8pPr>
            <a:lvl9pPr marL="3886200" indent="-228600" eaLnBrk="0" fontAlgn="base" hangingPunct="0">
              <a:spcBef>
                <a:spcPct val="0"/>
              </a:spcBef>
              <a:spcAft>
                <a:spcPct val="0"/>
              </a:spcAft>
              <a:defRPr sz="4200">
                <a:solidFill>
                  <a:srgbClr val="000000"/>
                </a:solidFill>
                <a:latin typeface="Helvetica Neue Light" charset="0"/>
                <a:ea typeface="ヒラギノ角ゴ ProN W3" charset="0"/>
                <a:cs typeface="ヒラギノ角ゴ ProN W3" charset="0"/>
                <a:sym typeface="Helvetica Neue Light" charset="0"/>
              </a:defRPr>
            </a:lvl9pPr>
          </a:lstStyle>
          <a:p>
            <a:pPr eaLnBrk="1" hangingPunct="1"/>
            <a:fld id="{BFCEE4F7-0E8E-FE47-96B0-934D493A2715}" type="slidenum">
              <a:rPr lang="en-US" sz="1200"/>
              <a:pPr eaLnBrk="1" hangingPunct="1"/>
              <a:t>5</a:t>
            </a:fld>
            <a:endParaRPr lang="en-US" sz="120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 xmlns:ma14="http://schemas.microsoft.com/office/mac/drawingml/2011/main" val="1"/>
            </a:ext>
          </a:extLst>
        </p:spPr>
      </p:sp>
      <p:sp>
        <p:nvSpPr>
          <p:cNvPr id="26626"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atin typeface="Calibri" charset="0"/>
                <a:ea typeface="MS PGothic" charset="0"/>
              </a:rPr>
              <a:t>Relevance to Data Management Module:  Voiceover Script for Slide 3</a:t>
            </a:r>
          </a:p>
          <a:p>
            <a:endParaRPr lang="en-US">
              <a:latin typeface="Calibri" charset="0"/>
              <a:ea typeface="MS PGothic" charset="0"/>
            </a:endParaRPr>
          </a:p>
          <a:p>
            <a:r>
              <a:rPr lang="en-US">
                <a:latin typeface="Calibri" charset="0"/>
                <a:ea typeface="MS PGothic" charset="0"/>
              </a:rPr>
              <a:t>Now that you have an idea of what this module will cover, you might be wondering why these topics are important for data management.  To answer that question, please consider the following:</a:t>
            </a:r>
          </a:p>
          <a:p>
            <a:endParaRPr lang="en-US">
              <a:latin typeface="Calibri" charset="0"/>
              <a:ea typeface="MS PGothic" charset="0"/>
            </a:endParaRPr>
          </a:p>
          <a:p>
            <a:endParaRPr lang="en-US">
              <a:latin typeface="Calibri" charset="0"/>
              <a:ea typeface="MS PGothic" charset="0"/>
            </a:endParaRPr>
          </a:p>
          <a:p>
            <a:r>
              <a:rPr lang="en-US">
                <a:latin typeface="Calibri" charset="0"/>
                <a:ea typeface="MS PGothic" charset="0"/>
              </a:rPr>
              <a:t>At this point, it might seem that managing your data involves a lot more effort than may be warranted.  If so, there are both incentives and warnings to share that might help motivate you to do your part for data management.  As incentives, think about these possibilities:  </a:t>
            </a:r>
          </a:p>
          <a:p>
            <a:endParaRPr lang="en-US">
              <a:latin typeface="Calibri" charset="0"/>
              <a:ea typeface="MS PGothic" charset="0"/>
            </a:endParaRPr>
          </a:p>
          <a:p>
            <a:r>
              <a:rPr lang="en-US">
                <a:latin typeface="Calibri" charset="0"/>
                <a:ea typeface="MS PGothic" charset="0"/>
              </a:rPr>
              <a:t>On the other hand, a few warning thoughts might be in order.  For instance:</a:t>
            </a:r>
          </a:p>
        </p:txBody>
      </p:sp>
      <p:sp>
        <p:nvSpPr>
          <p:cNvPr id="26627"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4200">
                <a:solidFill>
                  <a:srgbClr val="000000"/>
                </a:solidFill>
                <a:latin typeface="Helvetica Neue Light" charset="0"/>
                <a:ea typeface="ヒラギノ角ゴ ProN W3" charset="0"/>
                <a:cs typeface="ヒラギノ角ゴ ProN W3" charset="0"/>
                <a:sym typeface="Helvetica Neue Light" charset="0"/>
              </a:defRPr>
            </a:lvl1pPr>
            <a:lvl2pPr marL="742950" indent="-285750" eaLnBrk="0" hangingPunct="0">
              <a:defRPr sz="4200">
                <a:solidFill>
                  <a:srgbClr val="000000"/>
                </a:solidFill>
                <a:latin typeface="Helvetica Neue Light" charset="0"/>
                <a:ea typeface="ヒラギノ角ゴ ProN W3" charset="0"/>
                <a:cs typeface="ヒラギノ角ゴ ProN W3" charset="0"/>
                <a:sym typeface="Helvetica Neue Light" charset="0"/>
              </a:defRPr>
            </a:lvl2pPr>
            <a:lvl3pPr marL="1143000" indent="-228600" eaLnBrk="0" hangingPunct="0">
              <a:defRPr sz="4200">
                <a:solidFill>
                  <a:srgbClr val="000000"/>
                </a:solidFill>
                <a:latin typeface="Helvetica Neue Light" charset="0"/>
                <a:ea typeface="ヒラギノ角ゴ ProN W3" charset="0"/>
                <a:cs typeface="ヒラギノ角ゴ ProN W3" charset="0"/>
                <a:sym typeface="Helvetica Neue Light" charset="0"/>
              </a:defRPr>
            </a:lvl3pPr>
            <a:lvl4pPr marL="1600200" indent="-228600" eaLnBrk="0" hangingPunct="0">
              <a:defRPr sz="4200">
                <a:solidFill>
                  <a:srgbClr val="000000"/>
                </a:solidFill>
                <a:latin typeface="Helvetica Neue Light" charset="0"/>
                <a:ea typeface="ヒラギノ角ゴ ProN W3" charset="0"/>
                <a:cs typeface="ヒラギノ角ゴ ProN W3" charset="0"/>
                <a:sym typeface="Helvetica Neue Light" charset="0"/>
              </a:defRPr>
            </a:lvl4pPr>
            <a:lvl5pPr marL="2057400" indent="-228600" eaLnBrk="0" hangingPunct="0">
              <a:defRPr sz="4200">
                <a:solidFill>
                  <a:srgbClr val="000000"/>
                </a:solidFill>
                <a:latin typeface="Helvetica Neue Light" charset="0"/>
                <a:ea typeface="ヒラギノ角ゴ ProN W3" charset="0"/>
                <a:cs typeface="ヒラギノ角ゴ ProN W3" charset="0"/>
                <a:sym typeface="Helvetica Neue Light" charset="0"/>
              </a:defRPr>
            </a:lvl5pPr>
            <a:lvl6pPr marL="2514600" indent="-228600" eaLnBrk="0" fontAlgn="base" hangingPunct="0">
              <a:spcBef>
                <a:spcPct val="0"/>
              </a:spcBef>
              <a:spcAft>
                <a:spcPct val="0"/>
              </a:spcAft>
              <a:defRPr sz="4200">
                <a:solidFill>
                  <a:srgbClr val="000000"/>
                </a:solidFill>
                <a:latin typeface="Helvetica Neue Light" charset="0"/>
                <a:ea typeface="ヒラギノ角ゴ ProN W3" charset="0"/>
                <a:cs typeface="ヒラギノ角ゴ ProN W3" charset="0"/>
                <a:sym typeface="Helvetica Neue Light" charset="0"/>
              </a:defRPr>
            </a:lvl6pPr>
            <a:lvl7pPr marL="2971800" indent="-228600" eaLnBrk="0" fontAlgn="base" hangingPunct="0">
              <a:spcBef>
                <a:spcPct val="0"/>
              </a:spcBef>
              <a:spcAft>
                <a:spcPct val="0"/>
              </a:spcAft>
              <a:defRPr sz="4200">
                <a:solidFill>
                  <a:srgbClr val="000000"/>
                </a:solidFill>
                <a:latin typeface="Helvetica Neue Light" charset="0"/>
                <a:ea typeface="ヒラギノ角ゴ ProN W3" charset="0"/>
                <a:cs typeface="ヒラギノ角ゴ ProN W3" charset="0"/>
                <a:sym typeface="Helvetica Neue Light" charset="0"/>
              </a:defRPr>
            </a:lvl7pPr>
            <a:lvl8pPr marL="3429000" indent="-228600" eaLnBrk="0" fontAlgn="base" hangingPunct="0">
              <a:spcBef>
                <a:spcPct val="0"/>
              </a:spcBef>
              <a:spcAft>
                <a:spcPct val="0"/>
              </a:spcAft>
              <a:defRPr sz="4200">
                <a:solidFill>
                  <a:srgbClr val="000000"/>
                </a:solidFill>
                <a:latin typeface="Helvetica Neue Light" charset="0"/>
                <a:ea typeface="ヒラギノ角ゴ ProN W3" charset="0"/>
                <a:cs typeface="ヒラギノ角ゴ ProN W3" charset="0"/>
                <a:sym typeface="Helvetica Neue Light" charset="0"/>
              </a:defRPr>
            </a:lvl8pPr>
            <a:lvl9pPr marL="3886200" indent="-228600" eaLnBrk="0" fontAlgn="base" hangingPunct="0">
              <a:spcBef>
                <a:spcPct val="0"/>
              </a:spcBef>
              <a:spcAft>
                <a:spcPct val="0"/>
              </a:spcAft>
              <a:defRPr sz="4200">
                <a:solidFill>
                  <a:srgbClr val="000000"/>
                </a:solidFill>
                <a:latin typeface="Helvetica Neue Light" charset="0"/>
                <a:ea typeface="ヒラギノ角ゴ ProN W3" charset="0"/>
                <a:cs typeface="ヒラギノ角ゴ ProN W3" charset="0"/>
                <a:sym typeface="Helvetica Neue Light" charset="0"/>
              </a:defRPr>
            </a:lvl9pPr>
          </a:lstStyle>
          <a:p>
            <a:pPr eaLnBrk="1" hangingPunct="1"/>
            <a:fld id="{BFCEE4F7-0E8E-FE47-96B0-934D493A2715}" type="slidenum">
              <a:rPr lang="en-US" sz="1200"/>
              <a:pPr eaLnBrk="1" hangingPunct="1"/>
              <a:t>6</a:t>
            </a:fld>
            <a:endParaRPr lang="en-US" sz="120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 xmlns:ma14="http://schemas.microsoft.com/office/mac/drawingml/2011/main" val="1"/>
            </a:ext>
          </a:extLst>
        </p:spPr>
      </p:sp>
      <p:sp>
        <p:nvSpPr>
          <p:cNvPr id="24578"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atin typeface="Calibri" charset="0"/>
                <a:ea typeface="MS PGothic" charset="0"/>
              </a:rPr>
              <a:t>Overview Module:  Voiceover Script for Slide 2</a:t>
            </a:r>
          </a:p>
          <a:p>
            <a:endParaRPr lang="en-US">
              <a:latin typeface="Calibri" charset="0"/>
              <a:ea typeface="MS PGothic" charset="0"/>
            </a:endParaRPr>
          </a:p>
          <a:p>
            <a:r>
              <a:rPr lang="en-US">
                <a:latin typeface="Calibri" charset="0"/>
                <a:ea typeface="MS PGothic" charset="0"/>
              </a:rPr>
              <a:t>Just to give you an overview of what this module will cover, we have defined this module as:   </a:t>
            </a:r>
          </a:p>
          <a:p>
            <a:endParaRPr lang="en-US">
              <a:latin typeface="Calibri" charset="0"/>
              <a:ea typeface="MS PGothic" charset="0"/>
            </a:endParaRPr>
          </a:p>
          <a:p>
            <a:r>
              <a:rPr lang="en-US">
                <a:latin typeface="Calibri" charset="0"/>
                <a:ea typeface="MS PGothic" charset="0"/>
              </a:rPr>
              <a:t>We think the following information might be helpful for you to understand as background for the topics covered in this module:  </a:t>
            </a:r>
          </a:p>
          <a:p>
            <a:endParaRPr lang="en-US">
              <a:latin typeface="Calibri" charset="0"/>
              <a:ea typeface="MS PGothic" charset="0"/>
            </a:endParaRPr>
          </a:p>
          <a:p>
            <a:r>
              <a:rPr lang="en-US">
                <a:latin typeface="Calibri" charset="0"/>
                <a:ea typeface="MS PGothic" charset="0"/>
              </a:rPr>
              <a:t>As a high level overview, we'll touch upon these topics in this module:</a:t>
            </a:r>
          </a:p>
        </p:txBody>
      </p:sp>
      <p:sp>
        <p:nvSpPr>
          <p:cNvPr id="24579"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4200">
                <a:solidFill>
                  <a:srgbClr val="000000"/>
                </a:solidFill>
                <a:latin typeface="Helvetica Neue Light" charset="0"/>
                <a:ea typeface="ヒラギノ角ゴ ProN W3" charset="0"/>
                <a:cs typeface="ヒラギノ角ゴ ProN W3" charset="0"/>
                <a:sym typeface="Helvetica Neue Light" charset="0"/>
              </a:defRPr>
            </a:lvl1pPr>
            <a:lvl2pPr marL="742950" indent="-285750" eaLnBrk="0" hangingPunct="0">
              <a:defRPr sz="4200">
                <a:solidFill>
                  <a:srgbClr val="000000"/>
                </a:solidFill>
                <a:latin typeface="Helvetica Neue Light" charset="0"/>
                <a:ea typeface="ヒラギノ角ゴ ProN W3" charset="0"/>
                <a:cs typeface="ヒラギノ角ゴ ProN W3" charset="0"/>
                <a:sym typeface="Helvetica Neue Light" charset="0"/>
              </a:defRPr>
            </a:lvl2pPr>
            <a:lvl3pPr marL="1143000" indent="-228600" eaLnBrk="0" hangingPunct="0">
              <a:defRPr sz="4200">
                <a:solidFill>
                  <a:srgbClr val="000000"/>
                </a:solidFill>
                <a:latin typeface="Helvetica Neue Light" charset="0"/>
                <a:ea typeface="ヒラギノ角ゴ ProN W3" charset="0"/>
                <a:cs typeface="ヒラギノ角ゴ ProN W3" charset="0"/>
                <a:sym typeface="Helvetica Neue Light" charset="0"/>
              </a:defRPr>
            </a:lvl3pPr>
            <a:lvl4pPr marL="1600200" indent="-228600" eaLnBrk="0" hangingPunct="0">
              <a:defRPr sz="4200">
                <a:solidFill>
                  <a:srgbClr val="000000"/>
                </a:solidFill>
                <a:latin typeface="Helvetica Neue Light" charset="0"/>
                <a:ea typeface="ヒラギノ角ゴ ProN W3" charset="0"/>
                <a:cs typeface="ヒラギノ角ゴ ProN W3" charset="0"/>
                <a:sym typeface="Helvetica Neue Light" charset="0"/>
              </a:defRPr>
            </a:lvl4pPr>
            <a:lvl5pPr marL="2057400" indent="-228600" eaLnBrk="0" hangingPunct="0">
              <a:defRPr sz="4200">
                <a:solidFill>
                  <a:srgbClr val="000000"/>
                </a:solidFill>
                <a:latin typeface="Helvetica Neue Light" charset="0"/>
                <a:ea typeface="ヒラギノ角ゴ ProN W3" charset="0"/>
                <a:cs typeface="ヒラギノ角ゴ ProN W3" charset="0"/>
                <a:sym typeface="Helvetica Neue Light" charset="0"/>
              </a:defRPr>
            </a:lvl5pPr>
            <a:lvl6pPr marL="2514600" indent="-228600" eaLnBrk="0" fontAlgn="base" hangingPunct="0">
              <a:spcBef>
                <a:spcPct val="0"/>
              </a:spcBef>
              <a:spcAft>
                <a:spcPct val="0"/>
              </a:spcAft>
              <a:defRPr sz="4200">
                <a:solidFill>
                  <a:srgbClr val="000000"/>
                </a:solidFill>
                <a:latin typeface="Helvetica Neue Light" charset="0"/>
                <a:ea typeface="ヒラギノ角ゴ ProN W3" charset="0"/>
                <a:cs typeface="ヒラギノ角ゴ ProN W3" charset="0"/>
                <a:sym typeface="Helvetica Neue Light" charset="0"/>
              </a:defRPr>
            </a:lvl6pPr>
            <a:lvl7pPr marL="2971800" indent="-228600" eaLnBrk="0" fontAlgn="base" hangingPunct="0">
              <a:spcBef>
                <a:spcPct val="0"/>
              </a:spcBef>
              <a:spcAft>
                <a:spcPct val="0"/>
              </a:spcAft>
              <a:defRPr sz="4200">
                <a:solidFill>
                  <a:srgbClr val="000000"/>
                </a:solidFill>
                <a:latin typeface="Helvetica Neue Light" charset="0"/>
                <a:ea typeface="ヒラギノ角ゴ ProN W3" charset="0"/>
                <a:cs typeface="ヒラギノ角ゴ ProN W3" charset="0"/>
                <a:sym typeface="Helvetica Neue Light" charset="0"/>
              </a:defRPr>
            </a:lvl7pPr>
            <a:lvl8pPr marL="3429000" indent="-228600" eaLnBrk="0" fontAlgn="base" hangingPunct="0">
              <a:spcBef>
                <a:spcPct val="0"/>
              </a:spcBef>
              <a:spcAft>
                <a:spcPct val="0"/>
              </a:spcAft>
              <a:defRPr sz="4200">
                <a:solidFill>
                  <a:srgbClr val="000000"/>
                </a:solidFill>
                <a:latin typeface="Helvetica Neue Light" charset="0"/>
                <a:ea typeface="ヒラギノ角ゴ ProN W3" charset="0"/>
                <a:cs typeface="ヒラギノ角ゴ ProN W3" charset="0"/>
                <a:sym typeface="Helvetica Neue Light" charset="0"/>
              </a:defRPr>
            </a:lvl8pPr>
            <a:lvl9pPr marL="3886200" indent="-228600" eaLnBrk="0" fontAlgn="base" hangingPunct="0">
              <a:spcBef>
                <a:spcPct val="0"/>
              </a:spcBef>
              <a:spcAft>
                <a:spcPct val="0"/>
              </a:spcAft>
              <a:defRPr sz="4200">
                <a:solidFill>
                  <a:srgbClr val="000000"/>
                </a:solidFill>
                <a:latin typeface="Helvetica Neue Light" charset="0"/>
                <a:ea typeface="ヒラギノ角ゴ ProN W3" charset="0"/>
                <a:cs typeface="ヒラギノ角ゴ ProN W3" charset="0"/>
                <a:sym typeface="Helvetica Neue Light" charset="0"/>
              </a:defRPr>
            </a:lvl9pPr>
          </a:lstStyle>
          <a:p>
            <a:pPr eaLnBrk="1" hangingPunct="1"/>
            <a:fld id="{7E8358C7-5F36-5C45-A874-211C97AF651D}" type="slidenum">
              <a:rPr lang="en-US" sz="1200"/>
              <a:pPr eaLnBrk="1" hangingPunct="1"/>
              <a:t>7</a:t>
            </a:fld>
            <a:endParaRPr lang="en-US" sz="120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 xmlns:ma14="http://schemas.microsoft.com/office/mac/drawingml/2011/main" val="1"/>
            </a:ext>
          </a:extLst>
        </p:spPr>
      </p:sp>
      <p:sp>
        <p:nvSpPr>
          <p:cNvPr id="26626"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atin typeface="Calibri" charset="0"/>
                <a:ea typeface="MS PGothic" charset="0"/>
              </a:rPr>
              <a:t>Relevance to Data Management Module:  Voiceover Script for Slide 3</a:t>
            </a:r>
          </a:p>
          <a:p>
            <a:endParaRPr lang="en-US">
              <a:latin typeface="Calibri" charset="0"/>
              <a:ea typeface="MS PGothic" charset="0"/>
            </a:endParaRPr>
          </a:p>
          <a:p>
            <a:r>
              <a:rPr lang="en-US">
                <a:latin typeface="Calibri" charset="0"/>
                <a:ea typeface="MS PGothic" charset="0"/>
              </a:rPr>
              <a:t>Now that you have an idea of what this module will cover, you might be wondering why these topics are important for data management.  To answer that question, please consider the following:</a:t>
            </a:r>
          </a:p>
          <a:p>
            <a:endParaRPr lang="en-US">
              <a:latin typeface="Calibri" charset="0"/>
              <a:ea typeface="MS PGothic" charset="0"/>
            </a:endParaRPr>
          </a:p>
          <a:p>
            <a:endParaRPr lang="en-US">
              <a:latin typeface="Calibri" charset="0"/>
              <a:ea typeface="MS PGothic" charset="0"/>
            </a:endParaRPr>
          </a:p>
          <a:p>
            <a:r>
              <a:rPr lang="en-US">
                <a:latin typeface="Calibri" charset="0"/>
                <a:ea typeface="MS PGothic" charset="0"/>
              </a:rPr>
              <a:t>At this point, it might seem that managing your data involves a lot more effort than may be warranted.  If so, there are both incentives and warnings to share that might help motivate you to do your part for data management.  As incentives, think about these possibilities:  </a:t>
            </a:r>
          </a:p>
          <a:p>
            <a:endParaRPr lang="en-US">
              <a:latin typeface="Calibri" charset="0"/>
              <a:ea typeface="MS PGothic" charset="0"/>
            </a:endParaRPr>
          </a:p>
          <a:p>
            <a:r>
              <a:rPr lang="en-US">
                <a:latin typeface="Calibri" charset="0"/>
                <a:ea typeface="MS PGothic" charset="0"/>
              </a:rPr>
              <a:t>On the other hand, a few warning thoughts might be in order.  For instance:</a:t>
            </a:r>
          </a:p>
        </p:txBody>
      </p:sp>
      <p:sp>
        <p:nvSpPr>
          <p:cNvPr id="26627"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4200">
                <a:solidFill>
                  <a:srgbClr val="000000"/>
                </a:solidFill>
                <a:latin typeface="Helvetica Neue Light" charset="0"/>
                <a:ea typeface="ヒラギノ角ゴ ProN W3" charset="0"/>
                <a:cs typeface="ヒラギノ角ゴ ProN W3" charset="0"/>
                <a:sym typeface="Helvetica Neue Light" charset="0"/>
              </a:defRPr>
            </a:lvl1pPr>
            <a:lvl2pPr marL="742950" indent="-285750" eaLnBrk="0" hangingPunct="0">
              <a:defRPr sz="4200">
                <a:solidFill>
                  <a:srgbClr val="000000"/>
                </a:solidFill>
                <a:latin typeface="Helvetica Neue Light" charset="0"/>
                <a:ea typeface="ヒラギノ角ゴ ProN W3" charset="0"/>
                <a:cs typeface="ヒラギノ角ゴ ProN W3" charset="0"/>
                <a:sym typeface="Helvetica Neue Light" charset="0"/>
              </a:defRPr>
            </a:lvl2pPr>
            <a:lvl3pPr marL="1143000" indent="-228600" eaLnBrk="0" hangingPunct="0">
              <a:defRPr sz="4200">
                <a:solidFill>
                  <a:srgbClr val="000000"/>
                </a:solidFill>
                <a:latin typeface="Helvetica Neue Light" charset="0"/>
                <a:ea typeface="ヒラギノ角ゴ ProN W3" charset="0"/>
                <a:cs typeface="ヒラギノ角ゴ ProN W3" charset="0"/>
                <a:sym typeface="Helvetica Neue Light" charset="0"/>
              </a:defRPr>
            </a:lvl3pPr>
            <a:lvl4pPr marL="1600200" indent="-228600" eaLnBrk="0" hangingPunct="0">
              <a:defRPr sz="4200">
                <a:solidFill>
                  <a:srgbClr val="000000"/>
                </a:solidFill>
                <a:latin typeface="Helvetica Neue Light" charset="0"/>
                <a:ea typeface="ヒラギノ角ゴ ProN W3" charset="0"/>
                <a:cs typeface="ヒラギノ角ゴ ProN W3" charset="0"/>
                <a:sym typeface="Helvetica Neue Light" charset="0"/>
              </a:defRPr>
            </a:lvl4pPr>
            <a:lvl5pPr marL="2057400" indent="-228600" eaLnBrk="0" hangingPunct="0">
              <a:defRPr sz="4200">
                <a:solidFill>
                  <a:srgbClr val="000000"/>
                </a:solidFill>
                <a:latin typeface="Helvetica Neue Light" charset="0"/>
                <a:ea typeface="ヒラギノ角ゴ ProN W3" charset="0"/>
                <a:cs typeface="ヒラギノ角ゴ ProN W3" charset="0"/>
                <a:sym typeface="Helvetica Neue Light" charset="0"/>
              </a:defRPr>
            </a:lvl5pPr>
            <a:lvl6pPr marL="2514600" indent="-228600" eaLnBrk="0" fontAlgn="base" hangingPunct="0">
              <a:spcBef>
                <a:spcPct val="0"/>
              </a:spcBef>
              <a:spcAft>
                <a:spcPct val="0"/>
              </a:spcAft>
              <a:defRPr sz="4200">
                <a:solidFill>
                  <a:srgbClr val="000000"/>
                </a:solidFill>
                <a:latin typeface="Helvetica Neue Light" charset="0"/>
                <a:ea typeface="ヒラギノ角ゴ ProN W3" charset="0"/>
                <a:cs typeface="ヒラギノ角ゴ ProN W3" charset="0"/>
                <a:sym typeface="Helvetica Neue Light" charset="0"/>
              </a:defRPr>
            </a:lvl6pPr>
            <a:lvl7pPr marL="2971800" indent="-228600" eaLnBrk="0" fontAlgn="base" hangingPunct="0">
              <a:spcBef>
                <a:spcPct val="0"/>
              </a:spcBef>
              <a:spcAft>
                <a:spcPct val="0"/>
              </a:spcAft>
              <a:defRPr sz="4200">
                <a:solidFill>
                  <a:srgbClr val="000000"/>
                </a:solidFill>
                <a:latin typeface="Helvetica Neue Light" charset="0"/>
                <a:ea typeface="ヒラギノ角ゴ ProN W3" charset="0"/>
                <a:cs typeface="ヒラギノ角ゴ ProN W3" charset="0"/>
                <a:sym typeface="Helvetica Neue Light" charset="0"/>
              </a:defRPr>
            </a:lvl7pPr>
            <a:lvl8pPr marL="3429000" indent="-228600" eaLnBrk="0" fontAlgn="base" hangingPunct="0">
              <a:spcBef>
                <a:spcPct val="0"/>
              </a:spcBef>
              <a:spcAft>
                <a:spcPct val="0"/>
              </a:spcAft>
              <a:defRPr sz="4200">
                <a:solidFill>
                  <a:srgbClr val="000000"/>
                </a:solidFill>
                <a:latin typeface="Helvetica Neue Light" charset="0"/>
                <a:ea typeface="ヒラギノ角ゴ ProN W3" charset="0"/>
                <a:cs typeface="ヒラギノ角ゴ ProN W3" charset="0"/>
                <a:sym typeface="Helvetica Neue Light" charset="0"/>
              </a:defRPr>
            </a:lvl8pPr>
            <a:lvl9pPr marL="3886200" indent="-228600" eaLnBrk="0" fontAlgn="base" hangingPunct="0">
              <a:spcBef>
                <a:spcPct val="0"/>
              </a:spcBef>
              <a:spcAft>
                <a:spcPct val="0"/>
              </a:spcAft>
              <a:defRPr sz="4200">
                <a:solidFill>
                  <a:srgbClr val="000000"/>
                </a:solidFill>
                <a:latin typeface="Helvetica Neue Light" charset="0"/>
                <a:ea typeface="ヒラギノ角ゴ ProN W3" charset="0"/>
                <a:cs typeface="ヒラギノ角ゴ ProN W3" charset="0"/>
                <a:sym typeface="Helvetica Neue Light" charset="0"/>
              </a:defRPr>
            </a:lvl9pPr>
          </a:lstStyle>
          <a:p>
            <a:pPr eaLnBrk="1" hangingPunct="1"/>
            <a:fld id="{BFCEE4F7-0E8E-FE47-96B0-934D493A2715}" type="slidenum">
              <a:rPr lang="en-US" sz="1200"/>
              <a:pPr eaLnBrk="1" hangingPunct="1"/>
              <a:t>8</a:t>
            </a:fld>
            <a:endParaRPr lang="en-US" sz="120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 xmlns:ma14="http://schemas.microsoft.com/office/mac/drawingml/2011/main" val="1"/>
            </a:ext>
          </a:extLst>
        </p:spPr>
      </p:sp>
      <p:sp>
        <p:nvSpPr>
          <p:cNvPr id="28674"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atin typeface="Calibri" charset="0"/>
                <a:ea typeface="MS PGothic" charset="0"/>
              </a:rPr>
              <a:t>Resources Module:  Voiceover script</a:t>
            </a:r>
          </a:p>
          <a:p>
            <a:endParaRPr lang="en-US">
              <a:latin typeface="Calibri" charset="0"/>
              <a:ea typeface="MS PGothic" charset="0"/>
            </a:endParaRPr>
          </a:p>
          <a:p>
            <a:r>
              <a:rPr lang="en-US">
                <a:latin typeface="Calibri" charset="0"/>
                <a:ea typeface="MS PGothic" charset="0"/>
              </a:rPr>
              <a:t>We've collected some additional resources that might you might find helpful should you need more information about some of the areas that we've covered briefly.  We'd also like to explain why we think they might be useful. </a:t>
            </a:r>
          </a:p>
        </p:txBody>
      </p:sp>
      <p:sp>
        <p:nvSpPr>
          <p:cNvPr id="28675"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4200">
                <a:solidFill>
                  <a:srgbClr val="000000"/>
                </a:solidFill>
                <a:latin typeface="Helvetica Neue Light" charset="0"/>
                <a:ea typeface="ヒラギノ角ゴ ProN W3" charset="0"/>
                <a:cs typeface="ヒラギノ角ゴ ProN W3" charset="0"/>
                <a:sym typeface="Helvetica Neue Light" charset="0"/>
              </a:defRPr>
            </a:lvl1pPr>
            <a:lvl2pPr marL="742950" indent="-285750" eaLnBrk="0" hangingPunct="0">
              <a:defRPr sz="4200">
                <a:solidFill>
                  <a:srgbClr val="000000"/>
                </a:solidFill>
                <a:latin typeface="Helvetica Neue Light" charset="0"/>
                <a:ea typeface="ヒラギノ角ゴ ProN W3" charset="0"/>
                <a:cs typeface="ヒラギノ角ゴ ProN W3" charset="0"/>
                <a:sym typeface="Helvetica Neue Light" charset="0"/>
              </a:defRPr>
            </a:lvl2pPr>
            <a:lvl3pPr marL="1143000" indent="-228600" eaLnBrk="0" hangingPunct="0">
              <a:defRPr sz="4200">
                <a:solidFill>
                  <a:srgbClr val="000000"/>
                </a:solidFill>
                <a:latin typeface="Helvetica Neue Light" charset="0"/>
                <a:ea typeface="ヒラギノ角ゴ ProN W3" charset="0"/>
                <a:cs typeface="ヒラギノ角ゴ ProN W3" charset="0"/>
                <a:sym typeface="Helvetica Neue Light" charset="0"/>
              </a:defRPr>
            </a:lvl3pPr>
            <a:lvl4pPr marL="1600200" indent="-228600" eaLnBrk="0" hangingPunct="0">
              <a:defRPr sz="4200">
                <a:solidFill>
                  <a:srgbClr val="000000"/>
                </a:solidFill>
                <a:latin typeface="Helvetica Neue Light" charset="0"/>
                <a:ea typeface="ヒラギノ角ゴ ProN W3" charset="0"/>
                <a:cs typeface="ヒラギノ角ゴ ProN W3" charset="0"/>
                <a:sym typeface="Helvetica Neue Light" charset="0"/>
              </a:defRPr>
            </a:lvl4pPr>
            <a:lvl5pPr marL="2057400" indent="-228600" eaLnBrk="0" hangingPunct="0">
              <a:defRPr sz="4200">
                <a:solidFill>
                  <a:srgbClr val="000000"/>
                </a:solidFill>
                <a:latin typeface="Helvetica Neue Light" charset="0"/>
                <a:ea typeface="ヒラギノ角ゴ ProN W3" charset="0"/>
                <a:cs typeface="ヒラギノ角ゴ ProN W3" charset="0"/>
                <a:sym typeface="Helvetica Neue Light" charset="0"/>
              </a:defRPr>
            </a:lvl5pPr>
            <a:lvl6pPr marL="2514600" indent="-228600" eaLnBrk="0" fontAlgn="base" hangingPunct="0">
              <a:spcBef>
                <a:spcPct val="0"/>
              </a:spcBef>
              <a:spcAft>
                <a:spcPct val="0"/>
              </a:spcAft>
              <a:defRPr sz="4200">
                <a:solidFill>
                  <a:srgbClr val="000000"/>
                </a:solidFill>
                <a:latin typeface="Helvetica Neue Light" charset="0"/>
                <a:ea typeface="ヒラギノ角ゴ ProN W3" charset="0"/>
                <a:cs typeface="ヒラギノ角ゴ ProN W3" charset="0"/>
                <a:sym typeface="Helvetica Neue Light" charset="0"/>
              </a:defRPr>
            </a:lvl6pPr>
            <a:lvl7pPr marL="2971800" indent="-228600" eaLnBrk="0" fontAlgn="base" hangingPunct="0">
              <a:spcBef>
                <a:spcPct val="0"/>
              </a:spcBef>
              <a:spcAft>
                <a:spcPct val="0"/>
              </a:spcAft>
              <a:defRPr sz="4200">
                <a:solidFill>
                  <a:srgbClr val="000000"/>
                </a:solidFill>
                <a:latin typeface="Helvetica Neue Light" charset="0"/>
                <a:ea typeface="ヒラギノ角ゴ ProN W3" charset="0"/>
                <a:cs typeface="ヒラギノ角ゴ ProN W3" charset="0"/>
                <a:sym typeface="Helvetica Neue Light" charset="0"/>
              </a:defRPr>
            </a:lvl7pPr>
            <a:lvl8pPr marL="3429000" indent="-228600" eaLnBrk="0" fontAlgn="base" hangingPunct="0">
              <a:spcBef>
                <a:spcPct val="0"/>
              </a:spcBef>
              <a:spcAft>
                <a:spcPct val="0"/>
              </a:spcAft>
              <a:defRPr sz="4200">
                <a:solidFill>
                  <a:srgbClr val="000000"/>
                </a:solidFill>
                <a:latin typeface="Helvetica Neue Light" charset="0"/>
                <a:ea typeface="ヒラギノ角ゴ ProN W3" charset="0"/>
                <a:cs typeface="ヒラギノ角ゴ ProN W3" charset="0"/>
                <a:sym typeface="Helvetica Neue Light" charset="0"/>
              </a:defRPr>
            </a:lvl8pPr>
            <a:lvl9pPr marL="3886200" indent="-228600" eaLnBrk="0" fontAlgn="base" hangingPunct="0">
              <a:spcBef>
                <a:spcPct val="0"/>
              </a:spcBef>
              <a:spcAft>
                <a:spcPct val="0"/>
              </a:spcAft>
              <a:defRPr sz="4200">
                <a:solidFill>
                  <a:srgbClr val="000000"/>
                </a:solidFill>
                <a:latin typeface="Helvetica Neue Light" charset="0"/>
                <a:ea typeface="ヒラギノ角ゴ ProN W3" charset="0"/>
                <a:cs typeface="ヒラギノ角ゴ ProN W3" charset="0"/>
                <a:sym typeface="Helvetica Neue Light" charset="0"/>
              </a:defRPr>
            </a:lvl9pPr>
          </a:lstStyle>
          <a:p>
            <a:pPr eaLnBrk="1" hangingPunct="1"/>
            <a:fld id="{1531C70C-4FDC-1945-B471-455291D8F5AF}" type="slidenum">
              <a:rPr lang="en-US" sz="1200"/>
              <a:pPr eaLnBrk="1" hangingPunct="1"/>
              <a:t>9</a:t>
            </a:fld>
            <a:endParaRPr lang="en-US" sz="120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1.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2.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3.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4.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5.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6.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7.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8.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9.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1.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2.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3.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4.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5.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6.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7.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8.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9.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0.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1.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2.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3.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4.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5.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6.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7.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8.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9.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0.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1.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2.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3.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34.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35.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36.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37.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38.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39.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0.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1.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2.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3.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4.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45.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46.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47.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48.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49.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0.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1.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2.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3.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4.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5.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56.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57.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58.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59.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0.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61.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62.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63.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64.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65.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66.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67.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68.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69.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0.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71.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72.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73.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74.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75.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76.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77.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178.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179.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0.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181.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182.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183.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184.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185.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186.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187.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188.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189.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0.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191.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192.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193.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194.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195.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196.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197.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198.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199.xml.rels><?xml version="1.0" encoding="UTF-8" standalone="yes"?>
<Relationships xmlns="http://schemas.openxmlformats.org/package/2006/relationships"><Relationship Id="rId1" Type="http://schemas.openxmlformats.org/officeDocument/2006/relationships/slideMaster" Target="../slideMasters/slideMaster19.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00.xml.rels><?xml version="1.0" encoding="UTF-8" standalone="yes"?>
<Relationships xmlns="http://schemas.openxmlformats.org/package/2006/relationships"><Relationship Id="rId1" Type="http://schemas.openxmlformats.org/officeDocument/2006/relationships/slideMaster" Target="../slideMasters/slideMaster19.xml"/></Relationships>
</file>

<file path=ppt/slideLayouts/_rels/slideLayout201.xml.rels><?xml version="1.0" encoding="UTF-8" standalone="yes"?>
<Relationships xmlns="http://schemas.openxmlformats.org/package/2006/relationships"><Relationship Id="rId1" Type="http://schemas.openxmlformats.org/officeDocument/2006/relationships/slideMaster" Target="../slideMasters/slideMaster19.xml"/></Relationships>
</file>

<file path=ppt/slideLayouts/_rels/slideLayout202.xml.rels><?xml version="1.0" encoding="UTF-8" standalone="yes"?>
<Relationships xmlns="http://schemas.openxmlformats.org/package/2006/relationships"><Relationship Id="rId1" Type="http://schemas.openxmlformats.org/officeDocument/2006/relationships/slideMaster" Target="../slideMasters/slideMaster19.xml"/></Relationships>
</file>

<file path=ppt/slideLayouts/_rels/slideLayout203.xml.rels><?xml version="1.0" encoding="UTF-8" standalone="yes"?>
<Relationships xmlns="http://schemas.openxmlformats.org/package/2006/relationships"><Relationship Id="rId1" Type="http://schemas.openxmlformats.org/officeDocument/2006/relationships/slideMaster" Target="../slideMasters/slideMaster19.xml"/></Relationships>
</file>

<file path=ppt/slideLayouts/_rels/slideLayout204.xml.rels><?xml version="1.0" encoding="UTF-8" standalone="yes"?>
<Relationships xmlns="http://schemas.openxmlformats.org/package/2006/relationships"><Relationship Id="rId1" Type="http://schemas.openxmlformats.org/officeDocument/2006/relationships/slideMaster" Target="../slideMasters/slideMaster19.xml"/></Relationships>
</file>

<file path=ppt/slideLayouts/_rels/slideLayout205.xml.rels><?xml version="1.0" encoding="UTF-8" standalone="yes"?>
<Relationships xmlns="http://schemas.openxmlformats.org/package/2006/relationships"><Relationship Id="rId1" Type="http://schemas.openxmlformats.org/officeDocument/2006/relationships/slideMaster" Target="../slideMasters/slideMaster19.xml"/></Relationships>
</file>

<file path=ppt/slideLayouts/_rels/slideLayout206.xml.rels><?xml version="1.0" encoding="UTF-8" standalone="yes"?>
<Relationships xmlns="http://schemas.openxmlformats.org/package/2006/relationships"><Relationship Id="rId1" Type="http://schemas.openxmlformats.org/officeDocument/2006/relationships/slideMaster" Target="../slideMasters/slideMaster19.xml"/></Relationships>
</file>

<file path=ppt/slideLayouts/_rels/slideLayout207.xml.rels><?xml version="1.0" encoding="UTF-8" standalone="yes"?>
<Relationships xmlns="http://schemas.openxmlformats.org/package/2006/relationships"><Relationship Id="rId1" Type="http://schemas.openxmlformats.org/officeDocument/2006/relationships/slideMaster" Target="../slideMasters/slideMaster19.xml"/></Relationships>
</file>

<file path=ppt/slideLayouts/_rels/slideLayout208.xml.rels><?xml version="1.0" encoding="UTF-8" standalone="yes"?>
<Relationships xmlns="http://schemas.openxmlformats.org/package/2006/relationships"><Relationship Id="rId1" Type="http://schemas.openxmlformats.org/officeDocument/2006/relationships/slideMaster" Target="../slideMasters/slideMaster19.xml"/></Relationships>
</file>

<file path=ppt/slideLayouts/_rels/slideLayout209.xml.rels><?xml version="1.0" encoding="UTF-8" standalone="yes"?>
<Relationships xmlns="http://schemas.openxmlformats.org/package/2006/relationships"><Relationship Id="rId1" Type="http://schemas.openxmlformats.org/officeDocument/2006/relationships/slideMaster" Target="../slideMasters/slideMaster19.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0.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1.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2.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3.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4.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5.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6.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7.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8.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645051165"/>
      </p:ext>
    </p:extLst>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197631649"/>
      </p:ext>
    </p:extLst>
  </p:cSld>
  <p:clrMapOvr>
    <a:masterClrMapping/>
  </p:clrMapOvr>
  <p:transition/>
</p:sldLayout>
</file>

<file path=ppt/slideLayouts/slideLayout100.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a:prstGeom prst="rect">
            <a:avLst/>
          </a:prstGeom>
        </p:spPr>
        <p:txBody>
          <a:bodyPr vert="horz"/>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3459758462"/>
      </p:ext>
    </p:extLst>
  </p:cSld>
  <p:clrMapOvr>
    <a:masterClrMapping/>
  </p:clrMapOvr>
  <p:transition/>
</p:sldLayout>
</file>

<file path=ppt/slideLayouts/slideLayout10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99203587"/>
      </p:ext>
    </p:extLst>
  </p:cSld>
  <p:clrMapOvr>
    <a:masterClrMapping/>
  </p:clrMapOvr>
  <p:transition/>
</p:sldLayout>
</file>

<file path=ppt/slideLayouts/slideLayout10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a:prstGeom prst="rect">
            <a:avLst/>
          </a:prstGeom>
        </p:spPr>
        <p:txBody>
          <a:bodyPr vert="horz"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1015591031"/>
      </p:ext>
    </p:extLst>
  </p:cSld>
  <p:clrMapOvr>
    <a:masterClrMapping/>
  </p:clrMapOvr>
  <p:transition/>
</p:sldLayout>
</file>

<file path=ppt/slideLayouts/slideLayout10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sz="half" idx="1"/>
          </p:nvPr>
        </p:nvSpPr>
        <p:spPr>
          <a:xfrm>
            <a:off x="431800" y="8813800"/>
            <a:ext cx="4051300" cy="812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35500" y="8813800"/>
            <a:ext cx="4051300" cy="812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009831379"/>
      </p:ext>
    </p:extLst>
  </p:cSld>
  <p:clrMapOvr>
    <a:masterClrMapping/>
  </p:clrMapOvr>
  <p:transition/>
</p:sldLayout>
</file>

<file path=ppt/slideLayouts/slideLayout10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147974496"/>
      </p:ext>
    </p:extLst>
  </p:cSld>
  <p:clrMapOvr>
    <a:masterClrMapping/>
  </p:clrMapOvr>
  <p:transition/>
</p:sldLayout>
</file>

<file path=ppt/slideLayouts/slideLayout10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Tree>
    <p:extLst>
      <p:ext uri="{BB962C8B-B14F-4D97-AF65-F5344CB8AC3E}">
        <p14:creationId xmlns:p14="http://schemas.microsoft.com/office/powerpoint/2010/main" val="2149687431"/>
      </p:ext>
    </p:extLst>
  </p:cSld>
  <p:clrMapOvr>
    <a:masterClrMapping/>
  </p:clrMapOvr>
  <p:transition/>
</p:sldLayout>
</file>

<file path=ppt/slideLayouts/slideLayout10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187450269"/>
      </p:ext>
    </p:extLst>
  </p:cSld>
  <p:clrMapOvr>
    <a:masterClrMapping/>
  </p:clrMapOvr>
  <p:transition/>
</p:sldLayout>
</file>

<file path=ppt/slideLayouts/slideLayout10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a:prstGeom prst="rect">
            <a:avLst/>
          </a:prstGeom>
        </p:spPr>
        <p:txBody>
          <a:bodyPr vert="horz"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83948087"/>
      </p:ext>
    </p:extLst>
  </p:cSld>
  <p:clrMapOvr>
    <a:masterClrMapping/>
  </p:clrMapOvr>
  <p:transition/>
</p:sldLayout>
</file>

<file path=ppt/slideLayouts/slideLayout10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a:prstGeom prst="rect">
            <a:avLst/>
          </a:prstGeom>
        </p:spPr>
        <p:txBody>
          <a:bodyPr vert="horz"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sym typeface="Helvetica Neue" charset="0"/>
            </a:endParaRPr>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060969088"/>
      </p:ext>
    </p:extLst>
  </p:cSld>
  <p:clrMapOvr>
    <a:masterClrMapping/>
  </p:clrMapOvr>
  <p:transition/>
</p:sldLayout>
</file>

<file path=ppt/slideLayouts/slideLayout10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015039083"/>
      </p:ext>
    </p:extLst>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67850" y="1320800"/>
            <a:ext cx="2965450" cy="68707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571500" y="1320800"/>
            <a:ext cx="8743950" cy="68707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574596711"/>
      </p:ext>
    </p:extLst>
  </p:cSld>
  <p:clrMapOvr>
    <a:masterClrMapping/>
  </p:clrMapOvr>
  <p:transition/>
</p:sldLayout>
</file>

<file path=ppt/slideLayouts/slideLayout11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374188" y="390525"/>
            <a:ext cx="2979737" cy="923607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31800" y="390525"/>
            <a:ext cx="8789988" cy="92360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492781163"/>
      </p:ext>
    </p:extLst>
  </p:cSld>
  <p:clrMapOvr>
    <a:masterClrMapping/>
  </p:clrMapOvr>
  <p:transition/>
</p:sldLayout>
</file>

<file path=ppt/slideLayouts/slideLayout11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1563204495"/>
      </p:ext>
    </p:extLst>
  </p:cSld>
  <p:clrMapOvr>
    <a:masterClrMapping/>
  </p:clrMapOvr>
  <p:transition/>
</p:sldLayout>
</file>

<file path=ppt/slideLayouts/slideLayout11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423618174"/>
      </p:ext>
    </p:extLst>
  </p:cSld>
  <p:clrMapOvr>
    <a:masterClrMapping/>
  </p:clrMapOvr>
  <p:transition/>
</p:sldLayout>
</file>

<file path=ppt/slideLayouts/slideLayout11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2582779688"/>
      </p:ext>
    </p:extLst>
  </p:cSld>
  <p:clrMapOvr>
    <a:masterClrMapping/>
  </p:clrMapOvr>
  <p:transition/>
</p:sldLayout>
</file>

<file path=ppt/slideLayouts/slideLayout11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571500" y="2324100"/>
            <a:ext cx="2463800" cy="65659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187700" y="2324100"/>
            <a:ext cx="2463800" cy="65659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507377557"/>
      </p:ext>
    </p:extLst>
  </p:cSld>
  <p:clrMapOvr>
    <a:masterClrMapping/>
  </p:clrMapOvr>
  <p:transition/>
</p:sldLayout>
</file>

<file path=ppt/slideLayouts/slideLayout11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808427972"/>
      </p:ext>
    </p:extLst>
  </p:cSld>
  <p:clrMapOvr>
    <a:masterClrMapping/>
  </p:clrMapOvr>
  <p:transition/>
</p:sldLayout>
</file>

<file path=ppt/slideLayouts/slideLayout11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168166646"/>
      </p:ext>
    </p:extLst>
  </p:cSld>
  <p:clrMapOvr>
    <a:masterClrMapping/>
  </p:clrMapOvr>
  <p:transition/>
</p:sldLayout>
</file>

<file path=ppt/slideLayouts/slideLayout11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569633808"/>
      </p:ext>
    </p:extLst>
  </p:cSld>
  <p:clrMapOvr>
    <a:masterClrMapping/>
  </p:clrMapOvr>
  <p:transition/>
</p:sldLayout>
</file>

<file path=ppt/slideLayouts/slideLayout11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589024679"/>
      </p:ext>
    </p:extLst>
  </p:cSld>
  <p:clrMapOvr>
    <a:masterClrMapping/>
  </p:clrMapOvr>
  <p:transition/>
</p:sldLayout>
</file>

<file path=ppt/slideLayouts/slideLayout11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sym typeface="Helvetica Neue" charset="0"/>
            </a:endParaRPr>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768031894"/>
      </p:ext>
    </p:extLst>
  </p:cSld>
  <p:clrMapOvr>
    <a:masterClrMapping/>
  </p:clrMapOv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375485043"/>
      </p:ext>
    </p:extLst>
  </p:cSld>
  <p:clrMapOvr>
    <a:masterClrMapping/>
  </p:clrMapOvr>
  <p:transition/>
</p:sldLayout>
</file>

<file path=ppt/slideLayouts/slideLayout12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290130006"/>
      </p:ext>
    </p:extLst>
  </p:cSld>
  <p:clrMapOvr>
    <a:masterClrMapping/>
  </p:clrMapOvr>
  <p:transition/>
</p:sldLayout>
</file>

<file path=ppt/slideLayouts/slideLayout12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67850" y="330200"/>
            <a:ext cx="2965450" cy="85598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571500" y="330200"/>
            <a:ext cx="8743950" cy="85598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899517551"/>
      </p:ext>
    </p:extLst>
  </p:cSld>
  <p:clrMapOvr>
    <a:masterClrMapping/>
  </p:clrMapOvr>
  <p:transition/>
</p:sldLayout>
</file>

<file path=ppt/slideLayouts/slideLayout12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720152509"/>
      </p:ext>
    </p:extLst>
  </p:cSld>
  <p:clrMapOvr>
    <a:masterClrMapping/>
  </p:clrMapOvr>
  <p:transition/>
</p:sldLayout>
</file>

<file path=ppt/slideLayouts/slideLayout12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988941153"/>
      </p:ext>
    </p:extLst>
  </p:cSld>
  <p:clrMapOvr>
    <a:masterClrMapping/>
  </p:clrMapOvr>
  <p:transition/>
</p:sldLayout>
</file>

<file path=ppt/slideLayouts/slideLayout12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2989788817"/>
      </p:ext>
    </p:extLst>
  </p:cSld>
  <p:clrMapOvr>
    <a:masterClrMapping/>
  </p:clrMapOvr>
  <p:transition/>
</p:sldLayout>
</file>

<file path=ppt/slideLayouts/slideLayout12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69300" y="2324100"/>
            <a:ext cx="1955800" cy="65659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10477500" y="2324100"/>
            <a:ext cx="1955800" cy="65659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695798961"/>
      </p:ext>
    </p:extLst>
  </p:cSld>
  <p:clrMapOvr>
    <a:masterClrMapping/>
  </p:clrMapOvr>
  <p:transition/>
</p:sldLayout>
</file>

<file path=ppt/slideLayouts/slideLayout12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965061448"/>
      </p:ext>
    </p:extLst>
  </p:cSld>
  <p:clrMapOvr>
    <a:masterClrMapping/>
  </p:clrMapOvr>
  <p:transition/>
</p:sldLayout>
</file>

<file path=ppt/slideLayouts/slideLayout12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3673057703"/>
      </p:ext>
    </p:extLst>
  </p:cSld>
  <p:clrMapOvr>
    <a:masterClrMapping/>
  </p:clrMapOvr>
  <p:transition/>
</p:sldLayout>
</file>

<file path=ppt/slideLayouts/slideLayout12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432844746"/>
      </p:ext>
    </p:extLst>
  </p:cSld>
  <p:clrMapOvr>
    <a:masterClrMapping/>
  </p:clrMapOvr>
  <p:transition/>
</p:sldLayout>
</file>

<file path=ppt/slideLayouts/slideLayout12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099152905"/>
      </p:ext>
    </p:extLst>
  </p:cSld>
  <p:clrMapOvr>
    <a:masterClrMapping/>
  </p:clrMapOvr>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788328283"/>
      </p:ext>
    </p:extLst>
  </p:cSld>
  <p:clrMapOvr>
    <a:masterClrMapping/>
  </p:clrMapOvr>
  <p:transition/>
</p:sldLayout>
</file>

<file path=ppt/slideLayouts/slideLayout13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sym typeface="Helvetica Neue" charset="0"/>
            </a:endParaRPr>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025953440"/>
      </p:ext>
    </p:extLst>
  </p:cSld>
  <p:clrMapOvr>
    <a:masterClrMapping/>
  </p:clrMapOvr>
  <p:transition/>
</p:sldLayout>
</file>

<file path=ppt/slideLayouts/slideLayout13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726701685"/>
      </p:ext>
    </p:extLst>
  </p:cSld>
  <p:clrMapOvr>
    <a:masterClrMapping/>
  </p:clrMapOvr>
  <p:transition/>
</p:sldLayout>
</file>

<file path=ppt/slideLayouts/slideLayout13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67850" y="330200"/>
            <a:ext cx="2965450" cy="85598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571500" y="330200"/>
            <a:ext cx="8743950" cy="85598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549283404"/>
      </p:ext>
    </p:extLst>
  </p:cSld>
  <p:clrMapOvr>
    <a:masterClrMapping/>
  </p:clrMapOvr>
  <p:transition/>
</p:sldLayout>
</file>

<file path=ppt/slideLayouts/slideLayout13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a:prstGeom prst="rect">
            <a:avLst/>
          </a:prstGeom>
        </p:spPr>
        <p:txBody>
          <a:bodyPr vert="horz"/>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3374698668"/>
      </p:ext>
    </p:extLst>
  </p:cSld>
  <p:clrMapOvr>
    <a:masterClrMapping/>
  </p:clrMapOvr>
  <p:transition/>
</p:sldLayout>
</file>

<file path=ppt/slideLayouts/slideLayout13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317915341"/>
      </p:ext>
    </p:extLst>
  </p:cSld>
  <p:clrMapOvr>
    <a:masterClrMapping/>
  </p:clrMapOvr>
  <p:transition/>
</p:sldLayout>
</file>

<file path=ppt/slideLayouts/slideLayout13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a:prstGeom prst="rect">
            <a:avLst/>
          </a:prstGeom>
        </p:spPr>
        <p:txBody>
          <a:bodyPr vert="horz"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1482361601"/>
      </p:ext>
    </p:extLst>
  </p:cSld>
  <p:clrMapOvr>
    <a:masterClrMapping/>
  </p:clrMapOvr>
  <p:transition/>
</p:sldLayout>
</file>

<file path=ppt/slideLayouts/slideLayout13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sz="half" idx="1"/>
          </p:nvPr>
        </p:nvSpPr>
        <p:spPr>
          <a:xfrm>
            <a:off x="571500" y="863600"/>
            <a:ext cx="5854700" cy="8026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863600"/>
            <a:ext cx="5854700" cy="8026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79487661"/>
      </p:ext>
    </p:extLst>
  </p:cSld>
  <p:clrMapOvr>
    <a:masterClrMapping/>
  </p:clrMapOvr>
  <p:transition/>
</p:sldLayout>
</file>

<file path=ppt/slideLayouts/slideLayout13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821356455"/>
      </p:ext>
    </p:extLst>
  </p:cSld>
  <p:clrMapOvr>
    <a:masterClrMapping/>
  </p:clrMapOvr>
  <p:transition/>
</p:sldLayout>
</file>

<file path=ppt/slideLayouts/slideLayout13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Tree>
    <p:extLst>
      <p:ext uri="{BB962C8B-B14F-4D97-AF65-F5344CB8AC3E}">
        <p14:creationId xmlns:p14="http://schemas.microsoft.com/office/powerpoint/2010/main" val="2647823660"/>
      </p:ext>
    </p:extLst>
  </p:cSld>
  <p:clrMapOvr>
    <a:masterClrMapping/>
  </p:clrMapOvr>
  <p:transition/>
</p:sldLayout>
</file>

<file path=ppt/slideLayouts/slideLayout13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243257085"/>
      </p:ext>
    </p:extLst>
  </p:cSld>
  <p:clrMapOvr>
    <a:masterClrMapping/>
  </p:clrMapOvr>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3407373071"/>
      </p:ext>
    </p:extLst>
  </p:cSld>
  <p:clrMapOvr>
    <a:masterClrMapping/>
  </p:clrMapOvr>
  <p:transition/>
</p:sldLayout>
</file>

<file path=ppt/slideLayouts/slideLayout14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a:prstGeom prst="rect">
            <a:avLst/>
          </a:prstGeom>
        </p:spPr>
        <p:txBody>
          <a:bodyPr vert="horz"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883934050"/>
      </p:ext>
    </p:extLst>
  </p:cSld>
  <p:clrMapOvr>
    <a:masterClrMapping/>
  </p:clrMapOvr>
  <p:transition/>
</p:sldLayout>
</file>

<file path=ppt/slideLayouts/slideLayout14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a:prstGeom prst="rect">
            <a:avLst/>
          </a:prstGeom>
        </p:spPr>
        <p:txBody>
          <a:bodyPr vert="horz"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sym typeface="Helvetica Neue" charset="0"/>
            </a:endParaRPr>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696076377"/>
      </p:ext>
    </p:extLst>
  </p:cSld>
  <p:clrMapOvr>
    <a:masterClrMapping/>
  </p:clrMapOvr>
  <p:transition/>
</p:sldLayout>
</file>

<file path=ppt/slideLayouts/slideLayout14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817402573"/>
      </p:ext>
    </p:extLst>
  </p:cSld>
  <p:clrMapOvr>
    <a:masterClrMapping/>
  </p:clrMapOvr>
  <p:transition/>
</p:sldLayout>
</file>

<file path=ppt/slideLayouts/slideLayout14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67850" y="390525"/>
            <a:ext cx="2965450" cy="849947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571500" y="390525"/>
            <a:ext cx="8743950" cy="84994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608341382"/>
      </p:ext>
    </p:extLst>
  </p:cSld>
  <p:clrMapOvr>
    <a:masterClrMapping/>
  </p:clrMapOvr>
  <p:transition/>
</p:sldLayout>
</file>

<file path=ppt/slideLayouts/slideLayout14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a:prstGeom prst="rect">
            <a:avLst/>
          </a:prstGeom>
        </p:spPr>
        <p:txBody>
          <a:bodyPr vert="horz"/>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3983769073"/>
      </p:ext>
    </p:extLst>
  </p:cSld>
  <p:clrMapOvr>
    <a:masterClrMapping/>
  </p:clrMapOvr>
  <p:transition/>
</p:sldLayout>
</file>

<file path=ppt/slideLayouts/slideLayout14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650875" y="2276475"/>
            <a:ext cx="11703050" cy="6435725"/>
          </a:xfrm>
          <a:prstGeom prst="rect">
            <a:avLst/>
          </a:prstGeom>
        </p:spPr>
        <p:txBody>
          <a:bodyPr vert="horz"/>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292653395"/>
      </p:ext>
    </p:extLst>
  </p:cSld>
  <p:clrMapOvr>
    <a:masterClrMapping/>
  </p:clrMapOvr>
  <p:transition/>
</p:sldLayout>
</file>

<file path=ppt/slideLayouts/slideLayout14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a:prstGeom prst="rect">
            <a:avLst/>
          </a:prstGeom>
        </p:spPr>
        <p:txBody>
          <a:bodyPr vert="horz"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2270104906"/>
      </p:ext>
    </p:extLst>
  </p:cSld>
  <p:clrMapOvr>
    <a:masterClrMapping/>
  </p:clrMapOvr>
  <p:transition/>
</p:sldLayout>
</file>

<file path=ppt/slideLayouts/slideLayout14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50875"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773688902"/>
      </p:ext>
    </p:extLst>
  </p:cSld>
  <p:clrMapOvr>
    <a:masterClrMapping/>
  </p:clrMapOvr>
  <p:transition/>
</p:sldLayout>
</file>

<file path=ppt/slideLayouts/slideLayout14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122818052"/>
      </p:ext>
    </p:extLst>
  </p:cSld>
  <p:clrMapOvr>
    <a:masterClrMapping/>
  </p:clrMapOvr>
  <p:transition/>
</p:sldLayout>
</file>

<file path=ppt/slideLayouts/slideLayout14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495482928"/>
      </p:ext>
    </p:extLst>
  </p:cSld>
  <p:clrMapOvr>
    <a:masterClrMapping/>
  </p:clrMapOvr>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571500" y="2324100"/>
            <a:ext cx="5854700" cy="65659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2324100"/>
            <a:ext cx="5854700" cy="65659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497689772"/>
      </p:ext>
    </p:extLst>
  </p:cSld>
  <p:clrMapOvr>
    <a:masterClrMapping/>
  </p:clrMapOvr>
  <p:transition/>
</p:sldLayout>
</file>

<file path=ppt/slideLayouts/slideLayout15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95629537"/>
      </p:ext>
    </p:extLst>
  </p:cSld>
  <p:clrMapOvr>
    <a:masterClrMapping/>
  </p:clrMapOvr>
  <p:transition/>
</p:sldLayout>
</file>

<file path=ppt/slideLayouts/slideLayout15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a:prstGeom prst="rect">
            <a:avLst/>
          </a:prstGeom>
        </p:spPr>
        <p:txBody>
          <a:bodyPr vert="horz"/>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773213450"/>
      </p:ext>
    </p:extLst>
  </p:cSld>
  <p:clrMapOvr>
    <a:masterClrMapping/>
  </p:clrMapOvr>
  <p:transition/>
</p:sldLayout>
</file>

<file path=ppt/slideLayouts/slideLayout15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a:prstGeom prst="rect">
            <a:avLst/>
          </a:prstGeom>
        </p:spPr>
        <p:txBody>
          <a:bodyPr vert="horz"/>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sym typeface="Helvetica Neue" charset="0"/>
            </a:endParaRPr>
          </a:p>
        </p:txBody>
      </p:sp>
      <p:sp>
        <p:nvSpPr>
          <p:cNvPr id="4" name="Text Placeholder 3"/>
          <p:cNvSpPr>
            <a:spLocks noGrp="1"/>
          </p:cNvSpPr>
          <p:nvPr>
            <p:ph type="body" sz="half" idx="2"/>
          </p:nvPr>
        </p:nvSpPr>
        <p:spPr>
          <a:xfrm>
            <a:off x="2549525" y="7634288"/>
            <a:ext cx="7802563" cy="1144587"/>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564304489"/>
      </p:ext>
    </p:extLst>
  </p:cSld>
  <p:clrMapOvr>
    <a:masterClrMapping/>
  </p:clrMapOvr>
  <p:transition/>
</p:sldLayout>
</file>

<file path=ppt/slideLayouts/slideLayout15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2276475"/>
            <a:ext cx="11703050" cy="64357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437515955"/>
      </p:ext>
    </p:extLst>
  </p:cSld>
  <p:clrMapOvr>
    <a:masterClrMapping/>
  </p:clrMapOvr>
  <p:transition/>
</p:sldLayout>
</file>

<file path=ppt/slideLayouts/slideLayout15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67850" y="330200"/>
            <a:ext cx="2965450" cy="83820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571500" y="330200"/>
            <a:ext cx="8743950" cy="8382000"/>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576573193"/>
      </p:ext>
    </p:extLst>
  </p:cSld>
  <p:clrMapOvr>
    <a:masterClrMapping/>
  </p:clrMapOvr>
  <p:transition/>
</p:sldLayout>
</file>

<file path=ppt/slideLayouts/slideLayout15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495473893"/>
      </p:ext>
    </p:extLst>
  </p:cSld>
  <p:clrMapOvr>
    <a:masterClrMapping/>
  </p:clrMapOvr>
  <p:transition/>
</p:sldLayout>
</file>

<file path=ppt/slideLayouts/slideLayout15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194027320"/>
      </p:ext>
    </p:extLst>
  </p:cSld>
  <p:clrMapOvr>
    <a:masterClrMapping/>
  </p:clrMapOvr>
  <p:transition/>
</p:sldLayout>
</file>

<file path=ppt/slideLayouts/slideLayout15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3978215105"/>
      </p:ext>
    </p:extLst>
  </p:cSld>
  <p:clrMapOvr>
    <a:masterClrMapping/>
  </p:clrMapOvr>
  <p:transition/>
</p:sldLayout>
</file>

<file path=ppt/slideLayouts/slideLayout15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571500" y="2324100"/>
            <a:ext cx="5854700" cy="65659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2324100"/>
            <a:ext cx="5854700" cy="65659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276825562"/>
      </p:ext>
    </p:extLst>
  </p:cSld>
  <p:clrMapOvr>
    <a:masterClrMapping/>
  </p:clrMapOvr>
  <p:transition/>
</p:sldLayout>
</file>

<file path=ppt/slideLayouts/slideLayout15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836435355"/>
      </p:ext>
    </p:extLst>
  </p:cSld>
  <p:clrMapOvr>
    <a:masterClrMapping/>
  </p:clrMapOvr>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438833230"/>
      </p:ext>
    </p:extLst>
  </p:cSld>
  <p:clrMapOvr>
    <a:masterClrMapping/>
  </p:clrMapOvr>
  <p:transition/>
</p:sldLayout>
</file>

<file path=ppt/slideLayouts/slideLayout16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3314739717"/>
      </p:ext>
    </p:extLst>
  </p:cSld>
  <p:clrMapOvr>
    <a:masterClrMapping/>
  </p:clrMapOvr>
  <p:transition/>
</p:sldLayout>
</file>

<file path=ppt/slideLayouts/slideLayout16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538071159"/>
      </p:ext>
    </p:extLst>
  </p:cSld>
  <p:clrMapOvr>
    <a:masterClrMapping/>
  </p:clrMapOvr>
  <p:transition/>
</p:sldLayout>
</file>

<file path=ppt/slideLayouts/slideLayout16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764113050"/>
      </p:ext>
    </p:extLst>
  </p:cSld>
  <p:clrMapOvr>
    <a:masterClrMapping/>
  </p:clrMapOvr>
  <p:transition/>
</p:sldLayout>
</file>

<file path=ppt/slideLayouts/slideLayout16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sym typeface="Helvetica Neue" charset="0"/>
            </a:endParaRPr>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293944109"/>
      </p:ext>
    </p:extLst>
  </p:cSld>
  <p:clrMapOvr>
    <a:masterClrMapping/>
  </p:clrMapOvr>
  <p:transition/>
</p:sldLayout>
</file>

<file path=ppt/slideLayouts/slideLayout16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24675100"/>
      </p:ext>
    </p:extLst>
  </p:cSld>
  <p:clrMapOvr>
    <a:masterClrMapping/>
  </p:clrMapOvr>
  <p:transition/>
</p:sldLayout>
</file>

<file path=ppt/slideLayouts/slideLayout16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67850" y="330200"/>
            <a:ext cx="2965450" cy="85598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571500" y="330200"/>
            <a:ext cx="8743950" cy="85598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754983179"/>
      </p:ext>
    </p:extLst>
  </p:cSld>
  <p:clrMapOvr>
    <a:masterClrMapping/>
  </p:clrMapOvr>
  <p:transition/>
</p:sldLayout>
</file>

<file path=ppt/slideLayouts/slideLayout16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a:prstGeom prst="rect">
            <a:avLst/>
          </a:prstGeom>
        </p:spPr>
        <p:txBody>
          <a:bodyPr vert="horz"/>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a:prstGeom prst="rect">
            <a:avLst/>
          </a:prstGeom>
        </p:spPr>
        <p:txBody>
          <a:bodyPr vert="horz"/>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364485892"/>
      </p:ext>
    </p:extLst>
  </p:cSld>
  <p:clrMapOvr>
    <a:masterClrMapping/>
  </p:clrMapOvr>
  <p:transition/>
</p:sldLayout>
</file>

<file path=ppt/slideLayouts/slideLayout16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idx="1"/>
          </p:nvPr>
        </p:nvSpPr>
        <p:spPr>
          <a:xfrm>
            <a:off x="650875" y="2276475"/>
            <a:ext cx="11703050" cy="6435725"/>
          </a:xfrm>
          <a:prstGeom prst="rect">
            <a:avLst/>
          </a:prstGeom>
        </p:spPr>
        <p:txBody>
          <a:bodyPr vert="horz"/>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824521534"/>
      </p:ext>
    </p:extLst>
  </p:cSld>
  <p:clrMapOvr>
    <a:masterClrMapping/>
  </p:clrMapOvr>
  <p:transition/>
</p:sldLayout>
</file>

<file path=ppt/slideLayouts/slideLayout16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a:prstGeom prst="rect">
            <a:avLst/>
          </a:prstGeom>
        </p:spPr>
        <p:txBody>
          <a:bodyPr vert="horz"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a:prstGeom prst="rect">
            <a:avLst/>
          </a:prstGeom>
        </p:spPr>
        <p:txBody>
          <a:bodyPr vert="horz"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456052154"/>
      </p:ext>
    </p:extLst>
  </p:cSld>
  <p:clrMapOvr>
    <a:masterClrMapping/>
  </p:clrMapOvr>
  <p:transition/>
</p:sldLayout>
</file>

<file path=ppt/slideLayouts/slideLayout16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sz="half" idx="1"/>
          </p:nvPr>
        </p:nvSpPr>
        <p:spPr>
          <a:xfrm>
            <a:off x="650875"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164964881"/>
      </p:ext>
    </p:extLst>
  </p:cSld>
  <p:clrMapOvr>
    <a:masterClrMapping/>
  </p:clrMapOvr>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3113138516"/>
      </p:ext>
    </p:extLst>
  </p:cSld>
  <p:clrMapOvr>
    <a:masterClrMapping/>
  </p:clrMapOvr>
  <p:transition/>
</p:sldLayout>
</file>

<file path=ppt/slideLayouts/slideLayout17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689902302"/>
      </p:ext>
    </p:extLst>
  </p:cSld>
  <p:clrMapOvr>
    <a:masterClrMapping/>
  </p:clrMapOvr>
  <p:transition/>
</p:sldLayout>
</file>

<file path=ppt/slideLayouts/slideLayout17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Tree>
    <p:extLst>
      <p:ext uri="{BB962C8B-B14F-4D97-AF65-F5344CB8AC3E}">
        <p14:creationId xmlns:p14="http://schemas.microsoft.com/office/powerpoint/2010/main" val="1640761685"/>
      </p:ext>
    </p:extLst>
  </p:cSld>
  <p:clrMapOvr>
    <a:masterClrMapping/>
  </p:clrMapOvr>
  <p:transition/>
</p:sldLayout>
</file>

<file path=ppt/slideLayouts/slideLayout17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740931608"/>
      </p:ext>
    </p:extLst>
  </p:cSld>
  <p:clrMapOvr>
    <a:masterClrMapping/>
  </p:clrMapOvr>
  <p:transition/>
</p:sldLayout>
</file>

<file path=ppt/slideLayouts/slideLayout17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a:prstGeom prst="rect">
            <a:avLst/>
          </a:prstGeom>
        </p:spPr>
        <p:txBody>
          <a:bodyPr vert="horz"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a:prstGeom prst="rect">
            <a:avLst/>
          </a:prstGeom>
        </p:spPr>
        <p:txBody>
          <a:bodyPr vert="horz"/>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863248949"/>
      </p:ext>
    </p:extLst>
  </p:cSld>
  <p:clrMapOvr>
    <a:masterClrMapping/>
  </p:clrMapOvr>
  <p:transition/>
</p:sldLayout>
</file>

<file path=ppt/slideLayouts/slideLayout17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a:prstGeom prst="rect">
            <a:avLst/>
          </a:prstGeom>
        </p:spPr>
        <p:txBody>
          <a:bodyPr vert="horz"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a:prstGeom prst="rect">
            <a:avLst/>
          </a:prstGeom>
        </p:spPr>
        <p:txBody>
          <a:bodyPr vert="horz"/>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sym typeface="Helvetica Neue" charset="0"/>
            </a:endParaRPr>
          </a:p>
        </p:txBody>
      </p:sp>
      <p:sp>
        <p:nvSpPr>
          <p:cNvPr id="4" name="Text Placeholder 3"/>
          <p:cNvSpPr>
            <a:spLocks noGrp="1"/>
          </p:cNvSpPr>
          <p:nvPr>
            <p:ph type="body" sz="half" idx="2"/>
          </p:nvPr>
        </p:nvSpPr>
        <p:spPr>
          <a:xfrm>
            <a:off x="2549525" y="7634288"/>
            <a:ext cx="7802563" cy="1144587"/>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291793802"/>
      </p:ext>
    </p:extLst>
  </p:cSld>
  <p:clrMapOvr>
    <a:masterClrMapping/>
  </p:clrMapOvr>
  <p:transition/>
</p:sldLayout>
</file>

<file path=ppt/slideLayouts/slideLayout17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2276475"/>
            <a:ext cx="11703050" cy="64357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740756612"/>
      </p:ext>
    </p:extLst>
  </p:cSld>
  <p:clrMapOvr>
    <a:masterClrMapping/>
  </p:clrMapOvr>
  <p:transition/>
</p:sldLayout>
</file>

<file path=ppt/slideLayouts/slideLayout17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28163" y="390525"/>
            <a:ext cx="2925762" cy="832167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390525"/>
            <a:ext cx="8624888" cy="832167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154703576"/>
      </p:ext>
    </p:extLst>
  </p:cSld>
  <p:clrMapOvr>
    <a:masterClrMapping/>
  </p:clrMapOvr>
  <p:transition/>
</p:sldLayout>
</file>

<file path=ppt/slideLayouts/slideLayout17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3572202540"/>
      </p:ext>
    </p:extLst>
  </p:cSld>
  <p:clrMapOvr>
    <a:masterClrMapping/>
  </p:clrMapOvr>
  <p:transition/>
</p:sldLayout>
</file>

<file path=ppt/slideLayouts/slideLayout17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948465461"/>
      </p:ext>
    </p:extLst>
  </p:cSld>
  <p:clrMapOvr>
    <a:masterClrMapping/>
  </p:clrMapOvr>
  <p:transition/>
</p:sldLayout>
</file>

<file path=ppt/slideLayouts/slideLayout17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1183142457"/>
      </p:ext>
    </p:extLst>
  </p:cSld>
  <p:clrMapOvr>
    <a:masterClrMapping/>
  </p:clrMapOvr>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732386473"/>
      </p:ext>
    </p:extLst>
  </p:cSld>
  <p:clrMapOvr>
    <a:masterClrMapping/>
  </p:clrMapOvr>
  <p:transition/>
</p:sldLayout>
</file>

<file path=ppt/slideLayouts/slideLayout18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571500" y="5016500"/>
            <a:ext cx="2463800" cy="3175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187700" y="5016500"/>
            <a:ext cx="2463800" cy="3175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727836763"/>
      </p:ext>
    </p:extLst>
  </p:cSld>
  <p:clrMapOvr>
    <a:masterClrMapping/>
  </p:clrMapOvr>
  <p:transition/>
</p:sldLayout>
</file>

<file path=ppt/slideLayouts/slideLayout18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259910749"/>
      </p:ext>
    </p:extLst>
  </p:cSld>
  <p:clrMapOvr>
    <a:masterClrMapping/>
  </p:clrMapOvr>
  <p:transition/>
</p:sldLayout>
</file>

<file path=ppt/slideLayouts/slideLayout18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833572890"/>
      </p:ext>
    </p:extLst>
  </p:cSld>
  <p:clrMapOvr>
    <a:masterClrMapping/>
  </p:clrMapOvr>
  <p:transition/>
</p:sldLayout>
</file>

<file path=ppt/slideLayouts/slideLayout18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160349936"/>
      </p:ext>
    </p:extLst>
  </p:cSld>
  <p:clrMapOvr>
    <a:masterClrMapping/>
  </p:clrMapOvr>
  <p:transition/>
</p:sldLayout>
</file>

<file path=ppt/slideLayouts/slideLayout18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416562646"/>
      </p:ext>
    </p:extLst>
  </p:cSld>
  <p:clrMapOvr>
    <a:masterClrMapping/>
  </p:clrMapOvr>
  <p:transition/>
</p:sldLayout>
</file>

<file path=ppt/slideLayouts/slideLayout18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sym typeface="Helvetica Neue" charset="0"/>
            </a:endParaRPr>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515233630"/>
      </p:ext>
    </p:extLst>
  </p:cSld>
  <p:clrMapOvr>
    <a:masterClrMapping/>
  </p:clrMapOvr>
  <p:transition/>
</p:sldLayout>
</file>

<file path=ppt/slideLayouts/slideLayout18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251276442"/>
      </p:ext>
    </p:extLst>
  </p:cSld>
  <p:clrMapOvr>
    <a:masterClrMapping/>
  </p:clrMapOvr>
  <p:transition/>
</p:sldLayout>
</file>

<file path=ppt/slideLayouts/slideLayout18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381500" y="1320800"/>
            <a:ext cx="1270000" cy="68707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571500" y="1320800"/>
            <a:ext cx="3657600" cy="68707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494124295"/>
      </p:ext>
    </p:extLst>
  </p:cSld>
  <p:clrMapOvr>
    <a:masterClrMapping/>
  </p:clrMapOvr>
  <p:transition/>
</p:sldLayout>
</file>

<file path=ppt/slideLayouts/slideLayout18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1651898903"/>
      </p:ext>
    </p:extLst>
  </p:cSld>
  <p:clrMapOvr>
    <a:masterClrMapping/>
  </p:clrMapOvr>
  <p:transition/>
</p:sldLayout>
</file>

<file path=ppt/slideLayouts/slideLayout18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049774269"/>
      </p:ext>
    </p:extLst>
  </p:cSld>
  <p:clrMapOvr>
    <a:masterClrMapping/>
  </p:clrMapOvr>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93920018"/>
      </p:ext>
    </p:extLst>
  </p:cSld>
  <p:clrMapOvr>
    <a:masterClrMapping/>
  </p:clrMapOvr>
  <p:transition/>
</p:sldLayout>
</file>

<file path=ppt/slideLayouts/slideLayout19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4172586035"/>
      </p:ext>
    </p:extLst>
  </p:cSld>
  <p:clrMapOvr>
    <a:masterClrMapping/>
  </p:clrMapOvr>
  <p:transition/>
</p:sldLayout>
</file>

<file path=ppt/slideLayouts/slideLayout19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7848600" y="8470900"/>
            <a:ext cx="2400300" cy="508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10401300" y="8470900"/>
            <a:ext cx="2400300" cy="508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380517488"/>
      </p:ext>
    </p:extLst>
  </p:cSld>
  <p:clrMapOvr>
    <a:masterClrMapping/>
  </p:clrMapOvr>
  <p:transition/>
</p:sldLayout>
</file>

<file path=ppt/slideLayouts/slideLayout19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742041967"/>
      </p:ext>
    </p:extLst>
  </p:cSld>
  <p:clrMapOvr>
    <a:masterClrMapping/>
  </p:clrMapOvr>
  <p:transition/>
</p:sldLayout>
</file>

<file path=ppt/slideLayouts/slideLayout19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3750190319"/>
      </p:ext>
    </p:extLst>
  </p:cSld>
  <p:clrMapOvr>
    <a:masterClrMapping/>
  </p:clrMapOvr>
  <p:transition/>
</p:sldLayout>
</file>

<file path=ppt/slideLayouts/slideLayout19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893582749"/>
      </p:ext>
    </p:extLst>
  </p:cSld>
  <p:clrMapOvr>
    <a:masterClrMapping/>
  </p:clrMapOvr>
  <p:transition/>
</p:sldLayout>
</file>

<file path=ppt/slideLayouts/slideLayout19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844641024"/>
      </p:ext>
    </p:extLst>
  </p:cSld>
  <p:clrMapOvr>
    <a:masterClrMapping/>
  </p:clrMapOvr>
  <p:transition/>
</p:sldLayout>
</file>

<file path=ppt/slideLayouts/slideLayout19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sym typeface="Helvetica Neue" charset="0"/>
            </a:endParaRPr>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618198056"/>
      </p:ext>
    </p:extLst>
  </p:cSld>
  <p:clrMapOvr>
    <a:masterClrMapping/>
  </p:clrMapOvr>
  <p:transition/>
</p:sldLayout>
</file>

<file path=ppt/slideLayouts/slideLayout19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080378264"/>
      </p:ext>
    </p:extLst>
  </p:cSld>
  <p:clrMapOvr>
    <a:masterClrMapping/>
  </p:clrMapOvr>
  <p:transition/>
</p:sldLayout>
</file>

<file path=ppt/slideLayouts/slideLayout19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953625" y="7785100"/>
            <a:ext cx="2847975" cy="17018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409700" y="7785100"/>
            <a:ext cx="8391525" cy="17018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253490786"/>
      </p:ext>
    </p:extLst>
  </p:cSld>
  <p:clrMapOvr>
    <a:masterClrMapping/>
  </p:clrMapOvr>
  <p:transition/>
</p:sldLayout>
</file>

<file path=ppt/slideLayouts/slideLayout19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a:prstGeom prst="rect">
            <a:avLst/>
          </a:prstGeom>
        </p:spPr>
        <p:txBody>
          <a:bodyPr vert="horz"/>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077707743"/>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76770662"/>
      </p:ext>
    </p:extLst>
  </p:cSld>
  <p:clrMapOvr>
    <a:masterClrMapping/>
  </p:clrMapOvr>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sym typeface="Helvetica Neue" charset="0"/>
            </a:endParaRPr>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232238634"/>
      </p:ext>
    </p:extLst>
  </p:cSld>
  <p:clrMapOvr>
    <a:masterClrMapping/>
  </p:clrMapOvr>
  <p:transition/>
</p:sldLayout>
</file>

<file path=ppt/slideLayouts/slideLayout20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650875" y="2276475"/>
            <a:ext cx="11703050" cy="6435725"/>
          </a:xfrm>
          <a:prstGeom prst="rect">
            <a:avLst/>
          </a:prstGeom>
        </p:spPr>
        <p:txBody>
          <a:bodyPr vert="horz"/>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961974677"/>
      </p:ext>
    </p:extLst>
  </p:cSld>
  <p:clrMapOvr>
    <a:masterClrMapping/>
  </p:clrMapOvr>
  <p:transition/>
</p:sldLayout>
</file>

<file path=ppt/slideLayouts/slideLayout20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a:prstGeom prst="rect">
            <a:avLst/>
          </a:prstGeom>
        </p:spPr>
        <p:txBody>
          <a:bodyPr vert="horz"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4098270846"/>
      </p:ext>
    </p:extLst>
  </p:cSld>
  <p:clrMapOvr>
    <a:masterClrMapping/>
  </p:clrMapOvr>
  <p:transition/>
</p:sldLayout>
</file>

<file path=ppt/slideLayouts/slideLayout20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50875"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864570085"/>
      </p:ext>
    </p:extLst>
  </p:cSld>
  <p:clrMapOvr>
    <a:masterClrMapping/>
  </p:clrMapOvr>
  <p:transition/>
</p:sldLayout>
</file>

<file path=ppt/slideLayouts/slideLayout20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636623746"/>
      </p:ext>
    </p:extLst>
  </p:cSld>
  <p:clrMapOvr>
    <a:masterClrMapping/>
  </p:clrMapOvr>
  <p:transition/>
</p:sldLayout>
</file>

<file path=ppt/slideLayouts/slideLayout20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2808277694"/>
      </p:ext>
    </p:extLst>
  </p:cSld>
  <p:clrMapOvr>
    <a:masterClrMapping/>
  </p:clrMapOvr>
  <p:transition/>
</p:sldLayout>
</file>

<file path=ppt/slideLayouts/slideLayout20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595618642"/>
      </p:ext>
    </p:extLst>
  </p:cSld>
  <p:clrMapOvr>
    <a:masterClrMapping/>
  </p:clrMapOvr>
  <p:transition/>
</p:sldLayout>
</file>

<file path=ppt/slideLayouts/slideLayout20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a:prstGeom prst="rect">
            <a:avLst/>
          </a:prstGeom>
        </p:spPr>
        <p:txBody>
          <a:bodyPr vert="horz"/>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762113024"/>
      </p:ext>
    </p:extLst>
  </p:cSld>
  <p:clrMapOvr>
    <a:masterClrMapping/>
  </p:clrMapOvr>
  <p:transition/>
</p:sldLayout>
</file>

<file path=ppt/slideLayouts/slideLayout20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a:prstGeom prst="rect">
            <a:avLst/>
          </a:prstGeom>
        </p:spPr>
        <p:txBody>
          <a:bodyPr vert="horz"/>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sym typeface="Helvetica Neue" charset="0"/>
            </a:endParaRPr>
          </a:p>
        </p:txBody>
      </p:sp>
      <p:sp>
        <p:nvSpPr>
          <p:cNvPr id="4" name="Text Placeholder 3"/>
          <p:cNvSpPr>
            <a:spLocks noGrp="1"/>
          </p:cNvSpPr>
          <p:nvPr>
            <p:ph type="body" sz="half" idx="2"/>
          </p:nvPr>
        </p:nvSpPr>
        <p:spPr>
          <a:xfrm>
            <a:off x="2549525" y="7634288"/>
            <a:ext cx="7802563" cy="1144587"/>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573953214"/>
      </p:ext>
    </p:extLst>
  </p:cSld>
  <p:clrMapOvr>
    <a:masterClrMapping/>
  </p:clrMapOvr>
  <p:transition/>
</p:sldLayout>
</file>

<file path=ppt/slideLayouts/slideLayout20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2276475"/>
            <a:ext cx="11703050" cy="64357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028601139"/>
      </p:ext>
    </p:extLst>
  </p:cSld>
  <p:clrMapOvr>
    <a:masterClrMapping/>
  </p:clrMapOvr>
  <p:transition/>
</p:sldLayout>
</file>

<file path=ppt/slideLayouts/slideLayout20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67850" y="2276475"/>
            <a:ext cx="2965450" cy="64357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571500" y="2276475"/>
            <a:ext cx="8743950" cy="64357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147550863"/>
      </p:ext>
    </p:extLst>
  </p:cSld>
  <p:clrMapOvr>
    <a:masterClrMapping/>
  </p:clrMapOvr>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965897080"/>
      </p:ext>
    </p:extLst>
  </p:cSld>
  <p:clrMapOvr>
    <a:masterClrMapping/>
  </p:clrMapOvr>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67850" y="330200"/>
            <a:ext cx="2965450" cy="85598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571500" y="330200"/>
            <a:ext cx="8743950" cy="85598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788601769"/>
      </p:ext>
    </p:extLst>
  </p:cSld>
  <p:clrMapOvr>
    <a:masterClrMapping/>
  </p:clrMapOvr>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a:prstGeom prst="rect">
            <a:avLst/>
          </a:prstGeom>
        </p:spPr>
        <p:txBody>
          <a:bodyPr vert="horz"/>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3427467235"/>
      </p:ext>
    </p:extLst>
  </p:cSld>
  <p:clrMapOvr>
    <a:masterClrMapping/>
  </p:clrMapOvr>
  <p:transition/>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756712656"/>
      </p:ext>
    </p:extLst>
  </p:cSld>
  <p:clrMapOvr>
    <a:masterClrMapping/>
  </p:clrMapOvr>
  <p:transition/>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a:prstGeom prst="rect">
            <a:avLst/>
          </a:prstGeom>
        </p:spPr>
        <p:txBody>
          <a:bodyPr vert="horz"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1525199910"/>
      </p:ext>
    </p:extLst>
  </p:cSld>
  <p:clrMapOvr>
    <a:masterClrMapping/>
  </p:clrMapOvr>
  <p:transition/>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sz="half" idx="1"/>
          </p:nvPr>
        </p:nvSpPr>
        <p:spPr>
          <a:xfrm>
            <a:off x="431800" y="8813800"/>
            <a:ext cx="4051300" cy="812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35500" y="8813800"/>
            <a:ext cx="4051300" cy="812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657166720"/>
      </p:ext>
    </p:extLst>
  </p:cSld>
  <p:clrMapOvr>
    <a:masterClrMapping/>
  </p:clrMapOvr>
  <p:transition/>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929372111"/>
      </p:ext>
    </p:extLst>
  </p:cSld>
  <p:clrMapOvr>
    <a:masterClrMapping/>
  </p:clrMapOvr>
  <p:transition/>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Tree>
    <p:extLst>
      <p:ext uri="{BB962C8B-B14F-4D97-AF65-F5344CB8AC3E}">
        <p14:creationId xmlns:p14="http://schemas.microsoft.com/office/powerpoint/2010/main" val="1902389449"/>
      </p:ext>
    </p:extLst>
  </p:cSld>
  <p:clrMapOvr>
    <a:masterClrMapping/>
  </p:clrMapOvr>
  <p:transition/>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809809070"/>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438812569"/>
      </p:ext>
    </p:extLst>
  </p:cSld>
  <p:clrMapOvr>
    <a:masterClrMapping/>
  </p:clrMapOvr>
  <p:transition/>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a:prstGeom prst="rect">
            <a:avLst/>
          </a:prstGeom>
        </p:spPr>
        <p:txBody>
          <a:bodyPr vert="horz"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278631767"/>
      </p:ext>
    </p:extLst>
  </p:cSld>
  <p:clrMapOvr>
    <a:masterClrMapping/>
  </p:clrMapOvr>
  <p:transition/>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a:prstGeom prst="rect">
            <a:avLst/>
          </a:prstGeom>
        </p:spPr>
        <p:txBody>
          <a:bodyPr vert="horz"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sym typeface="Helvetica Neue" charset="0"/>
            </a:endParaRPr>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857963455"/>
      </p:ext>
    </p:extLst>
  </p:cSld>
  <p:clrMapOvr>
    <a:masterClrMapping/>
  </p:clrMapOvr>
  <p:transition/>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077670095"/>
      </p:ext>
    </p:extLst>
  </p:cSld>
  <p:clrMapOvr>
    <a:masterClrMapping/>
  </p:clrMapOvr>
  <p:transition/>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374188" y="390525"/>
            <a:ext cx="2979737" cy="923607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31800" y="390525"/>
            <a:ext cx="8789988" cy="92360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718150060"/>
      </p:ext>
    </p:extLst>
  </p:cSld>
  <p:clrMapOvr>
    <a:masterClrMapping/>
  </p:clrMapOvr>
  <p:transition/>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a:prstGeom prst="rect">
            <a:avLst/>
          </a:prstGeom>
        </p:spPr>
        <p:txBody>
          <a:bodyPr vert="horz"/>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4105624871"/>
      </p:ext>
    </p:extLst>
  </p:cSld>
  <p:clrMapOvr>
    <a:masterClrMapping/>
  </p:clrMapOvr>
  <p:transition/>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129370655"/>
      </p:ext>
    </p:extLst>
  </p:cSld>
  <p:clrMapOvr>
    <a:masterClrMapping/>
  </p:clrMapOvr>
  <p:transition/>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a:prstGeom prst="rect">
            <a:avLst/>
          </a:prstGeom>
        </p:spPr>
        <p:txBody>
          <a:bodyPr vert="horz"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2702246408"/>
      </p:ext>
    </p:extLst>
  </p:cSld>
  <p:clrMapOvr>
    <a:masterClrMapping/>
  </p:clrMapOvr>
  <p:transition/>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sz="half" idx="1"/>
          </p:nvPr>
        </p:nvSpPr>
        <p:spPr>
          <a:xfrm>
            <a:off x="431800" y="8813800"/>
            <a:ext cx="4051300" cy="812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35500" y="8813800"/>
            <a:ext cx="4051300" cy="812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844161618"/>
      </p:ext>
    </p:extLst>
  </p:cSld>
  <p:clrMapOvr>
    <a:masterClrMapping/>
  </p:clrMapOvr>
  <p:transition/>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908179666"/>
      </p:ext>
    </p:extLst>
  </p:cSld>
  <p:clrMapOvr>
    <a:masterClrMapping/>
  </p:clrMapOvr>
  <p:transition/>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Tree>
    <p:extLst>
      <p:ext uri="{BB962C8B-B14F-4D97-AF65-F5344CB8AC3E}">
        <p14:creationId xmlns:p14="http://schemas.microsoft.com/office/powerpoint/2010/main" val="2545957590"/>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571500" y="5016500"/>
            <a:ext cx="5854700" cy="3175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5016500"/>
            <a:ext cx="5854700" cy="3175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1015149"/>
      </p:ext>
    </p:extLst>
  </p:cSld>
  <p:clrMapOvr>
    <a:masterClrMapping/>
  </p:clrMapOvr>
  <p:transition/>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75745710"/>
      </p:ext>
    </p:extLst>
  </p:cSld>
  <p:clrMapOvr>
    <a:masterClrMapping/>
  </p:clrMapOvr>
  <p:transition/>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a:prstGeom prst="rect">
            <a:avLst/>
          </a:prstGeom>
        </p:spPr>
        <p:txBody>
          <a:bodyPr vert="horz"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42999449"/>
      </p:ext>
    </p:extLst>
  </p:cSld>
  <p:clrMapOvr>
    <a:masterClrMapping/>
  </p:clrMapOvr>
  <p:transition/>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a:prstGeom prst="rect">
            <a:avLst/>
          </a:prstGeom>
        </p:spPr>
        <p:txBody>
          <a:bodyPr vert="horz"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sym typeface="Helvetica Neue" charset="0"/>
            </a:endParaRPr>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519920745"/>
      </p:ext>
    </p:extLst>
  </p:cSld>
  <p:clrMapOvr>
    <a:masterClrMapping/>
  </p:clrMapOvr>
  <p:transition/>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302356134"/>
      </p:ext>
    </p:extLst>
  </p:cSld>
  <p:clrMapOvr>
    <a:masterClrMapping/>
  </p:clrMapOvr>
  <p:transition/>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374188" y="390525"/>
            <a:ext cx="2979737" cy="923607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31800" y="390525"/>
            <a:ext cx="8789988" cy="92360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852806831"/>
      </p:ext>
    </p:extLst>
  </p:cSld>
  <p:clrMapOvr>
    <a:masterClrMapping/>
  </p:clrMapOvr>
  <p:transition/>
</p:sldLayout>
</file>

<file path=ppt/slideLayouts/slideLayout4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a:prstGeom prst="rect">
            <a:avLst/>
          </a:prstGeom>
        </p:spPr>
        <p:txBody>
          <a:bodyPr vert="horz"/>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946659201"/>
      </p:ext>
    </p:extLst>
  </p:cSld>
  <p:clrMapOvr>
    <a:masterClrMapping/>
  </p:clrMapOvr>
  <p:transition/>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70933695"/>
      </p:ext>
    </p:extLst>
  </p:cSld>
  <p:clrMapOvr>
    <a:masterClrMapping/>
  </p:clrMapOvr>
  <p:transition/>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a:prstGeom prst="rect">
            <a:avLst/>
          </a:prstGeom>
        </p:spPr>
        <p:txBody>
          <a:bodyPr vert="horz"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936132922"/>
      </p:ext>
    </p:extLst>
  </p:cSld>
  <p:clrMapOvr>
    <a:masterClrMapping/>
  </p:clrMapOvr>
  <p:transition/>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sz="half" idx="1"/>
          </p:nvPr>
        </p:nvSpPr>
        <p:spPr>
          <a:xfrm>
            <a:off x="431800" y="8813800"/>
            <a:ext cx="4051300" cy="812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35500" y="8813800"/>
            <a:ext cx="4051300" cy="812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719489253"/>
      </p:ext>
    </p:extLst>
  </p:cSld>
  <p:clrMapOvr>
    <a:masterClrMapping/>
  </p:clrMapOvr>
  <p:transition/>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698953649"/>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343146785"/>
      </p:ext>
    </p:extLst>
  </p:cSld>
  <p:clrMapOvr>
    <a:masterClrMapping/>
  </p:clrMapOvr>
  <p:transition/>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Tree>
    <p:extLst>
      <p:ext uri="{BB962C8B-B14F-4D97-AF65-F5344CB8AC3E}">
        <p14:creationId xmlns:p14="http://schemas.microsoft.com/office/powerpoint/2010/main" val="2445087330"/>
      </p:ext>
    </p:extLst>
  </p:cSld>
  <p:clrMapOvr>
    <a:masterClrMapping/>
  </p:clrMapOvr>
  <p:transition/>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356322446"/>
      </p:ext>
    </p:extLst>
  </p:cSld>
  <p:clrMapOvr>
    <a:masterClrMapping/>
  </p:clrMapOvr>
  <p:transition/>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a:prstGeom prst="rect">
            <a:avLst/>
          </a:prstGeom>
        </p:spPr>
        <p:txBody>
          <a:bodyPr vert="horz"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747828023"/>
      </p:ext>
    </p:extLst>
  </p:cSld>
  <p:clrMapOvr>
    <a:masterClrMapping/>
  </p:clrMapOvr>
  <p:transition/>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a:prstGeom prst="rect">
            <a:avLst/>
          </a:prstGeom>
        </p:spPr>
        <p:txBody>
          <a:bodyPr vert="horz"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sym typeface="Helvetica Neue" charset="0"/>
            </a:endParaRPr>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313041960"/>
      </p:ext>
    </p:extLst>
  </p:cSld>
  <p:clrMapOvr>
    <a:masterClrMapping/>
  </p:clrMapOvr>
  <p:transition/>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975071190"/>
      </p:ext>
    </p:extLst>
  </p:cSld>
  <p:clrMapOvr>
    <a:masterClrMapping/>
  </p:clrMapOvr>
  <p:transition/>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374188" y="390525"/>
            <a:ext cx="2979737" cy="923607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31800" y="390525"/>
            <a:ext cx="8789988" cy="92360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105658133"/>
      </p:ext>
    </p:extLst>
  </p:cSld>
  <p:clrMapOvr>
    <a:masterClrMapping/>
  </p:clrMapOvr>
  <p:transition/>
</p:sldLayout>
</file>

<file path=ppt/slideLayouts/slideLayout5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a:prstGeom prst="rect">
            <a:avLst/>
          </a:prstGeom>
        </p:spPr>
        <p:txBody>
          <a:bodyPr vert="horz"/>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1244433690"/>
      </p:ext>
    </p:extLst>
  </p:cSld>
  <p:clrMapOvr>
    <a:masterClrMapping/>
  </p:clrMapOvr>
  <p:transition/>
</p:sldLayout>
</file>

<file path=ppt/slideLayouts/slideLayout5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209074385"/>
      </p:ext>
    </p:extLst>
  </p:cSld>
  <p:clrMapOvr>
    <a:masterClrMapping/>
  </p:clrMapOvr>
  <p:transition/>
</p:sldLayout>
</file>

<file path=ppt/slideLayouts/slideLayout5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a:prstGeom prst="rect">
            <a:avLst/>
          </a:prstGeom>
        </p:spPr>
        <p:txBody>
          <a:bodyPr vert="horz"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326138223"/>
      </p:ext>
    </p:extLst>
  </p:cSld>
  <p:clrMapOvr>
    <a:masterClrMapping/>
  </p:clrMapOvr>
  <p:transition/>
</p:sldLayout>
</file>

<file path=ppt/slideLayouts/slideLayout5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sz="half" idx="1"/>
          </p:nvPr>
        </p:nvSpPr>
        <p:spPr>
          <a:xfrm>
            <a:off x="431800" y="8813800"/>
            <a:ext cx="4051300" cy="812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35500" y="8813800"/>
            <a:ext cx="4051300" cy="812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645022853"/>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3829691058"/>
      </p:ext>
    </p:extLst>
  </p:cSld>
  <p:clrMapOvr>
    <a:masterClrMapping/>
  </p:clrMapOvr>
  <p:transition/>
</p:sldLayout>
</file>

<file path=ppt/slideLayouts/slideLayout6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487586767"/>
      </p:ext>
    </p:extLst>
  </p:cSld>
  <p:clrMapOvr>
    <a:masterClrMapping/>
  </p:clrMapOvr>
  <p:transition/>
</p:sldLayout>
</file>

<file path=ppt/slideLayouts/slideLayout6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Tree>
    <p:extLst>
      <p:ext uri="{BB962C8B-B14F-4D97-AF65-F5344CB8AC3E}">
        <p14:creationId xmlns:p14="http://schemas.microsoft.com/office/powerpoint/2010/main" val="3636645124"/>
      </p:ext>
    </p:extLst>
  </p:cSld>
  <p:clrMapOvr>
    <a:masterClrMapping/>
  </p:clrMapOvr>
  <p:transition/>
</p:sldLayout>
</file>

<file path=ppt/slideLayouts/slideLayout6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160893826"/>
      </p:ext>
    </p:extLst>
  </p:cSld>
  <p:clrMapOvr>
    <a:masterClrMapping/>
  </p:clrMapOvr>
  <p:transition/>
</p:sldLayout>
</file>

<file path=ppt/slideLayouts/slideLayout6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a:prstGeom prst="rect">
            <a:avLst/>
          </a:prstGeom>
        </p:spPr>
        <p:txBody>
          <a:bodyPr vert="horz"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052913832"/>
      </p:ext>
    </p:extLst>
  </p:cSld>
  <p:clrMapOvr>
    <a:masterClrMapping/>
  </p:clrMapOvr>
  <p:transition/>
</p:sldLayout>
</file>

<file path=ppt/slideLayouts/slideLayout6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a:prstGeom prst="rect">
            <a:avLst/>
          </a:prstGeom>
        </p:spPr>
        <p:txBody>
          <a:bodyPr vert="horz"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sym typeface="Helvetica Neue" charset="0"/>
            </a:endParaRPr>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41453315"/>
      </p:ext>
    </p:extLst>
  </p:cSld>
  <p:clrMapOvr>
    <a:masterClrMapping/>
  </p:clrMapOvr>
  <p:transition/>
</p:sldLayout>
</file>

<file path=ppt/slideLayouts/slideLayout6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06828053"/>
      </p:ext>
    </p:extLst>
  </p:cSld>
  <p:clrMapOvr>
    <a:masterClrMapping/>
  </p:clrMapOvr>
  <p:transition/>
</p:sldLayout>
</file>

<file path=ppt/slideLayouts/slideLayout6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374188" y="390525"/>
            <a:ext cx="2979737" cy="923607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31800" y="390525"/>
            <a:ext cx="8789988" cy="92360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058352059"/>
      </p:ext>
    </p:extLst>
  </p:cSld>
  <p:clrMapOvr>
    <a:masterClrMapping/>
  </p:clrMapOvr>
  <p:transition/>
</p:sldLayout>
</file>

<file path=ppt/slideLayouts/slideLayout6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a:prstGeom prst="rect">
            <a:avLst/>
          </a:prstGeom>
        </p:spPr>
        <p:txBody>
          <a:bodyPr vert="horz"/>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287894502"/>
      </p:ext>
    </p:extLst>
  </p:cSld>
  <p:clrMapOvr>
    <a:masterClrMapping/>
  </p:clrMapOvr>
  <p:transition/>
</p:sldLayout>
</file>

<file path=ppt/slideLayouts/slideLayout6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812784283"/>
      </p:ext>
    </p:extLst>
  </p:cSld>
  <p:clrMapOvr>
    <a:masterClrMapping/>
  </p:clrMapOvr>
  <p:transition/>
</p:sldLayout>
</file>

<file path=ppt/slideLayouts/slideLayout6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a:prstGeom prst="rect">
            <a:avLst/>
          </a:prstGeom>
        </p:spPr>
        <p:txBody>
          <a:bodyPr vert="horz"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53552606"/>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399521088"/>
      </p:ext>
    </p:extLst>
  </p:cSld>
  <p:clrMapOvr>
    <a:masterClrMapping/>
  </p:clrMapOvr>
  <p:transition/>
</p:sldLayout>
</file>

<file path=ppt/slideLayouts/slideLayout7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sz="half" idx="1"/>
          </p:nvPr>
        </p:nvSpPr>
        <p:spPr>
          <a:xfrm>
            <a:off x="431800" y="8813800"/>
            <a:ext cx="4051300" cy="812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35500" y="8813800"/>
            <a:ext cx="4051300" cy="812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54237477"/>
      </p:ext>
    </p:extLst>
  </p:cSld>
  <p:clrMapOvr>
    <a:masterClrMapping/>
  </p:clrMapOvr>
  <p:transition/>
</p:sldLayout>
</file>

<file path=ppt/slideLayouts/slideLayout7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120660248"/>
      </p:ext>
    </p:extLst>
  </p:cSld>
  <p:clrMapOvr>
    <a:masterClrMapping/>
  </p:clrMapOvr>
  <p:transition/>
</p:sldLayout>
</file>

<file path=ppt/slideLayouts/slideLayout7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Tree>
    <p:extLst>
      <p:ext uri="{BB962C8B-B14F-4D97-AF65-F5344CB8AC3E}">
        <p14:creationId xmlns:p14="http://schemas.microsoft.com/office/powerpoint/2010/main" val="1374145089"/>
      </p:ext>
    </p:extLst>
  </p:cSld>
  <p:clrMapOvr>
    <a:masterClrMapping/>
  </p:clrMapOvr>
  <p:transition/>
</p:sldLayout>
</file>

<file path=ppt/slideLayouts/slideLayout7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59831806"/>
      </p:ext>
    </p:extLst>
  </p:cSld>
  <p:clrMapOvr>
    <a:masterClrMapping/>
  </p:clrMapOvr>
  <p:transition/>
</p:sldLayout>
</file>

<file path=ppt/slideLayouts/slideLayout7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a:prstGeom prst="rect">
            <a:avLst/>
          </a:prstGeom>
        </p:spPr>
        <p:txBody>
          <a:bodyPr vert="horz"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118250265"/>
      </p:ext>
    </p:extLst>
  </p:cSld>
  <p:clrMapOvr>
    <a:masterClrMapping/>
  </p:clrMapOvr>
  <p:transition/>
</p:sldLayout>
</file>

<file path=ppt/slideLayouts/slideLayout7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a:prstGeom prst="rect">
            <a:avLst/>
          </a:prstGeom>
        </p:spPr>
        <p:txBody>
          <a:bodyPr vert="horz"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sym typeface="Helvetica Neue" charset="0"/>
            </a:endParaRPr>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737414985"/>
      </p:ext>
    </p:extLst>
  </p:cSld>
  <p:clrMapOvr>
    <a:masterClrMapping/>
  </p:clrMapOvr>
  <p:transition/>
</p:sldLayout>
</file>

<file path=ppt/slideLayouts/slideLayout7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80427557"/>
      </p:ext>
    </p:extLst>
  </p:cSld>
  <p:clrMapOvr>
    <a:masterClrMapping/>
  </p:clrMapOvr>
  <p:transition/>
</p:sldLayout>
</file>

<file path=ppt/slideLayouts/slideLayout7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374188" y="390525"/>
            <a:ext cx="2979737" cy="923607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31800" y="390525"/>
            <a:ext cx="8789988" cy="92360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014216095"/>
      </p:ext>
    </p:extLst>
  </p:cSld>
  <p:clrMapOvr>
    <a:masterClrMapping/>
  </p:clrMapOvr>
  <p:transition/>
</p:sldLayout>
</file>

<file path=ppt/slideLayouts/slideLayout7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a:prstGeom prst="rect">
            <a:avLst/>
          </a:prstGeom>
        </p:spPr>
        <p:txBody>
          <a:bodyPr vert="horz"/>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3818411035"/>
      </p:ext>
    </p:extLst>
  </p:cSld>
  <p:clrMapOvr>
    <a:masterClrMapping/>
  </p:clrMapOvr>
  <p:transition/>
</p:sldLayout>
</file>

<file path=ppt/slideLayouts/slideLayout7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031661483"/>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699975569"/>
      </p:ext>
    </p:extLst>
  </p:cSld>
  <p:clrMapOvr>
    <a:masterClrMapping/>
  </p:clrMapOvr>
  <p:transition/>
</p:sldLayout>
</file>

<file path=ppt/slideLayouts/slideLayout8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a:prstGeom prst="rect">
            <a:avLst/>
          </a:prstGeom>
        </p:spPr>
        <p:txBody>
          <a:bodyPr vert="horz"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3387840776"/>
      </p:ext>
    </p:extLst>
  </p:cSld>
  <p:clrMapOvr>
    <a:masterClrMapping/>
  </p:clrMapOvr>
  <p:transition/>
</p:sldLayout>
</file>

<file path=ppt/slideLayouts/slideLayout8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sz="half" idx="1"/>
          </p:nvPr>
        </p:nvSpPr>
        <p:spPr>
          <a:xfrm>
            <a:off x="431800" y="8813800"/>
            <a:ext cx="4051300" cy="812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35500" y="8813800"/>
            <a:ext cx="4051300" cy="812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812420641"/>
      </p:ext>
    </p:extLst>
  </p:cSld>
  <p:clrMapOvr>
    <a:masterClrMapping/>
  </p:clrMapOvr>
  <p:transition/>
</p:sldLayout>
</file>

<file path=ppt/slideLayouts/slideLayout8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945423270"/>
      </p:ext>
    </p:extLst>
  </p:cSld>
  <p:clrMapOvr>
    <a:masterClrMapping/>
  </p:clrMapOvr>
  <p:transition/>
</p:sldLayout>
</file>

<file path=ppt/slideLayouts/slideLayout8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Tree>
    <p:extLst>
      <p:ext uri="{BB962C8B-B14F-4D97-AF65-F5344CB8AC3E}">
        <p14:creationId xmlns:p14="http://schemas.microsoft.com/office/powerpoint/2010/main" val="3740650081"/>
      </p:ext>
    </p:extLst>
  </p:cSld>
  <p:clrMapOvr>
    <a:masterClrMapping/>
  </p:clrMapOvr>
  <p:transition/>
</p:sldLayout>
</file>

<file path=ppt/slideLayouts/slideLayout8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258181894"/>
      </p:ext>
    </p:extLst>
  </p:cSld>
  <p:clrMapOvr>
    <a:masterClrMapping/>
  </p:clrMapOvr>
  <p:transition/>
</p:sldLayout>
</file>

<file path=ppt/slideLayouts/slideLayout8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a:prstGeom prst="rect">
            <a:avLst/>
          </a:prstGeom>
        </p:spPr>
        <p:txBody>
          <a:bodyPr vert="horz"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413125773"/>
      </p:ext>
    </p:extLst>
  </p:cSld>
  <p:clrMapOvr>
    <a:masterClrMapping/>
  </p:clrMapOvr>
  <p:transition/>
</p:sldLayout>
</file>

<file path=ppt/slideLayouts/slideLayout8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a:prstGeom prst="rect">
            <a:avLst/>
          </a:prstGeom>
        </p:spPr>
        <p:txBody>
          <a:bodyPr vert="horz"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sym typeface="Helvetica Neue" charset="0"/>
            </a:endParaRPr>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950909975"/>
      </p:ext>
    </p:extLst>
  </p:cSld>
  <p:clrMapOvr>
    <a:masterClrMapping/>
  </p:clrMapOvr>
  <p:transition/>
</p:sldLayout>
</file>

<file path=ppt/slideLayouts/slideLayout8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274759493"/>
      </p:ext>
    </p:extLst>
  </p:cSld>
  <p:clrMapOvr>
    <a:masterClrMapping/>
  </p:clrMapOvr>
  <p:transition/>
</p:sldLayout>
</file>

<file path=ppt/slideLayouts/slideLayout8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374188" y="390525"/>
            <a:ext cx="2979737" cy="923607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31800" y="390525"/>
            <a:ext cx="8789988" cy="92360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045600682"/>
      </p:ext>
    </p:extLst>
  </p:cSld>
  <p:clrMapOvr>
    <a:masterClrMapping/>
  </p:clrMapOvr>
  <p:transition/>
</p:sldLayout>
</file>

<file path=ppt/slideLayouts/slideLayout8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006257541"/>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sym typeface="Helvetica Neue" charset="0"/>
            </a:endParaRPr>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481926233"/>
      </p:ext>
    </p:extLst>
  </p:cSld>
  <p:clrMapOvr>
    <a:masterClrMapping/>
  </p:clrMapOvr>
  <p:transition/>
</p:sldLayout>
</file>

<file path=ppt/slideLayouts/slideLayout9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79447084"/>
      </p:ext>
    </p:extLst>
  </p:cSld>
  <p:clrMapOvr>
    <a:masterClrMapping/>
  </p:clrMapOvr>
  <p:transition/>
</p:sldLayout>
</file>

<file path=ppt/slideLayouts/slideLayout9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1505549375"/>
      </p:ext>
    </p:extLst>
  </p:cSld>
  <p:clrMapOvr>
    <a:masterClrMapping/>
  </p:clrMapOvr>
  <p:transition/>
</p:sldLayout>
</file>

<file path=ppt/slideLayouts/slideLayout9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571500" y="2324100"/>
            <a:ext cx="2463800" cy="65659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187700" y="2324100"/>
            <a:ext cx="2463800" cy="65659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992025940"/>
      </p:ext>
    </p:extLst>
  </p:cSld>
  <p:clrMapOvr>
    <a:masterClrMapping/>
  </p:clrMapOvr>
  <p:transition/>
</p:sldLayout>
</file>

<file path=ppt/slideLayouts/slideLayout9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988214248"/>
      </p:ext>
    </p:extLst>
  </p:cSld>
  <p:clrMapOvr>
    <a:masterClrMapping/>
  </p:clrMapOvr>
  <p:transition/>
</p:sldLayout>
</file>

<file path=ppt/slideLayouts/slideLayout9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746818902"/>
      </p:ext>
    </p:extLst>
  </p:cSld>
  <p:clrMapOvr>
    <a:masterClrMapping/>
  </p:clrMapOvr>
  <p:transition/>
</p:sldLayout>
</file>

<file path=ppt/slideLayouts/slideLayout9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223004766"/>
      </p:ext>
    </p:extLst>
  </p:cSld>
  <p:clrMapOvr>
    <a:masterClrMapping/>
  </p:clrMapOvr>
  <p:transition/>
</p:sldLayout>
</file>

<file path=ppt/slideLayouts/slideLayout9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447201130"/>
      </p:ext>
    </p:extLst>
  </p:cSld>
  <p:clrMapOvr>
    <a:masterClrMapping/>
  </p:clrMapOvr>
  <p:transition/>
</p:sldLayout>
</file>

<file path=ppt/slideLayouts/slideLayout9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sym typeface="Helvetica Neue" charset="0"/>
            </a:endParaRPr>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813413841"/>
      </p:ext>
    </p:extLst>
  </p:cSld>
  <p:clrMapOvr>
    <a:masterClrMapping/>
  </p:clrMapOvr>
  <p:transition/>
</p:sldLayout>
</file>

<file path=ppt/slideLayouts/slideLayout9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253553419"/>
      </p:ext>
    </p:extLst>
  </p:cSld>
  <p:clrMapOvr>
    <a:masterClrMapping/>
  </p:clrMapOvr>
  <p:transition/>
</p:sldLayout>
</file>

<file path=ppt/slideLayouts/slideLayout9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381500" y="330200"/>
            <a:ext cx="1270000" cy="85598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571500" y="330200"/>
            <a:ext cx="3657600" cy="85598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96968106"/>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10.xml.rels><?xml version="1.0" encoding="UTF-8" standalone="yes"?>
<Relationships xmlns="http://schemas.openxmlformats.org/package/2006/relationships"><Relationship Id="rId8" Type="http://schemas.openxmlformats.org/officeDocument/2006/relationships/slideLayout" Target="../slideLayouts/slideLayout107.xml"/><Relationship Id="rId3" Type="http://schemas.openxmlformats.org/officeDocument/2006/relationships/slideLayout" Target="../slideLayouts/slideLayout102.xml"/><Relationship Id="rId7" Type="http://schemas.openxmlformats.org/officeDocument/2006/relationships/slideLayout" Target="../slideLayouts/slideLayout106.xml"/><Relationship Id="rId12" Type="http://schemas.openxmlformats.org/officeDocument/2006/relationships/theme" Target="../theme/theme10.xml"/><Relationship Id="rId2" Type="http://schemas.openxmlformats.org/officeDocument/2006/relationships/slideLayout" Target="../slideLayouts/slideLayout101.xml"/><Relationship Id="rId1" Type="http://schemas.openxmlformats.org/officeDocument/2006/relationships/slideLayout" Target="../slideLayouts/slideLayout100.xml"/><Relationship Id="rId6" Type="http://schemas.openxmlformats.org/officeDocument/2006/relationships/slideLayout" Target="../slideLayouts/slideLayout105.xml"/><Relationship Id="rId11" Type="http://schemas.openxmlformats.org/officeDocument/2006/relationships/slideLayout" Target="../slideLayouts/slideLayout110.xml"/><Relationship Id="rId5" Type="http://schemas.openxmlformats.org/officeDocument/2006/relationships/slideLayout" Target="../slideLayouts/slideLayout104.xml"/><Relationship Id="rId10" Type="http://schemas.openxmlformats.org/officeDocument/2006/relationships/slideLayout" Target="../slideLayouts/slideLayout109.xml"/><Relationship Id="rId4" Type="http://schemas.openxmlformats.org/officeDocument/2006/relationships/slideLayout" Target="../slideLayouts/slideLayout103.xml"/><Relationship Id="rId9" Type="http://schemas.openxmlformats.org/officeDocument/2006/relationships/slideLayout" Target="../slideLayouts/slideLayout108.xml"/></Relationships>
</file>

<file path=ppt/slideMasters/_rels/slideMaster11.xml.rels><?xml version="1.0" encoding="UTF-8" standalone="yes"?>
<Relationships xmlns="http://schemas.openxmlformats.org/package/2006/relationships"><Relationship Id="rId8" Type="http://schemas.openxmlformats.org/officeDocument/2006/relationships/slideLayout" Target="../slideLayouts/slideLayout118.xml"/><Relationship Id="rId3" Type="http://schemas.openxmlformats.org/officeDocument/2006/relationships/slideLayout" Target="../slideLayouts/slideLayout113.xml"/><Relationship Id="rId7" Type="http://schemas.openxmlformats.org/officeDocument/2006/relationships/slideLayout" Target="../slideLayouts/slideLayout117.xml"/><Relationship Id="rId12" Type="http://schemas.openxmlformats.org/officeDocument/2006/relationships/theme" Target="../theme/theme11.xml"/><Relationship Id="rId2" Type="http://schemas.openxmlformats.org/officeDocument/2006/relationships/slideLayout" Target="../slideLayouts/slideLayout112.xml"/><Relationship Id="rId1" Type="http://schemas.openxmlformats.org/officeDocument/2006/relationships/slideLayout" Target="../slideLayouts/slideLayout111.xml"/><Relationship Id="rId6" Type="http://schemas.openxmlformats.org/officeDocument/2006/relationships/slideLayout" Target="../slideLayouts/slideLayout116.xml"/><Relationship Id="rId11" Type="http://schemas.openxmlformats.org/officeDocument/2006/relationships/slideLayout" Target="../slideLayouts/slideLayout121.xml"/><Relationship Id="rId5" Type="http://schemas.openxmlformats.org/officeDocument/2006/relationships/slideLayout" Target="../slideLayouts/slideLayout115.xml"/><Relationship Id="rId10" Type="http://schemas.openxmlformats.org/officeDocument/2006/relationships/slideLayout" Target="../slideLayouts/slideLayout120.xml"/><Relationship Id="rId4" Type="http://schemas.openxmlformats.org/officeDocument/2006/relationships/slideLayout" Target="../slideLayouts/slideLayout114.xml"/><Relationship Id="rId9" Type="http://schemas.openxmlformats.org/officeDocument/2006/relationships/slideLayout" Target="../slideLayouts/slideLayout119.xml"/></Relationships>
</file>

<file path=ppt/slideMasters/_rels/slideMaster12.xml.rels><?xml version="1.0" encoding="UTF-8" standalone="yes"?>
<Relationships xmlns="http://schemas.openxmlformats.org/package/2006/relationships"><Relationship Id="rId8" Type="http://schemas.openxmlformats.org/officeDocument/2006/relationships/slideLayout" Target="../slideLayouts/slideLayout129.xml"/><Relationship Id="rId3" Type="http://schemas.openxmlformats.org/officeDocument/2006/relationships/slideLayout" Target="../slideLayouts/slideLayout124.xml"/><Relationship Id="rId7" Type="http://schemas.openxmlformats.org/officeDocument/2006/relationships/slideLayout" Target="../slideLayouts/slideLayout128.xml"/><Relationship Id="rId12" Type="http://schemas.openxmlformats.org/officeDocument/2006/relationships/theme" Target="../theme/theme12.xml"/><Relationship Id="rId2" Type="http://schemas.openxmlformats.org/officeDocument/2006/relationships/slideLayout" Target="../slideLayouts/slideLayout123.xml"/><Relationship Id="rId1" Type="http://schemas.openxmlformats.org/officeDocument/2006/relationships/slideLayout" Target="../slideLayouts/slideLayout122.xml"/><Relationship Id="rId6" Type="http://schemas.openxmlformats.org/officeDocument/2006/relationships/slideLayout" Target="../slideLayouts/slideLayout127.xml"/><Relationship Id="rId11" Type="http://schemas.openxmlformats.org/officeDocument/2006/relationships/slideLayout" Target="../slideLayouts/slideLayout132.xml"/><Relationship Id="rId5" Type="http://schemas.openxmlformats.org/officeDocument/2006/relationships/slideLayout" Target="../slideLayouts/slideLayout126.xml"/><Relationship Id="rId10" Type="http://schemas.openxmlformats.org/officeDocument/2006/relationships/slideLayout" Target="../slideLayouts/slideLayout131.xml"/><Relationship Id="rId4" Type="http://schemas.openxmlformats.org/officeDocument/2006/relationships/slideLayout" Target="../slideLayouts/slideLayout125.xml"/><Relationship Id="rId9" Type="http://schemas.openxmlformats.org/officeDocument/2006/relationships/slideLayout" Target="../slideLayouts/slideLayout130.xml"/></Relationships>
</file>

<file path=ppt/slideMasters/_rels/slideMaster13.xml.rels><?xml version="1.0" encoding="UTF-8" standalone="yes"?>
<Relationships xmlns="http://schemas.openxmlformats.org/package/2006/relationships"><Relationship Id="rId8" Type="http://schemas.openxmlformats.org/officeDocument/2006/relationships/slideLayout" Target="../slideLayouts/slideLayout140.xml"/><Relationship Id="rId3" Type="http://schemas.openxmlformats.org/officeDocument/2006/relationships/slideLayout" Target="../slideLayouts/slideLayout135.xml"/><Relationship Id="rId7" Type="http://schemas.openxmlformats.org/officeDocument/2006/relationships/slideLayout" Target="../slideLayouts/slideLayout139.xml"/><Relationship Id="rId12" Type="http://schemas.openxmlformats.org/officeDocument/2006/relationships/theme" Target="../theme/theme13.xml"/><Relationship Id="rId2" Type="http://schemas.openxmlformats.org/officeDocument/2006/relationships/slideLayout" Target="../slideLayouts/slideLayout134.xml"/><Relationship Id="rId1" Type="http://schemas.openxmlformats.org/officeDocument/2006/relationships/slideLayout" Target="../slideLayouts/slideLayout133.xml"/><Relationship Id="rId6" Type="http://schemas.openxmlformats.org/officeDocument/2006/relationships/slideLayout" Target="../slideLayouts/slideLayout138.xml"/><Relationship Id="rId11" Type="http://schemas.openxmlformats.org/officeDocument/2006/relationships/slideLayout" Target="../slideLayouts/slideLayout143.xml"/><Relationship Id="rId5" Type="http://schemas.openxmlformats.org/officeDocument/2006/relationships/slideLayout" Target="../slideLayouts/slideLayout137.xml"/><Relationship Id="rId10" Type="http://schemas.openxmlformats.org/officeDocument/2006/relationships/slideLayout" Target="../slideLayouts/slideLayout142.xml"/><Relationship Id="rId4" Type="http://schemas.openxmlformats.org/officeDocument/2006/relationships/slideLayout" Target="../slideLayouts/slideLayout136.xml"/><Relationship Id="rId9" Type="http://schemas.openxmlformats.org/officeDocument/2006/relationships/slideLayout" Target="../slideLayouts/slideLayout141.xml"/></Relationships>
</file>

<file path=ppt/slideMasters/_rels/slideMaster14.xml.rels><?xml version="1.0" encoding="UTF-8" standalone="yes"?>
<Relationships xmlns="http://schemas.openxmlformats.org/package/2006/relationships"><Relationship Id="rId8" Type="http://schemas.openxmlformats.org/officeDocument/2006/relationships/slideLayout" Target="../slideLayouts/slideLayout151.xml"/><Relationship Id="rId3" Type="http://schemas.openxmlformats.org/officeDocument/2006/relationships/slideLayout" Target="../slideLayouts/slideLayout146.xml"/><Relationship Id="rId7" Type="http://schemas.openxmlformats.org/officeDocument/2006/relationships/slideLayout" Target="../slideLayouts/slideLayout150.xml"/><Relationship Id="rId12" Type="http://schemas.openxmlformats.org/officeDocument/2006/relationships/theme" Target="../theme/theme14.xml"/><Relationship Id="rId2" Type="http://schemas.openxmlformats.org/officeDocument/2006/relationships/slideLayout" Target="../slideLayouts/slideLayout145.xml"/><Relationship Id="rId1" Type="http://schemas.openxmlformats.org/officeDocument/2006/relationships/slideLayout" Target="../slideLayouts/slideLayout144.xml"/><Relationship Id="rId6" Type="http://schemas.openxmlformats.org/officeDocument/2006/relationships/slideLayout" Target="../slideLayouts/slideLayout149.xml"/><Relationship Id="rId11" Type="http://schemas.openxmlformats.org/officeDocument/2006/relationships/slideLayout" Target="../slideLayouts/slideLayout154.xml"/><Relationship Id="rId5" Type="http://schemas.openxmlformats.org/officeDocument/2006/relationships/slideLayout" Target="../slideLayouts/slideLayout148.xml"/><Relationship Id="rId10" Type="http://schemas.openxmlformats.org/officeDocument/2006/relationships/slideLayout" Target="../slideLayouts/slideLayout153.xml"/><Relationship Id="rId4" Type="http://schemas.openxmlformats.org/officeDocument/2006/relationships/slideLayout" Target="../slideLayouts/slideLayout147.xml"/><Relationship Id="rId9" Type="http://schemas.openxmlformats.org/officeDocument/2006/relationships/slideLayout" Target="../slideLayouts/slideLayout152.xml"/></Relationships>
</file>

<file path=ppt/slideMasters/_rels/slideMaster15.xml.rels><?xml version="1.0" encoding="UTF-8" standalone="yes"?>
<Relationships xmlns="http://schemas.openxmlformats.org/package/2006/relationships"><Relationship Id="rId8" Type="http://schemas.openxmlformats.org/officeDocument/2006/relationships/slideLayout" Target="../slideLayouts/slideLayout162.xml"/><Relationship Id="rId3" Type="http://schemas.openxmlformats.org/officeDocument/2006/relationships/slideLayout" Target="../slideLayouts/slideLayout157.xml"/><Relationship Id="rId7" Type="http://schemas.openxmlformats.org/officeDocument/2006/relationships/slideLayout" Target="../slideLayouts/slideLayout161.xml"/><Relationship Id="rId12" Type="http://schemas.openxmlformats.org/officeDocument/2006/relationships/theme" Target="../theme/theme15.xml"/><Relationship Id="rId2" Type="http://schemas.openxmlformats.org/officeDocument/2006/relationships/slideLayout" Target="../slideLayouts/slideLayout156.xml"/><Relationship Id="rId1" Type="http://schemas.openxmlformats.org/officeDocument/2006/relationships/slideLayout" Target="../slideLayouts/slideLayout155.xml"/><Relationship Id="rId6" Type="http://schemas.openxmlformats.org/officeDocument/2006/relationships/slideLayout" Target="../slideLayouts/slideLayout160.xml"/><Relationship Id="rId11" Type="http://schemas.openxmlformats.org/officeDocument/2006/relationships/slideLayout" Target="../slideLayouts/slideLayout165.xml"/><Relationship Id="rId5" Type="http://schemas.openxmlformats.org/officeDocument/2006/relationships/slideLayout" Target="../slideLayouts/slideLayout159.xml"/><Relationship Id="rId10" Type="http://schemas.openxmlformats.org/officeDocument/2006/relationships/slideLayout" Target="../slideLayouts/slideLayout164.xml"/><Relationship Id="rId4" Type="http://schemas.openxmlformats.org/officeDocument/2006/relationships/slideLayout" Target="../slideLayouts/slideLayout158.xml"/><Relationship Id="rId9" Type="http://schemas.openxmlformats.org/officeDocument/2006/relationships/slideLayout" Target="../slideLayouts/slideLayout163.xml"/></Relationships>
</file>

<file path=ppt/slideMasters/_rels/slideMaster16.xml.rels><?xml version="1.0" encoding="UTF-8" standalone="yes"?>
<Relationships xmlns="http://schemas.openxmlformats.org/package/2006/relationships"><Relationship Id="rId8" Type="http://schemas.openxmlformats.org/officeDocument/2006/relationships/slideLayout" Target="../slideLayouts/slideLayout173.xml"/><Relationship Id="rId3" Type="http://schemas.openxmlformats.org/officeDocument/2006/relationships/slideLayout" Target="../slideLayouts/slideLayout168.xml"/><Relationship Id="rId7" Type="http://schemas.openxmlformats.org/officeDocument/2006/relationships/slideLayout" Target="../slideLayouts/slideLayout172.xml"/><Relationship Id="rId12" Type="http://schemas.openxmlformats.org/officeDocument/2006/relationships/theme" Target="../theme/theme16.xml"/><Relationship Id="rId2" Type="http://schemas.openxmlformats.org/officeDocument/2006/relationships/slideLayout" Target="../slideLayouts/slideLayout167.xml"/><Relationship Id="rId1" Type="http://schemas.openxmlformats.org/officeDocument/2006/relationships/slideLayout" Target="../slideLayouts/slideLayout166.xml"/><Relationship Id="rId6" Type="http://schemas.openxmlformats.org/officeDocument/2006/relationships/slideLayout" Target="../slideLayouts/slideLayout171.xml"/><Relationship Id="rId11" Type="http://schemas.openxmlformats.org/officeDocument/2006/relationships/slideLayout" Target="../slideLayouts/slideLayout176.xml"/><Relationship Id="rId5" Type="http://schemas.openxmlformats.org/officeDocument/2006/relationships/slideLayout" Target="../slideLayouts/slideLayout170.xml"/><Relationship Id="rId10" Type="http://schemas.openxmlformats.org/officeDocument/2006/relationships/slideLayout" Target="../slideLayouts/slideLayout175.xml"/><Relationship Id="rId4" Type="http://schemas.openxmlformats.org/officeDocument/2006/relationships/slideLayout" Target="../slideLayouts/slideLayout169.xml"/><Relationship Id="rId9" Type="http://schemas.openxmlformats.org/officeDocument/2006/relationships/slideLayout" Target="../slideLayouts/slideLayout174.xml"/></Relationships>
</file>

<file path=ppt/slideMasters/_rels/slideMaster17.xml.rels><?xml version="1.0" encoding="UTF-8" standalone="yes"?>
<Relationships xmlns="http://schemas.openxmlformats.org/package/2006/relationships"><Relationship Id="rId8" Type="http://schemas.openxmlformats.org/officeDocument/2006/relationships/slideLayout" Target="../slideLayouts/slideLayout184.xml"/><Relationship Id="rId3" Type="http://schemas.openxmlformats.org/officeDocument/2006/relationships/slideLayout" Target="../slideLayouts/slideLayout179.xml"/><Relationship Id="rId7" Type="http://schemas.openxmlformats.org/officeDocument/2006/relationships/slideLayout" Target="../slideLayouts/slideLayout183.xml"/><Relationship Id="rId12" Type="http://schemas.openxmlformats.org/officeDocument/2006/relationships/theme" Target="../theme/theme17.xml"/><Relationship Id="rId2" Type="http://schemas.openxmlformats.org/officeDocument/2006/relationships/slideLayout" Target="../slideLayouts/slideLayout178.xml"/><Relationship Id="rId1" Type="http://schemas.openxmlformats.org/officeDocument/2006/relationships/slideLayout" Target="../slideLayouts/slideLayout177.xml"/><Relationship Id="rId6" Type="http://schemas.openxmlformats.org/officeDocument/2006/relationships/slideLayout" Target="../slideLayouts/slideLayout182.xml"/><Relationship Id="rId11" Type="http://schemas.openxmlformats.org/officeDocument/2006/relationships/slideLayout" Target="../slideLayouts/slideLayout187.xml"/><Relationship Id="rId5" Type="http://schemas.openxmlformats.org/officeDocument/2006/relationships/slideLayout" Target="../slideLayouts/slideLayout181.xml"/><Relationship Id="rId10" Type="http://schemas.openxmlformats.org/officeDocument/2006/relationships/slideLayout" Target="../slideLayouts/slideLayout186.xml"/><Relationship Id="rId4" Type="http://schemas.openxmlformats.org/officeDocument/2006/relationships/slideLayout" Target="../slideLayouts/slideLayout180.xml"/><Relationship Id="rId9" Type="http://schemas.openxmlformats.org/officeDocument/2006/relationships/slideLayout" Target="../slideLayouts/slideLayout185.xml"/></Relationships>
</file>

<file path=ppt/slideMasters/_rels/slideMaster18.xml.rels><?xml version="1.0" encoding="UTF-8" standalone="yes"?>
<Relationships xmlns="http://schemas.openxmlformats.org/package/2006/relationships"><Relationship Id="rId8" Type="http://schemas.openxmlformats.org/officeDocument/2006/relationships/slideLayout" Target="../slideLayouts/slideLayout195.xml"/><Relationship Id="rId3" Type="http://schemas.openxmlformats.org/officeDocument/2006/relationships/slideLayout" Target="../slideLayouts/slideLayout190.xml"/><Relationship Id="rId7" Type="http://schemas.openxmlformats.org/officeDocument/2006/relationships/slideLayout" Target="../slideLayouts/slideLayout194.xml"/><Relationship Id="rId12" Type="http://schemas.openxmlformats.org/officeDocument/2006/relationships/theme" Target="../theme/theme18.xml"/><Relationship Id="rId2" Type="http://schemas.openxmlformats.org/officeDocument/2006/relationships/slideLayout" Target="../slideLayouts/slideLayout189.xml"/><Relationship Id="rId1" Type="http://schemas.openxmlformats.org/officeDocument/2006/relationships/slideLayout" Target="../slideLayouts/slideLayout188.xml"/><Relationship Id="rId6" Type="http://schemas.openxmlformats.org/officeDocument/2006/relationships/slideLayout" Target="../slideLayouts/slideLayout193.xml"/><Relationship Id="rId11" Type="http://schemas.openxmlformats.org/officeDocument/2006/relationships/slideLayout" Target="../slideLayouts/slideLayout198.xml"/><Relationship Id="rId5" Type="http://schemas.openxmlformats.org/officeDocument/2006/relationships/slideLayout" Target="../slideLayouts/slideLayout192.xml"/><Relationship Id="rId10" Type="http://schemas.openxmlformats.org/officeDocument/2006/relationships/slideLayout" Target="../slideLayouts/slideLayout197.xml"/><Relationship Id="rId4" Type="http://schemas.openxmlformats.org/officeDocument/2006/relationships/slideLayout" Target="../slideLayouts/slideLayout191.xml"/><Relationship Id="rId9" Type="http://schemas.openxmlformats.org/officeDocument/2006/relationships/slideLayout" Target="../slideLayouts/slideLayout196.xml"/></Relationships>
</file>

<file path=ppt/slideMasters/_rels/slideMaster19.xml.rels><?xml version="1.0" encoding="UTF-8" standalone="yes"?>
<Relationships xmlns="http://schemas.openxmlformats.org/package/2006/relationships"><Relationship Id="rId8" Type="http://schemas.openxmlformats.org/officeDocument/2006/relationships/slideLayout" Target="../slideLayouts/slideLayout206.xml"/><Relationship Id="rId3" Type="http://schemas.openxmlformats.org/officeDocument/2006/relationships/slideLayout" Target="../slideLayouts/slideLayout201.xml"/><Relationship Id="rId7" Type="http://schemas.openxmlformats.org/officeDocument/2006/relationships/slideLayout" Target="../slideLayouts/slideLayout205.xml"/><Relationship Id="rId12" Type="http://schemas.openxmlformats.org/officeDocument/2006/relationships/theme" Target="../theme/theme19.xml"/><Relationship Id="rId2" Type="http://schemas.openxmlformats.org/officeDocument/2006/relationships/slideLayout" Target="../slideLayouts/slideLayout200.xml"/><Relationship Id="rId1" Type="http://schemas.openxmlformats.org/officeDocument/2006/relationships/slideLayout" Target="../slideLayouts/slideLayout199.xml"/><Relationship Id="rId6" Type="http://schemas.openxmlformats.org/officeDocument/2006/relationships/slideLayout" Target="../slideLayouts/slideLayout204.xml"/><Relationship Id="rId11" Type="http://schemas.openxmlformats.org/officeDocument/2006/relationships/slideLayout" Target="../slideLayouts/slideLayout209.xml"/><Relationship Id="rId5" Type="http://schemas.openxmlformats.org/officeDocument/2006/relationships/slideLayout" Target="../slideLayouts/slideLayout203.xml"/><Relationship Id="rId10" Type="http://schemas.openxmlformats.org/officeDocument/2006/relationships/slideLayout" Target="../slideLayouts/slideLayout208.xml"/><Relationship Id="rId4" Type="http://schemas.openxmlformats.org/officeDocument/2006/relationships/slideLayout" Target="../slideLayouts/slideLayout202.xml"/><Relationship Id="rId9" Type="http://schemas.openxmlformats.org/officeDocument/2006/relationships/slideLayout" Target="../slideLayouts/slideLayout207.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3.xml"/><Relationship Id="rId3" Type="http://schemas.openxmlformats.org/officeDocument/2006/relationships/slideLayout" Target="../slideLayouts/slideLayout58.xml"/><Relationship Id="rId7" Type="http://schemas.openxmlformats.org/officeDocument/2006/relationships/slideLayout" Target="../slideLayouts/slideLayout62.xml"/><Relationship Id="rId12" Type="http://schemas.openxmlformats.org/officeDocument/2006/relationships/theme" Target="../theme/theme6.xml"/><Relationship Id="rId2" Type="http://schemas.openxmlformats.org/officeDocument/2006/relationships/slideLayout" Target="../slideLayouts/slideLayout57.xml"/><Relationship Id="rId1" Type="http://schemas.openxmlformats.org/officeDocument/2006/relationships/slideLayout" Target="../slideLayouts/slideLayout56.xml"/><Relationship Id="rId6" Type="http://schemas.openxmlformats.org/officeDocument/2006/relationships/slideLayout" Target="../slideLayouts/slideLayout61.xml"/><Relationship Id="rId11" Type="http://schemas.openxmlformats.org/officeDocument/2006/relationships/slideLayout" Target="../slideLayouts/slideLayout66.xml"/><Relationship Id="rId5" Type="http://schemas.openxmlformats.org/officeDocument/2006/relationships/slideLayout" Target="../slideLayouts/slideLayout60.xml"/><Relationship Id="rId10" Type="http://schemas.openxmlformats.org/officeDocument/2006/relationships/slideLayout" Target="../slideLayouts/slideLayout65.xml"/><Relationship Id="rId4" Type="http://schemas.openxmlformats.org/officeDocument/2006/relationships/slideLayout" Target="../slideLayouts/slideLayout59.xml"/><Relationship Id="rId9" Type="http://schemas.openxmlformats.org/officeDocument/2006/relationships/slideLayout" Target="../slideLayouts/slideLayout64.xml"/></Relationships>
</file>

<file path=ppt/slideMasters/_rels/slideMaster7.xml.rels><?xml version="1.0" encoding="UTF-8" standalone="yes"?>
<Relationships xmlns="http://schemas.openxmlformats.org/package/2006/relationships"><Relationship Id="rId8" Type="http://schemas.openxmlformats.org/officeDocument/2006/relationships/slideLayout" Target="../slideLayouts/slideLayout74.xml"/><Relationship Id="rId3" Type="http://schemas.openxmlformats.org/officeDocument/2006/relationships/slideLayout" Target="../slideLayouts/slideLayout69.xml"/><Relationship Id="rId7" Type="http://schemas.openxmlformats.org/officeDocument/2006/relationships/slideLayout" Target="../slideLayouts/slideLayout73.xml"/><Relationship Id="rId12" Type="http://schemas.openxmlformats.org/officeDocument/2006/relationships/theme" Target="../theme/theme7.xml"/><Relationship Id="rId2" Type="http://schemas.openxmlformats.org/officeDocument/2006/relationships/slideLayout" Target="../slideLayouts/slideLayout68.xml"/><Relationship Id="rId1" Type="http://schemas.openxmlformats.org/officeDocument/2006/relationships/slideLayout" Target="../slideLayouts/slideLayout67.xml"/><Relationship Id="rId6" Type="http://schemas.openxmlformats.org/officeDocument/2006/relationships/slideLayout" Target="../slideLayouts/slideLayout72.xml"/><Relationship Id="rId11" Type="http://schemas.openxmlformats.org/officeDocument/2006/relationships/slideLayout" Target="../slideLayouts/slideLayout77.xml"/><Relationship Id="rId5" Type="http://schemas.openxmlformats.org/officeDocument/2006/relationships/slideLayout" Target="../slideLayouts/slideLayout71.xml"/><Relationship Id="rId10" Type="http://schemas.openxmlformats.org/officeDocument/2006/relationships/slideLayout" Target="../slideLayouts/slideLayout76.xml"/><Relationship Id="rId4" Type="http://schemas.openxmlformats.org/officeDocument/2006/relationships/slideLayout" Target="../slideLayouts/slideLayout70.xml"/><Relationship Id="rId9" Type="http://schemas.openxmlformats.org/officeDocument/2006/relationships/slideLayout" Target="../slideLayouts/slideLayout75.xml"/></Relationships>
</file>

<file path=ppt/slideMasters/_rels/slideMaster8.xml.rels><?xml version="1.0" encoding="UTF-8" standalone="yes"?>
<Relationships xmlns="http://schemas.openxmlformats.org/package/2006/relationships"><Relationship Id="rId8" Type="http://schemas.openxmlformats.org/officeDocument/2006/relationships/slideLayout" Target="../slideLayouts/slideLayout85.xml"/><Relationship Id="rId3" Type="http://schemas.openxmlformats.org/officeDocument/2006/relationships/slideLayout" Target="../slideLayouts/slideLayout80.xml"/><Relationship Id="rId7" Type="http://schemas.openxmlformats.org/officeDocument/2006/relationships/slideLayout" Target="../slideLayouts/slideLayout84.xml"/><Relationship Id="rId12" Type="http://schemas.openxmlformats.org/officeDocument/2006/relationships/theme" Target="../theme/theme8.xml"/><Relationship Id="rId2" Type="http://schemas.openxmlformats.org/officeDocument/2006/relationships/slideLayout" Target="../slideLayouts/slideLayout79.xml"/><Relationship Id="rId1" Type="http://schemas.openxmlformats.org/officeDocument/2006/relationships/slideLayout" Target="../slideLayouts/slideLayout78.xml"/><Relationship Id="rId6" Type="http://schemas.openxmlformats.org/officeDocument/2006/relationships/slideLayout" Target="../slideLayouts/slideLayout83.xml"/><Relationship Id="rId11" Type="http://schemas.openxmlformats.org/officeDocument/2006/relationships/slideLayout" Target="../slideLayouts/slideLayout88.xml"/><Relationship Id="rId5" Type="http://schemas.openxmlformats.org/officeDocument/2006/relationships/slideLayout" Target="../slideLayouts/slideLayout82.xml"/><Relationship Id="rId10" Type="http://schemas.openxmlformats.org/officeDocument/2006/relationships/slideLayout" Target="../slideLayouts/slideLayout87.xml"/><Relationship Id="rId4" Type="http://schemas.openxmlformats.org/officeDocument/2006/relationships/slideLayout" Target="../slideLayouts/slideLayout81.xml"/><Relationship Id="rId9" Type="http://schemas.openxmlformats.org/officeDocument/2006/relationships/slideLayout" Target="../slideLayouts/slideLayout86.xml"/></Relationships>
</file>

<file path=ppt/slideMasters/_rels/slideMaster9.xml.rels><?xml version="1.0" encoding="UTF-8" standalone="yes"?>
<Relationships xmlns="http://schemas.openxmlformats.org/package/2006/relationships"><Relationship Id="rId8" Type="http://schemas.openxmlformats.org/officeDocument/2006/relationships/slideLayout" Target="../slideLayouts/slideLayout96.xml"/><Relationship Id="rId3" Type="http://schemas.openxmlformats.org/officeDocument/2006/relationships/slideLayout" Target="../slideLayouts/slideLayout91.xml"/><Relationship Id="rId7" Type="http://schemas.openxmlformats.org/officeDocument/2006/relationships/slideLayout" Target="../slideLayouts/slideLayout95.xml"/><Relationship Id="rId12" Type="http://schemas.openxmlformats.org/officeDocument/2006/relationships/theme" Target="../theme/theme9.xml"/><Relationship Id="rId2" Type="http://schemas.openxmlformats.org/officeDocument/2006/relationships/slideLayout" Target="../slideLayouts/slideLayout90.xml"/><Relationship Id="rId1" Type="http://schemas.openxmlformats.org/officeDocument/2006/relationships/slideLayout" Target="../slideLayouts/slideLayout89.xml"/><Relationship Id="rId6" Type="http://schemas.openxmlformats.org/officeDocument/2006/relationships/slideLayout" Target="../slideLayouts/slideLayout94.xml"/><Relationship Id="rId11" Type="http://schemas.openxmlformats.org/officeDocument/2006/relationships/slideLayout" Target="../slideLayouts/slideLayout99.xml"/><Relationship Id="rId5" Type="http://schemas.openxmlformats.org/officeDocument/2006/relationships/slideLayout" Target="../slideLayouts/slideLayout93.xml"/><Relationship Id="rId10" Type="http://schemas.openxmlformats.org/officeDocument/2006/relationships/slideLayout" Target="../slideLayouts/slideLayout98.xml"/><Relationship Id="rId4" Type="http://schemas.openxmlformats.org/officeDocument/2006/relationships/slideLayout" Target="../slideLayouts/slideLayout92.xml"/><Relationship Id="rId9" Type="http://schemas.openxmlformats.org/officeDocument/2006/relationships/slideLayout" Target="../slideLayouts/slideLayout9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1"/>
          <p:cNvSpPr>
            <a:spLocks noGrp="1" noChangeArrowheads="1"/>
          </p:cNvSpPr>
          <p:nvPr>
            <p:ph type="body" idx="1"/>
          </p:nvPr>
        </p:nvSpPr>
        <p:spPr bwMode="auto">
          <a:xfrm>
            <a:off x="571500" y="5016500"/>
            <a:ext cx="11861800" cy="317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Neue" charset="0"/>
              </a:rPr>
              <a:t>Click to edit Master text styles</a:t>
            </a:r>
          </a:p>
          <a:p>
            <a:pPr lvl="1"/>
            <a:r>
              <a:rPr lang="en-US">
                <a:sym typeface="Helvetica Neue" charset="0"/>
              </a:rPr>
              <a:t>Second level</a:t>
            </a:r>
          </a:p>
          <a:p>
            <a:pPr lvl="2"/>
            <a:r>
              <a:rPr lang="en-US">
                <a:sym typeface="Helvetica Neue" charset="0"/>
              </a:rPr>
              <a:t>Third level</a:t>
            </a:r>
          </a:p>
          <a:p>
            <a:pPr lvl="3"/>
            <a:r>
              <a:rPr lang="en-US">
                <a:sym typeface="Helvetica Neue" charset="0"/>
              </a:rPr>
              <a:t>Fourth level</a:t>
            </a:r>
          </a:p>
          <a:p>
            <a:pPr lvl="4"/>
            <a:r>
              <a:rPr lang="en-US">
                <a:sym typeface="Helvetica Neue" charset="0"/>
              </a:rPr>
              <a:t>Fifth level</a:t>
            </a:r>
          </a:p>
        </p:txBody>
      </p:sp>
      <p:sp>
        <p:nvSpPr>
          <p:cNvPr id="1027" name="Line 2"/>
          <p:cNvSpPr>
            <a:spLocks noChangeShapeType="1"/>
          </p:cNvSpPr>
          <p:nvPr/>
        </p:nvSpPr>
        <p:spPr bwMode="auto">
          <a:xfrm>
            <a:off x="647700" y="4749800"/>
            <a:ext cx="11709400" cy="0"/>
          </a:xfrm>
          <a:prstGeom prst="line">
            <a:avLst/>
          </a:prstGeom>
          <a:noFill/>
          <a:ln w="12700">
            <a:solidFill>
              <a:srgbClr val="888888"/>
            </a:solidFill>
            <a:miter lim="800000"/>
            <a:headEnd/>
            <a:tailEnd/>
          </a:ln>
          <a:extLst>
            <a:ext uri="{909E8E84-426E-40DD-AFC4-6F175D3DCCD1}">
              <a14:hiddenFill xmlns:a14="http://schemas.microsoft.com/office/drawing/2010/main">
                <a:noFill/>
              </a14:hiddenFill>
            </a:ext>
          </a:extLst>
        </p:spPr>
        <p:txBody>
          <a:bodyPr lIns="0" tIns="0" rIns="0" bIns="0"/>
          <a:lstStyle/>
          <a:p>
            <a:endParaRPr lang="en-US"/>
          </a:p>
        </p:txBody>
      </p:sp>
      <p:sp>
        <p:nvSpPr>
          <p:cNvPr id="1028" name="Rectangle 3"/>
          <p:cNvSpPr>
            <a:spLocks noGrp="1" noChangeArrowheads="1"/>
          </p:cNvSpPr>
          <p:nvPr>
            <p:ph type="title"/>
          </p:nvPr>
        </p:nvSpPr>
        <p:spPr bwMode="auto">
          <a:xfrm>
            <a:off x="571500" y="1320800"/>
            <a:ext cx="11861800" cy="317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50800" tIns="50800" rIns="50800" bIns="50800" numCol="1" anchor="b" anchorCtr="0" compatLnSpc="1">
            <a:prstTxWarp prst="textNoShape">
              <a:avLst/>
            </a:prstTxWarp>
          </a:bodyPr>
          <a:lstStyle/>
          <a:p>
            <a:pPr lvl="0"/>
            <a:r>
              <a:rPr lang="en-US">
                <a:sym typeface="Helvetica Neue Light" charset="0"/>
              </a:rPr>
              <a:t>Click to edit Master title style</a:t>
            </a:r>
          </a:p>
        </p:txBody>
      </p:sp>
      <p:pic>
        <p:nvPicPr>
          <p:cNvPr id="1029" name="Picture 4" descr="Logo300dpi %281%29.png"/>
          <p:cNvPicPr>
            <a:picLocks noChangeAspect="1"/>
          </p:cNvPicPr>
          <p:nvPr/>
        </p:nvPicPr>
        <p:blipFill>
          <a:blip r:embed="rId13">
            <a:extLst>
              <a:ext uri="{28A0092B-C50C-407E-A947-70E740481C1C}">
                <a14:useLocalDpi xmlns:a14="http://schemas.microsoft.com/office/drawing/2010/main" val="0"/>
              </a:ext>
            </a:extLst>
          </a:blip>
          <a:srcRect/>
          <a:stretch>
            <a:fillRect/>
          </a:stretch>
        </p:blipFill>
        <p:spPr bwMode="auto">
          <a:xfrm>
            <a:off x="10083800" y="381000"/>
            <a:ext cx="2286000" cy="1358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667" r:id="rId1"/>
    <p:sldLayoutId id="2147483668" r:id="rId2"/>
    <p:sldLayoutId id="2147483669" r:id="rId3"/>
    <p:sldLayoutId id="2147483670" r:id="rId4"/>
    <p:sldLayoutId id="2147483671" r:id="rId5"/>
    <p:sldLayoutId id="2147483672" r:id="rId6"/>
    <p:sldLayoutId id="2147483673" r:id="rId7"/>
    <p:sldLayoutId id="2147483674" r:id="rId8"/>
    <p:sldLayoutId id="2147483675" r:id="rId9"/>
    <p:sldLayoutId id="2147483676" r:id="rId10"/>
    <p:sldLayoutId id="2147483677" r:id="rId11"/>
  </p:sldLayoutIdLst>
  <p:transition/>
  <p:txStyles>
    <p:titleStyle>
      <a:lvl1pPr algn="l" rtl="0" eaLnBrk="0" fontAlgn="base" hangingPunct="0">
        <a:spcBef>
          <a:spcPct val="0"/>
        </a:spcBef>
        <a:spcAft>
          <a:spcPct val="0"/>
        </a:spcAft>
        <a:defRPr sz="4400">
          <a:solidFill>
            <a:schemeClr val="tx1"/>
          </a:solidFill>
          <a:latin typeface="+mj-lt"/>
          <a:ea typeface="+mj-ea"/>
          <a:cs typeface="+mj-cs"/>
          <a:sym typeface="Helvetica Neue Light" charset="0"/>
        </a:defRPr>
      </a:lvl1pPr>
      <a:lvl2pPr algn="l" rtl="0" eaLnBrk="0" fontAlgn="base" hangingPunct="0">
        <a:spcBef>
          <a:spcPct val="0"/>
        </a:spcBef>
        <a:spcAft>
          <a:spcPct val="0"/>
        </a:spcAft>
        <a:defRPr sz="4400">
          <a:solidFill>
            <a:schemeClr val="tx1"/>
          </a:solidFill>
          <a:latin typeface="Helvetica Neue Light" charset="0"/>
          <a:ea typeface="ヒラギノ角ゴ ProN W3" charset="0"/>
          <a:cs typeface="ヒラギノ角ゴ ProN W3" charset="0"/>
          <a:sym typeface="Helvetica Neue Light" charset="0"/>
        </a:defRPr>
      </a:lvl2pPr>
      <a:lvl3pPr algn="l" rtl="0" eaLnBrk="0" fontAlgn="base" hangingPunct="0">
        <a:spcBef>
          <a:spcPct val="0"/>
        </a:spcBef>
        <a:spcAft>
          <a:spcPct val="0"/>
        </a:spcAft>
        <a:defRPr sz="4400">
          <a:solidFill>
            <a:schemeClr val="tx1"/>
          </a:solidFill>
          <a:latin typeface="Helvetica Neue Light" charset="0"/>
          <a:ea typeface="ヒラギノ角ゴ ProN W3" charset="0"/>
          <a:cs typeface="ヒラギノ角ゴ ProN W3" charset="0"/>
          <a:sym typeface="Helvetica Neue Light" charset="0"/>
        </a:defRPr>
      </a:lvl3pPr>
      <a:lvl4pPr algn="l" rtl="0" eaLnBrk="0" fontAlgn="base" hangingPunct="0">
        <a:spcBef>
          <a:spcPct val="0"/>
        </a:spcBef>
        <a:spcAft>
          <a:spcPct val="0"/>
        </a:spcAft>
        <a:defRPr sz="4400">
          <a:solidFill>
            <a:schemeClr val="tx1"/>
          </a:solidFill>
          <a:latin typeface="Helvetica Neue Light" charset="0"/>
          <a:ea typeface="ヒラギノ角ゴ ProN W3" charset="0"/>
          <a:cs typeface="ヒラギノ角ゴ ProN W3" charset="0"/>
          <a:sym typeface="Helvetica Neue Light" charset="0"/>
        </a:defRPr>
      </a:lvl4pPr>
      <a:lvl5pPr algn="l" rtl="0" eaLnBrk="0" fontAlgn="base" hangingPunct="0">
        <a:spcBef>
          <a:spcPct val="0"/>
        </a:spcBef>
        <a:spcAft>
          <a:spcPct val="0"/>
        </a:spcAft>
        <a:defRPr sz="4400">
          <a:solidFill>
            <a:schemeClr val="tx1"/>
          </a:solidFill>
          <a:latin typeface="Helvetica Neue Light" charset="0"/>
          <a:ea typeface="ヒラギノ角ゴ ProN W3" charset="0"/>
          <a:cs typeface="ヒラギノ角ゴ ProN W3" charset="0"/>
          <a:sym typeface="Helvetica Neue Light" charset="0"/>
        </a:defRPr>
      </a:lvl5pPr>
      <a:lvl6pPr marL="457200" algn="l" rtl="0" fontAlgn="base">
        <a:spcBef>
          <a:spcPct val="0"/>
        </a:spcBef>
        <a:spcAft>
          <a:spcPct val="0"/>
        </a:spcAft>
        <a:defRPr sz="4400">
          <a:solidFill>
            <a:schemeClr val="tx1"/>
          </a:solidFill>
          <a:latin typeface="Helvetica Neue Light" charset="0"/>
          <a:ea typeface="ヒラギノ角ゴ ProN W3" charset="0"/>
          <a:cs typeface="ヒラギノ角ゴ ProN W3" charset="0"/>
          <a:sym typeface="Helvetica Neue Light" charset="0"/>
        </a:defRPr>
      </a:lvl6pPr>
      <a:lvl7pPr marL="914400" algn="l" rtl="0" fontAlgn="base">
        <a:spcBef>
          <a:spcPct val="0"/>
        </a:spcBef>
        <a:spcAft>
          <a:spcPct val="0"/>
        </a:spcAft>
        <a:defRPr sz="4400">
          <a:solidFill>
            <a:schemeClr val="tx1"/>
          </a:solidFill>
          <a:latin typeface="Helvetica Neue Light" charset="0"/>
          <a:ea typeface="ヒラギノ角ゴ ProN W3" charset="0"/>
          <a:cs typeface="ヒラギノ角ゴ ProN W3" charset="0"/>
          <a:sym typeface="Helvetica Neue Light" charset="0"/>
        </a:defRPr>
      </a:lvl7pPr>
      <a:lvl8pPr marL="1371600" algn="l" rtl="0" fontAlgn="base">
        <a:spcBef>
          <a:spcPct val="0"/>
        </a:spcBef>
        <a:spcAft>
          <a:spcPct val="0"/>
        </a:spcAft>
        <a:defRPr sz="4400">
          <a:solidFill>
            <a:schemeClr val="tx1"/>
          </a:solidFill>
          <a:latin typeface="Helvetica Neue Light" charset="0"/>
          <a:ea typeface="ヒラギノ角ゴ ProN W3" charset="0"/>
          <a:cs typeface="ヒラギノ角ゴ ProN W3" charset="0"/>
          <a:sym typeface="Helvetica Neue Light" charset="0"/>
        </a:defRPr>
      </a:lvl8pPr>
      <a:lvl9pPr marL="1828800" algn="l" rtl="0" fontAlgn="base">
        <a:spcBef>
          <a:spcPct val="0"/>
        </a:spcBef>
        <a:spcAft>
          <a:spcPct val="0"/>
        </a:spcAft>
        <a:defRPr sz="4400">
          <a:solidFill>
            <a:schemeClr val="tx1"/>
          </a:solidFill>
          <a:latin typeface="Helvetica Neue Light" charset="0"/>
          <a:ea typeface="ヒラギノ角ゴ ProN W3" charset="0"/>
          <a:cs typeface="ヒラギノ角ゴ ProN W3" charset="0"/>
          <a:sym typeface="Helvetica Neue Light" charset="0"/>
        </a:defRPr>
      </a:lvl9pPr>
    </p:titleStyle>
    <p:bodyStyle>
      <a:lvl1pPr marL="342900" indent="-342900" algn="l" rtl="0" eaLnBrk="0" fontAlgn="base" hangingPunct="0">
        <a:spcBef>
          <a:spcPct val="0"/>
        </a:spcBef>
        <a:spcAft>
          <a:spcPct val="0"/>
        </a:spcAft>
        <a:defRPr sz="3400">
          <a:solidFill>
            <a:srgbClr val="606060"/>
          </a:solidFill>
          <a:latin typeface="+mn-lt"/>
          <a:ea typeface="+mn-ea"/>
          <a:cs typeface="+mn-cs"/>
          <a:sym typeface="Helvetica Neue" charset="0"/>
        </a:defRPr>
      </a:lvl1pPr>
      <a:lvl2pPr marL="742950" indent="-285750" algn="l" rtl="0" eaLnBrk="0" fontAlgn="base" hangingPunct="0">
        <a:spcBef>
          <a:spcPct val="0"/>
        </a:spcBef>
        <a:spcAft>
          <a:spcPct val="0"/>
        </a:spcAft>
        <a:defRPr sz="3400">
          <a:solidFill>
            <a:srgbClr val="606060"/>
          </a:solidFill>
          <a:latin typeface="+mn-lt"/>
          <a:ea typeface="+mn-ea"/>
          <a:cs typeface="+mn-cs"/>
          <a:sym typeface="Helvetica Neue" charset="0"/>
        </a:defRPr>
      </a:lvl2pPr>
      <a:lvl3pPr marL="1143000" indent="-228600" algn="l" rtl="0" eaLnBrk="0" fontAlgn="base" hangingPunct="0">
        <a:spcBef>
          <a:spcPct val="0"/>
        </a:spcBef>
        <a:spcAft>
          <a:spcPct val="0"/>
        </a:spcAft>
        <a:defRPr sz="3400">
          <a:solidFill>
            <a:srgbClr val="606060"/>
          </a:solidFill>
          <a:latin typeface="+mn-lt"/>
          <a:ea typeface="+mn-ea"/>
          <a:cs typeface="+mn-cs"/>
          <a:sym typeface="Helvetica Neue" charset="0"/>
        </a:defRPr>
      </a:lvl3pPr>
      <a:lvl4pPr marL="1600200" indent="-228600" algn="l" rtl="0" eaLnBrk="0" fontAlgn="base" hangingPunct="0">
        <a:spcBef>
          <a:spcPct val="0"/>
        </a:spcBef>
        <a:spcAft>
          <a:spcPct val="0"/>
        </a:spcAft>
        <a:defRPr sz="3400">
          <a:solidFill>
            <a:srgbClr val="606060"/>
          </a:solidFill>
          <a:latin typeface="+mn-lt"/>
          <a:ea typeface="+mn-ea"/>
          <a:cs typeface="+mn-cs"/>
          <a:sym typeface="Helvetica Neue" charset="0"/>
        </a:defRPr>
      </a:lvl4pPr>
      <a:lvl5pPr marL="2057400" indent="-228600" algn="l" rtl="0" eaLnBrk="0" fontAlgn="base" hangingPunct="0">
        <a:spcBef>
          <a:spcPct val="0"/>
        </a:spcBef>
        <a:spcAft>
          <a:spcPct val="0"/>
        </a:spcAft>
        <a:defRPr sz="3400">
          <a:solidFill>
            <a:srgbClr val="606060"/>
          </a:solidFill>
          <a:latin typeface="+mn-lt"/>
          <a:ea typeface="+mn-ea"/>
          <a:cs typeface="+mn-cs"/>
          <a:sym typeface="Helvetica Neue" charset="0"/>
        </a:defRPr>
      </a:lvl5pPr>
      <a:lvl6pPr marL="457200" algn="l" rtl="0" fontAlgn="base">
        <a:spcBef>
          <a:spcPct val="0"/>
        </a:spcBef>
        <a:spcAft>
          <a:spcPct val="0"/>
        </a:spcAft>
        <a:defRPr sz="3400">
          <a:solidFill>
            <a:srgbClr val="606060"/>
          </a:solidFill>
          <a:latin typeface="+mn-lt"/>
          <a:ea typeface="+mn-ea"/>
          <a:cs typeface="+mn-cs"/>
          <a:sym typeface="Helvetica Neue" charset="0"/>
        </a:defRPr>
      </a:lvl6pPr>
      <a:lvl7pPr marL="914400" algn="l" rtl="0" fontAlgn="base">
        <a:spcBef>
          <a:spcPct val="0"/>
        </a:spcBef>
        <a:spcAft>
          <a:spcPct val="0"/>
        </a:spcAft>
        <a:defRPr sz="3400">
          <a:solidFill>
            <a:srgbClr val="606060"/>
          </a:solidFill>
          <a:latin typeface="+mn-lt"/>
          <a:ea typeface="+mn-ea"/>
          <a:cs typeface="+mn-cs"/>
          <a:sym typeface="Helvetica Neue" charset="0"/>
        </a:defRPr>
      </a:lvl7pPr>
      <a:lvl8pPr marL="1371600" algn="l" rtl="0" fontAlgn="base">
        <a:spcBef>
          <a:spcPct val="0"/>
        </a:spcBef>
        <a:spcAft>
          <a:spcPct val="0"/>
        </a:spcAft>
        <a:defRPr sz="3400">
          <a:solidFill>
            <a:srgbClr val="606060"/>
          </a:solidFill>
          <a:latin typeface="+mn-lt"/>
          <a:ea typeface="+mn-ea"/>
          <a:cs typeface="+mn-cs"/>
          <a:sym typeface="Helvetica Neue" charset="0"/>
        </a:defRPr>
      </a:lvl8pPr>
      <a:lvl9pPr marL="1828800" algn="l" rtl="0" fontAlgn="base">
        <a:spcBef>
          <a:spcPct val="0"/>
        </a:spcBef>
        <a:spcAft>
          <a:spcPct val="0"/>
        </a:spcAft>
        <a:defRPr sz="3400">
          <a:solidFill>
            <a:srgbClr val="606060"/>
          </a:solidFill>
          <a:latin typeface="+mn-lt"/>
          <a:ea typeface="+mn-ea"/>
          <a:cs typeface="+mn-cs"/>
          <a:sym typeface="Helvetica Neue"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10.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2" name="Rectangle 1"/>
          <p:cNvSpPr>
            <a:spLocks noGrp="1" noChangeArrowheads="1"/>
          </p:cNvSpPr>
          <p:nvPr>
            <p:ph type="body" idx="1"/>
          </p:nvPr>
        </p:nvSpPr>
        <p:spPr bwMode="auto">
          <a:xfrm>
            <a:off x="431800" y="8813800"/>
            <a:ext cx="8255000" cy="812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Neue" charset="0"/>
              </a:rPr>
              <a:t>Click to edit Master text styles</a:t>
            </a:r>
          </a:p>
          <a:p>
            <a:pPr lvl="1"/>
            <a:r>
              <a:rPr lang="en-US">
                <a:sym typeface="Helvetica Neue" charset="0"/>
              </a:rPr>
              <a:t>Second level</a:t>
            </a:r>
          </a:p>
          <a:p>
            <a:pPr lvl="2"/>
            <a:r>
              <a:rPr lang="en-US">
                <a:sym typeface="Helvetica Neue" charset="0"/>
              </a:rPr>
              <a:t>Third level</a:t>
            </a:r>
          </a:p>
          <a:p>
            <a:pPr lvl="3"/>
            <a:r>
              <a:rPr lang="en-US">
                <a:sym typeface="Helvetica Neue" charset="0"/>
              </a:rPr>
              <a:t>Fourth level</a:t>
            </a:r>
          </a:p>
          <a:p>
            <a:pPr lvl="4"/>
            <a:r>
              <a:rPr lang="en-US">
                <a:sym typeface="Helvetica Neue" charset="0"/>
              </a:rPr>
              <a:t>Fifth level</a:t>
            </a:r>
          </a:p>
        </p:txBody>
      </p:sp>
      <p:sp>
        <p:nvSpPr>
          <p:cNvPr id="10243" name="Line 2"/>
          <p:cNvSpPr>
            <a:spLocks noChangeShapeType="1"/>
          </p:cNvSpPr>
          <p:nvPr/>
        </p:nvSpPr>
        <p:spPr bwMode="auto">
          <a:xfrm flipH="1">
            <a:off x="6488113" y="519113"/>
            <a:ext cx="1587" cy="7964487"/>
          </a:xfrm>
          <a:prstGeom prst="line">
            <a:avLst/>
          </a:prstGeom>
          <a:noFill/>
          <a:ln w="12700">
            <a:solidFill>
              <a:srgbClr val="9A9A9A"/>
            </a:solidFill>
            <a:miter lim="800000"/>
            <a:headEnd/>
            <a:tailEnd/>
          </a:ln>
          <a:extLst>
            <a:ext uri="{909E8E84-426E-40DD-AFC4-6F175D3DCCD1}">
              <a14:hiddenFill xmlns:a14="http://schemas.microsoft.com/office/drawing/2010/main">
                <a:noFill/>
              </a14:hiddenFill>
            </a:ext>
          </a:extLst>
        </p:spPr>
        <p:txBody>
          <a:bodyPr lIns="0" tIns="0" rIns="0" bIns="0"/>
          <a:lstStyle/>
          <a:p>
            <a:endParaRPr lang="en-US"/>
          </a:p>
        </p:txBody>
      </p:sp>
      <p:sp>
        <p:nvSpPr>
          <p:cNvPr id="10244" name="Line 3"/>
          <p:cNvSpPr>
            <a:spLocks noChangeShapeType="1"/>
          </p:cNvSpPr>
          <p:nvPr/>
        </p:nvSpPr>
        <p:spPr bwMode="auto">
          <a:xfrm>
            <a:off x="6488113" y="4476750"/>
            <a:ext cx="5995987" cy="0"/>
          </a:xfrm>
          <a:prstGeom prst="line">
            <a:avLst/>
          </a:prstGeom>
          <a:noFill/>
          <a:ln w="12700">
            <a:solidFill>
              <a:srgbClr val="9A9A9A"/>
            </a:solidFill>
            <a:miter lim="800000"/>
            <a:headEnd/>
            <a:tailEnd/>
          </a:ln>
          <a:extLst>
            <a:ext uri="{909E8E84-426E-40DD-AFC4-6F175D3DCCD1}">
              <a14:hiddenFill xmlns:a14="http://schemas.microsoft.com/office/drawing/2010/main">
                <a:noFill/>
              </a14:hiddenFill>
            </a:ext>
          </a:extLst>
        </p:spPr>
        <p:txBody>
          <a:bodyPr lIns="0" tIns="0" rIns="0" bIns="0"/>
          <a:lstStyle/>
          <a:p>
            <a:endParaRPr lang="en-US"/>
          </a:p>
        </p:txBody>
      </p:sp>
    </p:spTree>
  </p:cSld>
  <p:clrMap bg1="lt1" tx1="dk1" bg2="lt2" tx2="dk2" accent1="accent1" accent2="accent2" accent3="accent3" accent4="accent4" accent5="accent5" accent6="accent6" hlink="hlink" folHlink="folHlink"/>
  <p:sldLayoutIdLst>
    <p:sldLayoutId id="2147483766" r:id="rId1"/>
    <p:sldLayoutId id="2147483767" r:id="rId2"/>
    <p:sldLayoutId id="2147483768" r:id="rId3"/>
    <p:sldLayoutId id="2147483769" r:id="rId4"/>
    <p:sldLayoutId id="2147483770" r:id="rId5"/>
    <p:sldLayoutId id="2147483771" r:id="rId6"/>
    <p:sldLayoutId id="2147483772" r:id="rId7"/>
    <p:sldLayoutId id="2147483773" r:id="rId8"/>
    <p:sldLayoutId id="2147483774" r:id="rId9"/>
    <p:sldLayoutId id="2147483775" r:id="rId10"/>
    <p:sldLayoutId id="2147483776" r:id="rId11"/>
  </p:sldLayoutIdLst>
  <p:transition/>
  <p:txStyles>
    <p:titleStyle>
      <a:lvl1pPr algn="r" rtl="0" eaLnBrk="0" fontAlgn="base" hangingPunct="0">
        <a:spcBef>
          <a:spcPct val="0"/>
        </a:spcBef>
        <a:spcAft>
          <a:spcPct val="0"/>
        </a:spcAft>
        <a:defRPr sz="2600">
          <a:solidFill>
            <a:schemeClr val="tx1"/>
          </a:solidFill>
          <a:latin typeface="+mj-lt"/>
          <a:ea typeface="+mj-ea"/>
          <a:cs typeface="+mj-cs"/>
          <a:sym typeface="Helvetica Neue Light" charset="0"/>
        </a:defRPr>
      </a:lvl1pPr>
      <a:lvl2pPr algn="r" rtl="0" eaLnBrk="0" fontAlgn="base" hangingPunct="0">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2pPr>
      <a:lvl3pPr algn="r" rtl="0" eaLnBrk="0" fontAlgn="base" hangingPunct="0">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3pPr>
      <a:lvl4pPr algn="r" rtl="0" eaLnBrk="0" fontAlgn="base" hangingPunct="0">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4pPr>
      <a:lvl5pPr algn="r" rtl="0" eaLnBrk="0" fontAlgn="base" hangingPunct="0">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5pPr>
      <a:lvl6pPr marL="457200" algn="r" rtl="0" fontAlgn="base">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6pPr>
      <a:lvl7pPr marL="914400" algn="r" rtl="0" fontAlgn="base">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7pPr>
      <a:lvl8pPr marL="1371600" algn="r" rtl="0" fontAlgn="base">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8pPr>
      <a:lvl9pPr marL="1828800" algn="r" rtl="0" fontAlgn="base">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9pPr>
    </p:titleStyle>
    <p:bodyStyle>
      <a:lvl1pPr marL="342900" indent="-342900" algn="l" rtl="0" eaLnBrk="0" fontAlgn="base" hangingPunct="0">
        <a:spcBef>
          <a:spcPct val="0"/>
        </a:spcBef>
        <a:spcAft>
          <a:spcPct val="0"/>
        </a:spcAft>
        <a:defRPr sz="2000">
          <a:solidFill>
            <a:srgbClr val="727272"/>
          </a:solidFill>
          <a:latin typeface="+mn-lt"/>
          <a:ea typeface="+mn-ea"/>
          <a:cs typeface="+mn-cs"/>
          <a:sym typeface="Helvetica Neue" charset="0"/>
        </a:defRPr>
      </a:lvl1pPr>
      <a:lvl2pPr marL="742950" indent="-285750" algn="l" rtl="0" eaLnBrk="0" fontAlgn="base" hangingPunct="0">
        <a:spcBef>
          <a:spcPct val="0"/>
        </a:spcBef>
        <a:spcAft>
          <a:spcPct val="0"/>
        </a:spcAft>
        <a:defRPr sz="2000">
          <a:solidFill>
            <a:srgbClr val="727272"/>
          </a:solidFill>
          <a:latin typeface="+mn-lt"/>
          <a:ea typeface="+mn-ea"/>
          <a:cs typeface="+mn-cs"/>
          <a:sym typeface="Helvetica Neue" charset="0"/>
        </a:defRPr>
      </a:lvl2pPr>
      <a:lvl3pPr marL="1143000" indent="-228600" algn="l" rtl="0" eaLnBrk="0" fontAlgn="base" hangingPunct="0">
        <a:spcBef>
          <a:spcPct val="0"/>
        </a:spcBef>
        <a:spcAft>
          <a:spcPct val="0"/>
        </a:spcAft>
        <a:defRPr sz="2000">
          <a:solidFill>
            <a:srgbClr val="727272"/>
          </a:solidFill>
          <a:latin typeface="+mn-lt"/>
          <a:ea typeface="+mn-ea"/>
          <a:cs typeface="+mn-cs"/>
          <a:sym typeface="Helvetica Neue" charset="0"/>
        </a:defRPr>
      </a:lvl3pPr>
      <a:lvl4pPr marL="1600200" indent="-228600" algn="l" rtl="0" eaLnBrk="0" fontAlgn="base" hangingPunct="0">
        <a:spcBef>
          <a:spcPct val="0"/>
        </a:spcBef>
        <a:spcAft>
          <a:spcPct val="0"/>
        </a:spcAft>
        <a:defRPr sz="2000">
          <a:solidFill>
            <a:srgbClr val="727272"/>
          </a:solidFill>
          <a:latin typeface="+mn-lt"/>
          <a:ea typeface="+mn-ea"/>
          <a:cs typeface="+mn-cs"/>
          <a:sym typeface="Helvetica Neue" charset="0"/>
        </a:defRPr>
      </a:lvl4pPr>
      <a:lvl5pPr marL="2057400" indent="-228600" algn="l" rtl="0" eaLnBrk="0" fontAlgn="base" hangingPunct="0">
        <a:spcBef>
          <a:spcPct val="0"/>
        </a:spcBef>
        <a:spcAft>
          <a:spcPct val="0"/>
        </a:spcAft>
        <a:defRPr sz="2000">
          <a:solidFill>
            <a:srgbClr val="727272"/>
          </a:solidFill>
          <a:latin typeface="+mn-lt"/>
          <a:ea typeface="+mn-ea"/>
          <a:cs typeface="+mn-cs"/>
          <a:sym typeface="Helvetica Neue" charset="0"/>
        </a:defRPr>
      </a:lvl5pPr>
      <a:lvl6pPr marL="457200" algn="l" rtl="0" fontAlgn="base">
        <a:spcBef>
          <a:spcPct val="0"/>
        </a:spcBef>
        <a:spcAft>
          <a:spcPct val="0"/>
        </a:spcAft>
        <a:defRPr sz="2000">
          <a:solidFill>
            <a:srgbClr val="727272"/>
          </a:solidFill>
          <a:latin typeface="+mn-lt"/>
          <a:ea typeface="+mn-ea"/>
          <a:cs typeface="+mn-cs"/>
          <a:sym typeface="Helvetica Neue" charset="0"/>
        </a:defRPr>
      </a:lvl6pPr>
      <a:lvl7pPr marL="914400" algn="l" rtl="0" fontAlgn="base">
        <a:spcBef>
          <a:spcPct val="0"/>
        </a:spcBef>
        <a:spcAft>
          <a:spcPct val="0"/>
        </a:spcAft>
        <a:defRPr sz="2000">
          <a:solidFill>
            <a:srgbClr val="727272"/>
          </a:solidFill>
          <a:latin typeface="+mn-lt"/>
          <a:ea typeface="+mn-ea"/>
          <a:cs typeface="+mn-cs"/>
          <a:sym typeface="Helvetica Neue" charset="0"/>
        </a:defRPr>
      </a:lvl7pPr>
      <a:lvl8pPr marL="1371600" algn="l" rtl="0" fontAlgn="base">
        <a:spcBef>
          <a:spcPct val="0"/>
        </a:spcBef>
        <a:spcAft>
          <a:spcPct val="0"/>
        </a:spcAft>
        <a:defRPr sz="2000">
          <a:solidFill>
            <a:srgbClr val="727272"/>
          </a:solidFill>
          <a:latin typeface="+mn-lt"/>
          <a:ea typeface="+mn-ea"/>
          <a:cs typeface="+mn-cs"/>
          <a:sym typeface="Helvetica Neue" charset="0"/>
        </a:defRPr>
      </a:lvl8pPr>
      <a:lvl9pPr marL="1828800" algn="l" rtl="0" fontAlgn="base">
        <a:spcBef>
          <a:spcPct val="0"/>
        </a:spcBef>
        <a:spcAft>
          <a:spcPct val="0"/>
        </a:spcAft>
        <a:defRPr sz="2000">
          <a:solidFill>
            <a:srgbClr val="727272"/>
          </a:solidFill>
          <a:latin typeface="+mn-lt"/>
          <a:ea typeface="+mn-ea"/>
          <a:cs typeface="+mn-cs"/>
          <a:sym typeface="Helvetica Neue"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1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1"/>
          <p:cNvSpPr>
            <a:spLocks noGrp="1" noChangeArrowheads="1"/>
          </p:cNvSpPr>
          <p:nvPr>
            <p:ph type="body" idx="1"/>
          </p:nvPr>
        </p:nvSpPr>
        <p:spPr bwMode="auto">
          <a:xfrm>
            <a:off x="571500" y="2324100"/>
            <a:ext cx="5080000" cy="656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Neue" charset="0"/>
              </a:rPr>
              <a:t>Click to edit Master text styles</a:t>
            </a:r>
          </a:p>
          <a:p>
            <a:pPr lvl="1"/>
            <a:r>
              <a:rPr lang="en-US">
                <a:sym typeface="Helvetica Neue" charset="0"/>
              </a:rPr>
              <a:t>Second level</a:t>
            </a:r>
          </a:p>
          <a:p>
            <a:pPr lvl="2"/>
            <a:r>
              <a:rPr lang="en-US">
                <a:sym typeface="Helvetica Neue" charset="0"/>
              </a:rPr>
              <a:t>Third level</a:t>
            </a:r>
          </a:p>
          <a:p>
            <a:pPr lvl="3"/>
            <a:r>
              <a:rPr lang="en-US">
                <a:sym typeface="Helvetica Neue" charset="0"/>
              </a:rPr>
              <a:t>Fourth level</a:t>
            </a:r>
          </a:p>
          <a:p>
            <a:pPr lvl="4"/>
            <a:r>
              <a:rPr lang="en-US">
                <a:sym typeface="Helvetica Neue" charset="0"/>
              </a:rPr>
              <a:t>Fifth level</a:t>
            </a:r>
          </a:p>
        </p:txBody>
      </p:sp>
      <p:sp>
        <p:nvSpPr>
          <p:cNvPr id="11267" name="Rectangle 2"/>
          <p:cNvSpPr>
            <a:spLocks noGrp="1" noChangeArrowheads="1"/>
          </p:cNvSpPr>
          <p:nvPr>
            <p:ph type="title"/>
          </p:nvPr>
        </p:nvSpPr>
        <p:spPr bwMode="auto">
          <a:xfrm>
            <a:off x="571500" y="330200"/>
            <a:ext cx="11861800" cy="1397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50800" tIns="50800" rIns="50800" bIns="50800" numCol="1" anchor="b" anchorCtr="0" compatLnSpc="1">
            <a:prstTxWarp prst="textNoShape">
              <a:avLst/>
            </a:prstTxWarp>
          </a:bodyPr>
          <a:lstStyle/>
          <a:p>
            <a:pPr lvl="0"/>
            <a:r>
              <a:rPr lang="en-US">
                <a:sym typeface="Helvetica Neue Light" charset="0"/>
              </a:rPr>
              <a:t>Click to edit Master title style</a:t>
            </a:r>
          </a:p>
        </p:txBody>
      </p:sp>
      <p:sp>
        <p:nvSpPr>
          <p:cNvPr id="11268" name="Line 3"/>
          <p:cNvSpPr>
            <a:spLocks noChangeShapeType="1"/>
          </p:cNvSpPr>
          <p:nvPr/>
        </p:nvSpPr>
        <p:spPr bwMode="auto">
          <a:xfrm>
            <a:off x="647700" y="1968500"/>
            <a:ext cx="11709400" cy="0"/>
          </a:xfrm>
          <a:prstGeom prst="line">
            <a:avLst/>
          </a:prstGeom>
          <a:noFill/>
          <a:ln w="12700">
            <a:solidFill>
              <a:srgbClr val="888888"/>
            </a:solidFill>
            <a:miter lim="800000"/>
            <a:headEnd/>
            <a:tailEnd/>
          </a:ln>
          <a:extLst>
            <a:ext uri="{909E8E84-426E-40DD-AFC4-6F175D3DCCD1}">
              <a14:hiddenFill xmlns:a14="http://schemas.microsoft.com/office/drawing/2010/main">
                <a:noFill/>
              </a14:hiddenFill>
            </a:ext>
          </a:extLst>
        </p:spPr>
        <p:txBody>
          <a:bodyPr lIns="0" tIns="0" rIns="0" bIns="0"/>
          <a:lstStyle/>
          <a:p>
            <a:endParaRPr lang="en-US"/>
          </a:p>
        </p:txBody>
      </p:sp>
    </p:spTree>
  </p:cSld>
  <p:clrMap bg1="lt1" tx1="dk1" bg2="lt2" tx2="dk2" accent1="accent1" accent2="accent2" accent3="accent3" accent4="accent4" accent5="accent5" accent6="accent6" hlink="hlink" folHlink="folHlink"/>
  <p:sldLayoutIdLst>
    <p:sldLayoutId id="2147483777" r:id="rId1"/>
    <p:sldLayoutId id="2147483778" r:id="rId2"/>
    <p:sldLayoutId id="2147483779" r:id="rId3"/>
    <p:sldLayoutId id="2147483780" r:id="rId4"/>
    <p:sldLayoutId id="2147483781" r:id="rId5"/>
    <p:sldLayoutId id="2147483782" r:id="rId6"/>
    <p:sldLayoutId id="2147483783" r:id="rId7"/>
    <p:sldLayoutId id="2147483784" r:id="rId8"/>
    <p:sldLayoutId id="2147483785" r:id="rId9"/>
    <p:sldLayoutId id="2147483786" r:id="rId10"/>
    <p:sldLayoutId id="2147483787" r:id="rId11"/>
  </p:sldLayoutIdLst>
  <p:transition/>
  <p:txStyles>
    <p:titleStyle>
      <a:lvl1pPr algn="l" rtl="0" eaLnBrk="0" fontAlgn="base" hangingPunct="0">
        <a:spcBef>
          <a:spcPct val="0"/>
        </a:spcBef>
        <a:spcAft>
          <a:spcPct val="0"/>
        </a:spcAft>
        <a:defRPr sz="4200">
          <a:solidFill>
            <a:schemeClr val="tx1"/>
          </a:solidFill>
          <a:latin typeface="+mj-lt"/>
          <a:ea typeface="+mj-ea"/>
          <a:cs typeface="+mj-cs"/>
          <a:sym typeface="Helvetica Neue Light" charset="0"/>
        </a:defRPr>
      </a:lvl1pPr>
      <a:lvl2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2pPr>
      <a:lvl3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3pPr>
      <a:lvl4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4pPr>
      <a:lvl5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5pPr>
      <a:lvl6pPr marL="4572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6pPr>
      <a:lvl7pPr marL="9144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7pPr>
      <a:lvl8pPr marL="13716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8pPr>
      <a:lvl9pPr marL="18288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9pPr>
    </p:titleStyle>
    <p:bodyStyle>
      <a:lvl1pPr marL="266700" indent="-266700" algn="l" rtl="0" eaLnBrk="0" fontAlgn="base" hangingPunct="0">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1pPr>
      <a:lvl2pPr marL="660400" indent="-266700" algn="l" rtl="0" eaLnBrk="0" fontAlgn="base" hangingPunct="0">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2pPr>
      <a:lvl3pPr marL="1104900" indent="-266700" algn="l" rtl="0" eaLnBrk="0" fontAlgn="base" hangingPunct="0">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3pPr>
      <a:lvl4pPr marL="1549400" indent="-266700" algn="l" rtl="0" eaLnBrk="0" fontAlgn="base" hangingPunct="0">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4pPr>
      <a:lvl5pPr marL="1993900" indent="-266700" algn="l" rtl="0" eaLnBrk="0" fontAlgn="base" hangingPunct="0">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5pPr>
      <a:lvl6pPr marL="2451100" indent="-266700" algn="l" rtl="0" fontAlgn="base">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6pPr>
      <a:lvl7pPr marL="2908300" indent="-266700" algn="l" rtl="0" fontAlgn="base">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7pPr>
      <a:lvl8pPr marL="3365500" indent="-266700" algn="l" rtl="0" fontAlgn="base">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8pPr>
      <a:lvl9pPr marL="3822700" indent="-266700" algn="l" rtl="0" fontAlgn="base">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1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290" name="Rectangle 1"/>
          <p:cNvSpPr>
            <a:spLocks noGrp="1" noChangeArrowheads="1"/>
          </p:cNvSpPr>
          <p:nvPr>
            <p:ph type="body" idx="1"/>
          </p:nvPr>
        </p:nvSpPr>
        <p:spPr bwMode="auto">
          <a:xfrm>
            <a:off x="8369300" y="2324100"/>
            <a:ext cx="4064000" cy="656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Neue" charset="0"/>
              </a:rPr>
              <a:t>Click to edit Master text styles</a:t>
            </a:r>
          </a:p>
          <a:p>
            <a:pPr lvl="1"/>
            <a:r>
              <a:rPr lang="en-US">
                <a:sym typeface="Helvetica Neue" charset="0"/>
              </a:rPr>
              <a:t>Second level</a:t>
            </a:r>
          </a:p>
          <a:p>
            <a:pPr lvl="2"/>
            <a:r>
              <a:rPr lang="en-US">
                <a:sym typeface="Helvetica Neue" charset="0"/>
              </a:rPr>
              <a:t>Third level</a:t>
            </a:r>
          </a:p>
          <a:p>
            <a:pPr lvl="3"/>
            <a:r>
              <a:rPr lang="en-US">
                <a:sym typeface="Helvetica Neue" charset="0"/>
              </a:rPr>
              <a:t>Fourth level</a:t>
            </a:r>
          </a:p>
          <a:p>
            <a:pPr lvl="4"/>
            <a:r>
              <a:rPr lang="en-US">
                <a:sym typeface="Helvetica Neue" charset="0"/>
              </a:rPr>
              <a:t>Fifth level</a:t>
            </a:r>
          </a:p>
        </p:txBody>
      </p:sp>
      <p:sp>
        <p:nvSpPr>
          <p:cNvPr id="12291" name="Rectangle 2"/>
          <p:cNvSpPr>
            <a:spLocks noGrp="1" noChangeArrowheads="1"/>
          </p:cNvSpPr>
          <p:nvPr>
            <p:ph type="title"/>
          </p:nvPr>
        </p:nvSpPr>
        <p:spPr bwMode="auto">
          <a:xfrm>
            <a:off x="571500" y="330200"/>
            <a:ext cx="11861800" cy="1397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50800" tIns="50800" rIns="50800" bIns="50800" numCol="1" anchor="b" anchorCtr="0" compatLnSpc="1">
            <a:prstTxWarp prst="textNoShape">
              <a:avLst/>
            </a:prstTxWarp>
          </a:bodyPr>
          <a:lstStyle/>
          <a:p>
            <a:pPr lvl="0"/>
            <a:r>
              <a:rPr lang="en-US">
                <a:sym typeface="Helvetica Neue Light" charset="0"/>
              </a:rPr>
              <a:t>Click to edit Master title style</a:t>
            </a:r>
          </a:p>
        </p:txBody>
      </p:sp>
      <p:sp>
        <p:nvSpPr>
          <p:cNvPr id="12292" name="Line 3"/>
          <p:cNvSpPr>
            <a:spLocks noChangeShapeType="1"/>
          </p:cNvSpPr>
          <p:nvPr/>
        </p:nvSpPr>
        <p:spPr bwMode="auto">
          <a:xfrm>
            <a:off x="647700" y="1968500"/>
            <a:ext cx="11709400" cy="0"/>
          </a:xfrm>
          <a:prstGeom prst="line">
            <a:avLst/>
          </a:prstGeom>
          <a:noFill/>
          <a:ln w="12700">
            <a:solidFill>
              <a:srgbClr val="888888"/>
            </a:solidFill>
            <a:miter lim="800000"/>
            <a:headEnd/>
            <a:tailEnd/>
          </a:ln>
          <a:extLst>
            <a:ext uri="{909E8E84-426E-40DD-AFC4-6F175D3DCCD1}">
              <a14:hiddenFill xmlns:a14="http://schemas.microsoft.com/office/drawing/2010/main">
                <a:noFill/>
              </a14:hiddenFill>
            </a:ext>
          </a:extLst>
        </p:spPr>
        <p:txBody>
          <a:bodyPr lIns="0" tIns="0" rIns="0" bIns="0"/>
          <a:lstStyle/>
          <a:p>
            <a:endParaRPr lang="en-US"/>
          </a:p>
        </p:txBody>
      </p:sp>
    </p:spTree>
  </p:cSld>
  <p:clrMap bg1="lt1" tx1="dk1" bg2="lt2" tx2="dk2" accent1="accent1" accent2="accent2" accent3="accent3" accent4="accent4" accent5="accent5" accent6="accent6" hlink="hlink" folHlink="folHlink"/>
  <p:sldLayoutIdLst>
    <p:sldLayoutId id="2147483788" r:id="rId1"/>
    <p:sldLayoutId id="2147483789" r:id="rId2"/>
    <p:sldLayoutId id="2147483790" r:id="rId3"/>
    <p:sldLayoutId id="2147483791" r:id="rId4"/>
    <p:sldLayoutId id="2147483792" r:id="rId5"/>
    <p:sldLayoutId id="2147483793" r:id="rId6"/>
    <p:sldLayoutId id="2147483794" r:id="rId7"/>
    <p:sldLayoutId id="2147483795" r:id="rId8"/>
    <p:sldLayoutId id="2147483796" r:id="rId9"/>
    <p:sldLayoutId id="2147483797" r:id="rId10"/>
    <p:sldLayoutId id="2147483798" r:id="rId11"/>
  </p:sldLayoutIdLst>
  <p:transition/>
  <p:txStyles>
    <p:titleStyle>
      <a:lvl1pPr algn="l" rtl="0" eaLnBrk="0" fontAlgn="base" hangingPunct="0">
        <a:spcBef>
          <a:spcPct val="0"/>
        </a:spcBef>
        <a:spcAft>
          <a:spcPct val="0"/>
        </a:spcAft>
        <a:defRPr sz="4200">
          <a:solidFill>
            <a:schemeClr val="tx1"/>
          </a:solidFill>
          <a:latin typeface="+mj-lt"/>
          <a:ea typeface="+mj-ea"/>
          <a:cs typeface="+mj-cs"/>
          <a:sym typeface="Helvetica Neue Light" charset="0"/>
        </a:defRPr>
      </a:lvl1pPr>
      <a:lvl2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2pPr>
      <a:lvl3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3pPr>
      <a:lvl4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4pPr>
      <a:lvl5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5pPr>
      <a:lvl6pPr marL="4572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6pPr>
      <a:lvl7pPr marL="9144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7pPr>
      <a:lvl8pPr marL="13716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8pPr>
      <a:lvl9pPr marL="18288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9pPr>
    </p:titleStyle>
    <p:bodyStyle>
      <a:lvl1pPr marL="266700" indent="-266700" algn="l" rtl="0" eaLnBrk="0" fontAlgn="base" hangingPunct="0">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1pPr>
      <a:lvl2pPr marL="660400" indent="-266700" algn="l" rtl="0" eaLnBrk="0" fontAlgn="base" hangingPunct="0">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2pPr>
      <a:lvl3pPr marL="1104900" indent="-266700" algn="l" rtl="0" eaLnBrk="0" fontAlgn="base" hangingPunct="0">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3pPr>
      <a:lvl4pPr marL="1549400" indent="-266700" algn="l" rtl="0" eaLnBrk="0" fontAlgn="base" hangingPunct="0">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4pPr>
      <a:lvl5pPr marL="1993900" indent="-266700" algn="l" rtl="0" eaLnBrk="0" fontAlgn="base" hangingPunct="0">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5pPr>
      <a:lvl6pPr marL="2451100" indent="-266700" algn="l" rtl="0" fontAlgn="base">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6pPr>
      <a:lvl7pPr marL="2908300" indent="-266700" algn="l" rtl="0" fontAlgn="base">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7pPr>
      <a:lvl8pPr marL="3365500" indent="-266700" algn="l" rtl="0" fontAlgn="base">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8pPr>
      <a:lvl9pPr marL="3822700" indent="-266700" algn="l" rtl="0" fontAlgn="base">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1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314" name="Rectangle 1"/>
          <p:cNvSpPr>
            <a:spLocks noGrp="1" noChangeArrowheads="1"/>
          </p:cNvSpPr>
          <p:nvPr>
            <p:ph type="body" idx="1"/>
          </p:nvPr>
        </p:nvSpPr>
        <p:spPr bwMode="auto">
          <a:xfrm>
            <a:off x="571500" y="863600"/>
            <a:ext cx="11861800" cy="802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Neue" charset="0"/>
              </a:rPr>
              <a:t>Click to edit Master text styles</a:t>
            </a:r>
          </a:p>
          <a:p>
            <a:pPr lvl="1"/>
            <a:r>
              <a:rPr lang="en-US">
                <a:sym typeface="Helvetica Neue" charset="0"/>
              </a:rPr>
              <a:t>Second level</a:t>
            </a:r>
          </a:p>
          <a:p>
            <a:pPr lvl="2"/>
            <a:r>
              <a:rPr lang="en-US">
                <a:sym typeface="Helvetica Neue" charset="0"/>
              </a:rPr>
              <a:t>Third level</a:t>
            </a:r>
          </a:p>
          <a:p>
            <a:pPr lvl="3"/>
            <a:r>
              <a:rPr lang="en-US">
                <a:sym typeface="Helvetica Neue" charset="0"/>
              </a:rPr>
              <a:t>Fourth level</a:t>
            </a:r>
          </a:p>
          <a:p>
            <a:pPr lvl="4"/>
            <a:r>
              <a:rPr lang="en-US">
                <a:sym typeface="Helvetica Neue" charset="0"/>
              </a:rPr>
              <a:t>Fifth level</a:t>
            </a:r>
          </a:p>
        </p:txBody>
      </p:sp>
    </p:spTree>
  </p:cSld>
  <p:clrMap bg1="lt1" tx1="dk1" bg2="lt2" tx2="dk2" accent1="accent1" accent2="accent2" accent3="accent3" accent4="accent4" accent5="accent5" accent6="accent6" hlink="hlink" folHlink="folHlink"/>
  <p:sldLayoutIdLst>
    <p:sldLayoutId id="2147483799" r:id="rId1"/>
    <p:sldLayoutId id="2147483800" r:id="rId2"/>
    <p:sldLayoutId id="2147483801" r:id="rId3"/>
    <p:sldLayoutId id="2147483802" r:id="rId4"/>
    <p:sldLayoutId id="2147483803" r:id="rId5"/>
    <p:sldLayoutId id="2147483804" r:id="rId6"/>
    <p:sldLayoutId id="2147483805" r:id="rId7"/>
    <p:sldLayoutId id="2147483806" r:id="rId8"/>
    <p:sldLayoutId id="2147483807" r:id="rId9"/>
    <p:sldLayoutId id="2147483808" r:id="rId10"/>
    <p:sldLayoutId id="2147483809" r:id="rId11"/>
  </p:sldLayoutIdLst>
  <p:transition/>
  <p:txStyles>
    <p:titleStyle>
      <a:lvl1pPr algn="l" rtl="0" eaLnBrk="0" fontAlgn="base" hangingPunct="0">
        <a:spcBef>
          <a:spcPct val="0"/>
        </a:spcBef>
        <a:spcAft>
          <a:spcPct val="0"/>
        </a:spcAft>
        <a:defRPr sz="4200">
          <a:solidFill>
            <a:schemeClr val="tx1"/>
          </a:solidFill>
          <a:latin typeface="+mj-lt"/>
          <a:ea typeface="+mj-ea"/>
          <a:cs typeface="+mj-cs"/>
          <a:sym typeface="Helvetica Neue Light" charset="0"/>
        </a:defRPr>
      </a:lvl1pPr>
      <a:lvl2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2pPr>
      <a:lvl3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3pPr>
      <a:lvl4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4pPr>
      <a:lvl5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5pPr>
      <a:lvl6pPr marL="4572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6pPr>
      <a:lvl7pPr marL="9144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7pPr>
      <a:lvl8pPr marL="13716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8pPr>
      <a:lvl9pPr marL="18288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9pPr>
    </p:titleStyle>
    <p:bodyStyle>
      <a:lvl1pPr marL="266700" indent="-266700" algn="l" rtl="0" eaLnBrk="0" fontAlgn="base" hangingPunct="0">
        <a:spcBef>
          <a:spcPts val="72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1pPr>
      <a:lvl2pPr marL="660400" indent="-266700" algn="l" rtl="0" eaLnBrk="0" fontAlgn="base" hangingPunct="0">
        <a:spcBef>
          <a:spcPts val="72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2pPr>
      <a:lvl3pPr marL="1104900" indent="-266700" algn="l" rtl="0" eaLnBrk="0" fontAlgn="base" hangingPunct="0">
        <a:spcBef>
          <a:spcPts val="72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3pPr>
      <a:lvl4pPr marL="1549400" indent="-266700" algn="l" rtl="0" eaLnBrk="0" fontAlgn="base" hangingPunct="0">
        <a:spcBef>
          <a:spcPts val="72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4pPr>
      <a:lvl5pPr marL="1993900" indent="-266700" algn="l" rtl="0" eaLnBrk="0" fontAlgn="base" hangingPunct="0">
        <a:spcBef>
          <a:spcPts val="72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5pPr>
      <a:lvl6pPr marL="2451100" indent="-266700" algn="l" rtl="0" fontAlgn="base">
        <a:spcBef>
          <a:spcPts val="72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6pPr>
      <a:lvl7pPr marL="2908300" indent="-266700" algn="l" rtl="0" fontAlgn="base">
        <a:spcBef>
          <a:spcPts val="72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7pPr>
      <a:lvl8pPr marL="3365500" indent="-266700" algn="l" rtl="0" fontAlgn="base">
        <a:spcBef>
          <a:spcPts val="72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8pPr>
      <a:lvl9pPr marL="3822700" indent="-266700" algn="l" rtl="0" fontAlgn="base">
        <a:spcBef>
          <a:spcPts val="72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1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338" name="Rectangle 1"/>
          <p:cNvSpPr>
            <a:spLocks noGrp="1" noChangeArrowheads="1"/>
          </p:cNvSpPr>
          <p:nvPr>
            <p:ph type="title"/>
          </p:nvPr>
        </p:nvSpPr>
        <p:spPr bwMode="auto">
          <a:xfrm>
            <a:off x="571500" y="330200"/>
            <a:ext cx="11861800" cy="1397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50800" tIns="50800" rIns="50800" bIns="50800" numCol="1" anchor="b" anchorCtr="0" compatLnSpc="1">
            <a:prstTxWarp prst="textNoShape">
              <a:avLst/>
            </a:prstTxWarp>
          </a:bodyPr>
          <a:lstStyle/>
          <a:p>
            <a:pPr lvl="0"/>
            <a:r>
              <a:rPr lang="en-US">
                <a:sym typeface="Helvetica Neue Light" charset="0"/>
              </a:rPr>
              <a:t>Click to edit Master title style</a:t>
            </a:r>
          </a:p>
        </p:txBody>
      </p:sp>
      <p:sp>
        <p:nvSpPr>
          <p:cNvPr id="14339" name="Line 2"/>
          <p:cNvSpPr>
            <a:spLocks noChangeShapeType="1"/>
          </p:cNvSpPr>
          <p:nvPr/>
        </p:nvSpPr>
        <p:spPr bwMode="auto">
          <a:xfrm>
            <a:off x="647700" y="1968500"/>
            <a:ext cx="11709400" cy="0"/>
          </a:xfrm>
          <a:prstGeom prst="line">
            <a:avLst/>
          </a:prstGeom>
          <a:noFill/>
          <a:ln w="12700">
            <a:solidFill>
              <a:srgbClr val="888888"/>
            </a:solidFill>
            <a:miter lim="800000"/>
            <a:headEnd/>
            <a:tailEnd/>
          </a:ln>
          <a:extLst>
            <a:ext uri="{909E8E84-426E-40DD-AFC4-6F175D3DCCD1}">
              <a14:hiddenFill xmlns:a14="http://schemas.microsoft.com/office/drawing/2010/main">
                <a:noFill/>
              </a14:hiddenFill>
            </a:ext>
          </a:extLst>
        </p:spPr>
        <p:txBody>
          <a:bodyPr lIns="0" tIns="0" rIns="0" bIns="0"/>
          <a:lstStyle/>
          <a:p>
            <a:endParaRPr lang="en-US"/>
          </a:p>
        </p:txBody>
      </p:sp>
    </p:spTree>
  </p:cSld>
  <p:clrMap bg1="lt1" tx1="dk1" bg2="lt2" tx2="dk2" accent1="accent1" accent2="accent2" accent3="accent3" accent4="accent4" accent5="accent5" accent6="accent6" hlink="hlink" folHlink="folHlink"/>
  <p:sldLayoutIdLst>
    <p:sldLayoutId id="2147483810" r:id="rId1"/>
    <p:sldLayoutId id="2147483811" r:id="rId2"/>
    <p:sldLayoutId id="2147483812" r:id="rId3"/>
    <p:sldLayoutId id="2147483813" r:id="rId4"/>
    <p:sldLayoutId id="2147483814" r:id="rId5"/>
    <p:sldLayoutId id="2147483815" r:id="rId6"/>
    <p:sldLayoutId id="2147483816" r:id="rId7"/>
    <p:sldLayoutId id="2147483817" r:id="rId8"/>
    <p:sldLayoutId id="2147483818" r:id="rId9"/>
    <p:sldLayoutId id="2147483819" r:id="rId10"/>
    <p:sldLayoutId id="2147483820" r:id="rId11"/>
  </p:sldLayoutIdLst>
  <p:transition/>
  <p:txStyles>
    <p:titleStyle>
      <a:lvl1pPr algn="l" rtl="0" eaLnBrk="0" fontAlgn="base" hangingPunct="0">
        <a:spcBef>
          <a:spcPct val="0"/>
        </a:spcBef>
        <a:spcAft>
          <a:spcPct val="0"/>
        </a:spcAft>
        <a:defRPr sz="4200">
          <a:solidFill>
            <a:schemeClr val="tx1"/>
          </a:solidFill>
          <a:latin typeface="+mj-lt"/>
          <a:ea typeface="+mj-ea"/>
          <a:cs typeface="+mj-cs"/>
          <a:sym typeface="Helvetica Neue Light" charset="0"/>
        </a:defRPr>
      </a:lvl1pPr>
      <a:lvl2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2pPr>
      <a:lvl3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3pPr>
      <a:lvl4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4pPr>
      <a:lvl5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5pPr>
      <a:lvl6pPr marL="4572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6pPr>
      <a:lvl7pPr marL="9144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7pPr>
      <a:lvl8pPr marL="13716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8pPr>
      <a:lvl9pPr marL="18288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9pPr>
    </p:titleStyle>
    <p:bodyStyle>
      <a:lvl1pPr marL="266700" indent="-266700" algn="l" rtl="0" eaLnBrk="0" fontAlgn="base" hangingPunct="0">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1pPr>
      <a:lvl2pPr marL="711200" indent="-266700" algn="l" rtl="0" eaLnBrk="0" fontAlgn="base" hangingPunct="0">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2pPr>
      <a:lvl3pPr marL="1155700" indent="-266700" algn="l" rtl="0" eaLnBrk="0" fontAlgn="base" hangingPunct="0">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3pPr>
      <a:lvl4pPr marL="1600200" indent="-266700" algn="l" rtl="0" eaLnBrk="0" fontAlgn="base" hangingPunct="0">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4pPr>
      <a:lvl5pPr marL="2044700" indent="-266700" algn="l" rtl="0" eaLnBrk="0" fontAlgn="base" hangingPunct="0">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5pPr>
      <a:lvl6pPr marL="2501900" indent="-266700" algn="l" rtl="0" fontAlgn="base">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6pPr>
      <a:lvl7pPr marL="2959100" indent="-266700" algn="l" rtl="0" fontAlgn="base">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7pPr>
      <a:lvl8pPr marL="3416300" indent="-266700" algn="l" rtl="0" fontAlgn="base">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8pPr>
      <a:lvl9pPr marL="3873500" indent="-266700" algn="l" rtl="0" fontAlgn="base">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15.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362" name="Rectangle 1"/>
          <p:cNvSpPr>
            <a:spLocks noGrp="1" noChangeArrowheads="1"/>
          </p:cNvSpPr>
          <p:nvPr>
            <p:ph type="body" idx="1"/>
          </p:nvPr>
        </p:nvSpPr>
        <p:spPr bwMode="auto">
          <a:xfrm>
            <a:off x="571500" y="2324100"/>
            <a:ext cx="11861800" cy="656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Neue" charset="0"/>
              </a:rPr>
              <a:t>Click to edit Master text styles</a:t>
            </a:r>
          </a:p>
          <a:p>
            <a:pPr lvl="1"/>
            <a:r>
              <a:rPr lang="en-US">
                <a:sym typeface="Helvetica Neue" charset="0"/>
              </a:rPr>
              <a:t>Second level</a:t>
            </a:r>
          </a:p>
          <a:p>
            <a:pPr lvl="2"/>
            <a:r>
              <a:rPr lang="en-US">
                <a:sym typeface="Helvetica Neue" charset="0"/>
              </a:rPr>
              <a:t>Third level</a:t>
            </a:r>
          </a:p>
          <a:p>
            <a:pPr lvl="3"/>
            <a:r>
              <a:rPr lang="en-US">
                <a:sym typeface="Helvetica Neue" charset="0"/>
              </a:rPr>
              <a:t>Fourth level</a:t>
            </a:r>
          </a:p>
          <a:p>
            <a:pPr lvl="4"/>
            <a:r>
              <a:rPr lang="en-US">
                <a:sym typeface="Helvetica Neue" charset="0"/>
              </a:rPr>
              <a:t>Fifth level</a:t>
            </a:r>
          </a:p>
        </p:txBody>
      </p:sp>
      <p:sp>
        <p:nvSpPr>
          <p:cNvPr id="15363" name="Rectangle 2"/>
          <p:cNvSpPr>
            <a:spLocks noGrp="1" noChangeArrowheads="1"/>
          </p:cNvSpPr>
          <p:nvPr>
            <p:ph type="title"/>
          </p:nvPr>
        </p:nvSpPr>
        <p:spPr bwMode="auto">
          <a:xfrm>
            <a:off x="571500" y="330200"/>
            <a:ext cx="11861800" cy="1397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50800" tIns="50800" rIns="50800" bIns="50800" numCol="1" anchor="b" anchorCtr="0" compatLnSpc="1">
            <a:prstTxWarp prst="textNoShape">
              <a:avLst/>
            </a:prstTxWarp>
          </a:bodyPr>
          <a:lstStyle/>
          <a:p>
            <a:pPr lvl="0"/>
            <a:r>
              <a:rPr lang="en-US">
                <a:sym typeface="Helvetica Neue Light" charset="0"/>
              </a:rPr>
              <a:t>Click to edit Master title style</a:t>
            </a:r>
          </a:p>
        </p:txBody>
      </p:sp>
      <p:sp>
        <p:nvSpPr>
          <p:cNvPr id="15364" name="Line 3"/>
          <p:cNvSpPr>
            <a:spLocks noChangeShapeType="1"/>
          </p:cNvSpPr>
          <p:nvPr/>
        </p:nvSpPr>
        <p:spPr bwMode="auto">
          <a:xfrm>
            <a:off x="647700" y="1968500"/>
            <a:ext cx="11709400" cy="0"/>
          </a:xfrm>
          <a:prstGeom prst="line">
            <a:avLst/>
          </a:prstGeom>
          <a:noFill/>
          <a:ln w="12700">
            <a:solidFill>
              <a:srgbClr val="888888"/>
            </a:solidFill>
            <a:miter lim="800000"/>
            <a:headEnd/>
            <a:tailEnd/>
          </a:ln>
          <a:extLst>
            <a:ext uri="{909E8E84-426E-40DD-AFC4-6F175D3DCCD1}">
              <a14:hiddenFill xmlns:a14="http://schemas.microsoft.com/office/drawing/2010/main">
                <a:noFill/>
              </a14:hiddenFill>
            </a:ext>
          </a:extLst>
        </p:spPr>
        <p:txBody>
          <a:bodyPr lIns="0" tIns="0" rIns="0" bIns="0"/>
          <a:lstStyle/>
          <a:p>
            <a:endParaRPr lang="en-US"/>
          </a:p>
        </p:txBody>
      </p:sp>
    </p:spTree>
  </p:cSld>
  <p:clrMap bg1="lt1" tx1="dk1" bg2="lt2" tx2="dk2" accent1="accent1" accent2="accent2" accent3="accent3" accent4="accent4" accent5="accent5" accent6="accent6" hlink="hlink" folHlink="folHlink"/>
  <p:sldLayoutIdLst>
    <p:sldLayoutId id="2147483821" r:id="rId1"/>
    <p:sldLayoutId id="2147483822" r:id="rId2"/>
    <p:sldLayoutId id="2147483823" r:id="rId3"/>
    <p:sldLayoutId id="2147483824" r:id="rId4"/>
    <p:sldLayoutId id="2147483825" r:id="rId5"/>
    <p:sldLayoutId id="2147483826" r:id="rId6"/>
    <p:sldLayoutId id="2147483827" r:id="rId7"/>
    <p:sldLayoutId id="2147483828" r:id="rId8"/>
    <p:sldLayoutId id="2147483829" r:id="rId9"/>
    <p:sldLayoutId id="2147483830" r:id="rId10"/>
    <p:sldLayoutId id="2147483831" r:id="rId11"/>
  </p:sldLayoutIdLst>
  <p:transition/>
  <p:txStyles>
    <p:titleStyle>
      <a:lvl1pPr algn="l" rtl="0" eaLnBrk="0" fontAlgn="base" hangingPunct="0">
        <a:spcBef>
          <a:spcPct val="0"/>
        </a:spcBef>
        <a:spcAft>
          <a:spcPct val="0"/>
        </a:spcAft>
        <a:defRPr sz="4200">
          <a:solidFill>
            <a:schemeClr val="tx1"/>
          </a:solidFill>
          <a:latin typeface="+mj-lt"/>
          <a:ea typeface="+mj-ea"/>
          <a:cs typeface="+mj-cs"/>
          <a:sym typeface="Helvetica Neue Light" charset="0"/>
        </a:defRPr>
      </a:lvl1pPr>
      <a:lvl2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2pPr>
      <a:lvl3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3pPr>
      <a:lvl4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4pPr>
      <a:lvl5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5pPr>
      <a:lvl6pPr marL="4572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6pPr>
      <a:lvl7pPr marL="9144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7pPr>
      <a:lvl8pPr marL="13716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8pPr>
      <a:lvl9pPr marL="18288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9pPr>
    </p:titleStyle>
    <p:bodyStyle>
      <a:lvl1pPr marL="266700" indent="-266700" algn="l" rtl="0" eaLnBrk="0" fontAlgn="base" hangingPunct="0">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1pPr>
      <a:lvl2pPr marL="660400" indent="-266700" algn="l" rtl="0" eaLnBrk="0" fontAlgn="base" hangingPunct="0">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2pPr>
      <a:lvl3pPr marL="1104900" indent="-266700" algn="l" rtl="0" eaLnBrk="0" fontAlgn="base" hangingPunct="0">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3pPr>
      <a:lvl4pPr marL="1549400" indent="-266700" algn="l" rtl="0" eaLnBrk="0" fontAlgn="base" hangingPunct="0">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4pPr>
      <a:lvl5pPr marL="1993900" indent="-266700" algn="l" rtl="0" eaLnBrk="0" fontAlgn="base" hangingPunct="0">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5pPr>
      <a:lvl6pPr marL="2451100" indent="-266700" algn="l" rtl="0" fontAlgn="base">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6pPr>
      <a:lvl7pPr marL="2908300" indent="-266700" algn="l" rtl="0" fontAlgn="base">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7pPr>
      <a:lvl8pPr marL="3365500" indent="-266700" algn="l" rtl="0" fontAlgn="base">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8pPr>
      <a:lvl9pPr marL="3822700" indent="-266700" algn="l" rtl="0" fontAlgn="base">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16.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832" r:id="rId1"/>
    <p:sldLayoutId id="2147483833" r:id="rId2"/>
    <p:sldLayoutId id="2147483834" r:id="rId3"/>
    <p:sldLayoutId id="2147483835" r:id="rId4"/>
    <p:sldLayoutId id="2147483836" r:id="rId5"/>
    <p:sldLayoutId id="2147483837" r:id="rId6"/>
    <p:sldLayoutId id="2147483838" r:id="rId7"/>
    <p:sldLayoutId id="2147483839" r:id="rId8"/>
    <p:sldLayoutId id="2147483840" r:id="rId9"/>
    <p:sldLayoutId id="2147483841" r:id="rId10"/>
    <p:sldLayoutId id="2147483842" r:id="rId11"/>
  </p:sldLayoutIdLst>
  <p:transition/>
  <p:txStyles>
    <p:titleStyle>
      <a:lvl1pPr algn="l" rtl="0" eaLnBrk="0" fontAlgn="base" hangingPunct="0">
        <a:spcBef>
          <a:spcPct val="0"/>
        </a:spcBef>
        <a:spcAft>
          <a:spcPct val="0"/>
        </a:spcAft>
        <a:defRPr sz="4200">
          <a:solidFill>
            <a:schemeClr val="tx1"/>
          </a:solidFill>
          <a:latin typeface="+mj-lt"/>
          <a:ea typeface="+mj-ea"/>
          <a:cs typeface="+mj-cs"/>
          <a:sym typeface="Helvetica Neue Light" charset="0"/>
        </a:defRPr>
      </a:lvl1pPr>
      <a:lvl2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2pPr>
      <a:lvl3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3pPr>
      <a:lvl4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4pPr>
      <a:lvl5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5pPr>
      <a:lvl6pPr marL="4572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6pPr>
      <a:lvl7pPr marL="9144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7pPr>
      <a:lvl8pPr marL="13716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8pPr>
      <a:lvl9pPr marL="18288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9pPr>
    </p:titleStyle>
    <p:bodyStyle>
      <a:lvl1pPr marL="266700" indent="-266700" algn="l" rtl="0" eaLnBrk="0" fontAlgn="base" hangingPunct="0">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1pPr>
      <a:lvl2pPr marL="711200" indent="-266700" algn="l" rtl="0" eaLnBrk="0" fontAlgn="base" hangingPunct="0">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2pPr>
      <a:lvl3pPr marL="1155700" indent="-266700" algn="l" rtl="0" eaLnBrk="0" fontAlgn="base" hangingPunct="0">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3pPr>
      <a:lvl4pPr marL="1600200" indent="-266700" algn="l" rtl="0" eaLnBrk="0" fontAlgn="base" hangingPunct="0">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4pPr>
      <a:lvl5pPr marL="2044700" indent="-266700" algn="l" rtl="0" eaLnBrk="0" fontAlgn="base" hangingPunct="0">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5pPr>
      <a:lvl6pPr marL="2501900" indent="-266700" algn="l" rtl="0" fontAlgn="base">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6pPr>
      <a:lvl7pPr marL="2959100" indent="-266700" algn="l" rtl="0" fontAlgn="base">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7pPr>
      <a:lvl8pPr marL="3416300" indent="-266700" algn="l" rtl="0" fontAlgn="base">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8pPr>
      <a:lvl9pPr marL="3873500" indent="-266700" algn="l" rtl="0" fontAlgn="base">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17.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410" name="Rectangle 1"/>
          <p:cNvSpPr>
            <a:spLocks noGrp="1" noChangeArrowheads="1"/>
          </p:cNvSpPr>
          <p:nvPr>
            <p:ph type="body" idx="1"/>
          </p:nvPr>
        </p:nvSpPr>
        <p:spPr bwMode="auto">
          <a:xfrm>
            <a:off x="571500" y="5016500"/>
            <a:ext cx="5080000" cy="317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Neue" charset="0"/>
              </a:rPr>
              <a:t>Click to edit Master text styles</a:t>
            </a:r>
          </a:p>
          <a:p>
            <a:pPr lvl="1"/>
            <a:r>
              <a:rPr lang="en-US">
                <a:sym typeface="Helvetica Neue" charset="0"/>
              </a:rPr>
              <a:t>Second level</a:t>
            </a:r>
          </a:p>
          <a:p>
            <a:pPr lvl="2"/>
            <a:r>
              <a:rPr lang="en-US">
                <a:sym typeface="Helvetica Neue" charset="0"/>
              </a:rPr>
              <a:t>Third level</a:t>
            </a:r>
          </a:p>
          <a:p>
            <a:pPr lvl="3"/>
            <a:r>
              <a:rPr lang="en-US">
                <a:sym typeface="Helvetica Neue" charset="0"/>
              </a:rPr>
              <a:t>Fourth level</a:t>
            </a:r>
          </a:p>
          <a:p>
            <a:pPr lvl="4"/>
            <a:r>
              <a:rPr lang="en-US">
                <a:sym typeface="Helvetica Neue" charset="0"/>
              </a:rPr>
              <a:t>Fifth level</a:t>
            </a:r>
          </a:p>
        </p:txBody>
      </p:sp>
      <p:sp>
        <p:nvSpPr>
          <p:cNvPr id="17411" name="Line 2"/>
          <p:cNvSpPr>
            <a:spLocks noChangeShapeType="1"/>
          </p:cNvSpPr>
          <p:nvPr/>
        </p:nvSpPr>
        <p:spPr bwMode="auto">
          <a:xfrm>
            <a:off x="647700" y="4749800"/>
            <a:ext cx="4881563" cy="0"/>
          </a:xfrm>
          <a:prstGeom prst="line">
            <a:avLst/>
          </a:prstGeom>
          <a:noFill/>
          <a:ln w="12700">
            <a:solidFill>
              <a:srgbClr val="888888"/>
            </a:solidFill>
            <a:miter lim="800000"/>
            <a:headEnd/>
            <a:tailEnd/>
          </a:ln>
          <a:extLst>
            <a:ext uri="{909E8E84-426E-40DD-AFC4-6F175D3DCCD1}">
              <a14:hiddenFill xmlns:a14="http://schemas.microsoft.com/office/drawing/2010/main">
                <a:noFill/>
              </a14:hiddenFill>
            </a:ext>
          </a:extLst>
        </p:spPr>
        <p:txBody>
          <a:bodyPr lIns="0" tIns="0" rIns="0" bIns="0"/>
          <a:lstStyle/>
          <a:p>
            <a:endParaRPr lang="en-US"/>
          </a:p>
        </p:txBody>
      </p:sp>
      <p:sp>
        <p:nvSpPr>
          <p:cNvPr id="17412" name="Rectangle 3"/>
          <p:cNvSpPr>
            <a:spLocks noGrp="1" noChangeArrowheads="1"/>
          </p:cNvSpPr>
          <p:nvPr>
            <p:ph type="title"/>
          </p:nvPr>
        </p:nvSpPr>
        <p:spPr bwMode="auto">
          <a:xfrm>
            <a:off x="571500" y="1320800"/>
            <a:ext cx="5080000" cy="317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50800" tIns="50800" rIns="50800" bIns="50800" numCol="1" anchor="b" anchorCtr="0" compatLnSpc="1">
            <a:prstTxWarp prst="textNoShape">
              <a:avLst/>
            </a:prstTxWarp>
          </a:bodyPr>
          <a:lstStyle/>
          <a:p>
            <a:pPr lvl="0"/>
            <a:r>
              <a:rPr lang="en-US">
                <a:sym typeface="Helvetica Neue Light" charset="0"/>
              </a:rPr>
              <a:t>Click to edit Master title style</a:t>
            </a:r>
          </a:p>
        </p:txBody>
      </p:sp>
    </p:spTree>
  </p:cSld>
  <p:clrMap bg1="lt1" tx1="dk1" bg2="lt2" tx2="dk2" accent1="accent1" accent2="accent2" accent3="accent3" accent4="accent4" accent5="accent5" accent6="accent6" hlink="hlink" folHlink="folHlink"/>
  <p:sldLayoutIdLst>
    <p:sldLayoutId id="2147483843" r:id="rId1"/>
    <p:sldLayoutId id="2147483844" r:id="rId2"/>
    <p:sldLayoutId id="2147483845" r:id="rId3"/>
    <p:sldLayoutId id="2147483846" r:id="rId4"/>
    <p:sldLayoutId id="2147483847" r:id="rId5"/>
    <p:sldLayoutId id="2147483848" r:id="rId6"/>
    <p:sldLayoutId id="2147483849" r:id="rId7"/>
    <p:sldLayoutId id="2147483850" r:id="rId8"/>
    <p:sldLayoutId id="2147483851" r:id="rId9"/>
    <p:sldLayoutId id="2147483852" r:id="rId10"/>
    <p:sldLayoutId id="2147483853" r:id="rId11"/>
  </p:sldLayoutIdLst>
  <p:transition/>
  <p:txStyles>
    <p:titleStyle>
      <a:lvl1pPr algn="l" rtl="0" eaLnBrk="0" fontAlgn="base" hangingPunct="0">
        <a:spcBef>
          <a:spcPct val="0"/>
        </a:spcBef>
        <a:spcAft>
          <a:spcPct val="0"/>
        </a:spcAft>
        <a:defRPr sz="4200">
          <a:solidFill>
            <a:schemeClr val="tx1"/>
          </a:solidFill>
          <a:latin typeface="+mj-lt"/>
          <a:ea typeface="+mj-ea"/>
          <a:cs typeface="+mj-cs"/>
          <a:sym typeface="Helvetica Neue Light" charset="0"/>
        </a:defRPr>
      </a:lvl1pPr>
      <a:lvl2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2pPr>
      <a:lvl3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3pPr>
      <a:lvl4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4pPr>
      <a:lvl5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5pPr>
      <a:lvl6pPr marL="4572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6pPr>
      <a:lvl7pPr marL="9144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7pPr>
      <a:lvl8pPr marL="13716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8pPr>
      <a:lvl9pPr marL="18288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9pPr>
    </p:titleStyle>
    <p:bodyStyle>
      <a:lvl1pPr marL="342900" indent="-342900" algn="l" rtl="0" eaLnBrk="0" fontAlgn="base" hangingPunct="0">
        <a:spcBef>
          <a:spcPct val="0"/>
        </a:spcBef>
        <a:spcAft>
          <a:spcPct val="0"/>
        </a:spcAft>
        <a:defRPr sz="2600">
          <a:solidFill>
            <a:srgbClr val="606060"/>
          </a:solidFill>
          <a:latin typeface="+mn-lt"/>
          <a:ea typeface="+mn-ea"/>
          <a:cs typeface="+mn-cs"/>
          <a:sym typeface="Helvetica Neue" charset="0"/>
        </a:defRPr>
      </a:lvl1pPr>
      <a:lvl2pPr marL="742950" indent="-285750" algn="l" rtl="0" eaLnBrk="0" fontAlgn="base" hangingPunct="0">
        <a:spcBef>
          <a:spcPct val="0"/>
        </a:spcBef>
        <a:spcAft>
          <a:spcPct val="0"/>
        </a:spcAft>
        <a:defRPr sz="2600">
          <a:solidFill>
            <a:srgbClr val="606060"/>
          </a:solidFill>
          <a:latin typeface="+mn-lt"/>
          <a:ea typeface="+mn-ea"/>
          <a:cs typeface="+mn-cs"/>
          <a:sym typeface="Helvetica Neue" charset="0"/>
        </a:defRPr>
      </a:lvl2pPr>
      <a:lvl3pPr marL="1143000" indent="-228600" algn="l" rtl="0" eaLnBrk="0" fontAlgn="base" hangingPunct="0">
        <a:spcBef>
          <a:spcPct val="0"/>
        </a:spcBef>
        <a:spcAft>
          <a:spcPct val="0"/>
        </a:spcAft>
        <a:defRPr sz="2600">
          <a:solidFill>
            <a:srgbClr val="606060"/>
          </a:solidFill>
          <a:latin typeface="+mn-lt"/>
          <a:ea typeface="+mn-ea"/>
          <a:cs typeface="+mn-cs"/>
          <a:sym typeface="Helvetica Neue" charset="0"/>
        </a:defRPr>
      </a:lvl3pPr>
      <a:lvl4pPr marL="1600200" indent="-228600" algn="l" rtl="0" eaLnBrk="0" fontAlgn="base" hangingPunct="0">
        <a:spcBef>
          <a:spcPct val="0"/>
        </a:spcBef>
        <a:spcAft>
          <a:spcPct val="0"/>
        </a:spcAft>
        <a:defRPr sz="2600">
          <a:solidFill>
            <a:srgbClr val="606060"/>
          </a:solidFill>
          <a:latin typeface="+mn-lt"/>
          <a:ea typeface="+mn-ea"/>
          <a:cs typeface="+mn-cs"/>
          <a:sym typeface="Helvetica Neue" charset="0"/>
        </a:defRPr>
      </a:lvl4pPr>
      <a:lvl5pPr marL="2057400" indent="-228600" algn="l" rtl="0" eaLnBrk="0" fontAlgn="base" hangingPunct="0">
        <a:spcBef>
          <a:spcPct val="0"/>
        </a:spcBef>
        <a:spcAft>
          <a:spcPct val="0"/>
        </a:spcAft>
        <a:defRPr sz="2600">
          <a:solidFill>
            <a:srgbClr val="606060"/>
          </a:solidFill>
          <a:latin typeface="+mn-lt"/>
          <a:ea typeface="+mn-ea"/>
          <a:cs typeface="+mn-cs"/>
          <a:sym typeface="Helvetica Neue" charset="0"/>
        </a:defRPr>
      </a:lvl5pPr>
      <a:lvl6pPr marL="457200" algn="l" rtl="0" fontAlgn="base">
        <a:spcBef>
          <a:spcPct val="0"/>
        </a:spcBef>
        <a:spcAft>
          <a:spcPct val="0"/>
        </a:spcAft>
        <a:defRPr sz="2600">
          <a:solidFill>
            <a:srgbClr val="606060"/>
          </a:solidFill>
          <a:latin typeface="+mn-lt"/>
          <a:ea typeface="+mn-ea"/>
          <a:cs typeface="+mn-cs"/>
          <a:sym typeface="Helvetica Neue" charset="0"/>
        </a:defRPr>
      </a:lvl6pPr>
      <a:lvl7pPr marL="914400" algn="l" rtl="0" fontAlgn="base">
        <a:spcBef>
          <a:spcPct val="0"/>
        </a:spcBef>
        <a:spcAft>
          <a:spcPct val="0"/>
        </a:spcAft>
        <a:defRPr sz="2600">
          <a:solidFill>
            <a:srgbClr val="606060"/>
          </a:solidFill>
          <a:latin typeface="+mn-lt"/>
          <a:ea typeface="+mn-ea"/>
          <a:cs typeface="+mn-cs"/>
          <a:sym typeface="Helvetica Neue" charset="0"/>
        </a:defRPr>
      </a:lvl7pPr>
      <a:lvl8pPr marL="1371600" algn="l" rtl="0" fontAlgn="base">
        <a:spcBef>
          <a:spcPct val="0"/>
        </a:spcBef>
        <a:spcAft>
          <a:spcPct val="0"/>
        </a:spcAft>
        <a:defRPr sz="2600">
          <a:solidFill>
            <a:srgbClr val="606060"/>
          </a:solidFill>
          <a:latin typeface="+mn-lt"/>
          <a:ea typeface="+mn-ea"/>
          <a:cs typeface="+mn-cs"/>
          <a:sym typeface="Helvetica Neue" charset="0"/>
        </a:defRPr>
      </a:lvl8pPr>
      <a:lvl9pPr marL="1828800" algn="l" rtl="0" fontAlgn="base">
        <a:spcBef>
          <a:spcPct val="0"/>
        </a:spcBef>
        <a:spcAft>
          <a:spcPct val="0"/>
        </a:spcAft>
        <a:defRPr sz="2600">
          <a:solidFill>
            <a:srgbClr val="606060"/>
          </a:solidFill>
          <a:latin typeface="+mn-lt"/>
          <a:ea typeface="+mn-ea"/>
          <a:cs typeface="+mn-cs"/>
          <a:sym typeface="Helvetica Neue"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18.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Rectangle 1"/>
          <p:cNvSpPr>
            <a:spLocks noGrp="1" noChangeArrowheads="1"/>
          </p:cNvSpPr>
          <p:nvPr>
            <p:ph type="title"/>
          </p:nvPr>
        </p:nvSpPr>
        <p:spPr bwMode="auto">
          <a:xfrm>
            <a:off x="1409700" y="7785100"/>
            <a:ext cx="5791200" cy="170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50800" tIns="50800" rIns="50800" bIns="50800" numCol="1" anchor="ctr" anchorCtr="0" compatLnSpc="1">
            <a:prstTxWarp prst="textNoShape">
              <a:avLst/>
            </a:prstTxWarp>
          </a:bodyPr>
          <a:lstStyle/>
          <a:p>
            <a:pPr lvl="0"/>
            <a:r>
              <a:rPr lang="en-US">
                <a:sym typeface="Helvetica Neue Light" charset="0"/>
              </a:rPr>
              <a:t>Click to edit Master title style</a:t>
            </a:r>
          </a:p>
        </p:txBody>
      </p:sp>
      <p:sp>
        <p:nvSpPr>
          <p:cNvPr id="18435" name="Line 2"/>
          <p:cNvSpPr>
            <a:spLocks noChangeShapeType="1"/>
          </p:cNvSpPr>
          <p:nvPr/>
        </p:nvSpPr>
        <p:spPr bwMode="auto">
          <a:xfrm flipH="1">
            <a:off x="7543800" y="7975600"/>
            <a:ext cx="0" cy="1422400"/>
          </a:xfrm>
          <a:prstGeom prst="line">
            <a:avLst/>
          </a:prstGeom>
          <a:noFill/>
          <a:ln w="12700">
            <a:solidFill>
              <a:srgbClr val="888888"/>
            </a:solidFill>
            <a:miter lim="800000"/>
            <a:headEnd/>
            <a:tailEnd/>
          </a:ln>
          <a:extLst>
            <a:ext uri="{909E8E84-426E-40DD-AFC4-6F175D3DCCD1}">
              <a14:hiddenFill xmlns:a14="http://schemas.microsoft.com/office/drawing/2010/main">
                <a:noFill/>
              </a14:hiddenFill>
            </a:ext>
          </a:extLst>
        </p:spPr>
        <p:txBody>
          <a:bodyPr lIns="0" tIns="0" rIns="0" bIns="0"/>
          <a:lstStyle/>
          <a:p>
            <a:endParaRPr lang="en-US"/>
          </a:p>
        </p:txBody>
      </p:sp>
      <p:sp>
        <p:nvSpPr>
          <p:cNvPr id="18436" name="Rectangle 3"/>
          <p:cNvSpPr>
            <a:spLocks noGrp="1" noChangeArrowheads="1"/>
          </p:cNvSpPr>
          <p:nvPr>
            <p:ph type="body" idx="1"/>
          </p:nvPr>
        </p:nvSpPr>
        <p:spPr bwMode="auto">
          <a:xfrm>
            <a:off x="7848600" y="8470900"/>
            <a:ext cx="4953000" cy="50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Neue" charset="0"/>
              </a:rPr>
              <a:t>Click to edit Master text styles</a:t>
            </a:r>
          </a:p>
          <a:p>
            <a:pPr lvl="1"/>
            <a:r>
              <a:rPr lang="en-US">
                <a:sym typeface="Helvetica Neue" charset="0"/>
              </a:rPr>
              <a:t>Second level</a:t>
            </a:r>
          </a:p>
          <a:p>
            <a:pPr lvl="2"/>
            <a:r>
              <a:rPr lang="en-US">
                <a:sym typeface="Helvetica Neue" charset="0"/>
              </a:rPr>
              <a:t>Third level</a:t>
            </a:r>
          </a:p>
          <a:p>
            <a:pPr lvl="3"/>
            <a:r>
              <a:rPr lang="en-US">
                <a:sym typeface="Helvetica Neue" charset="0"/>
              </a:rPr>
              <a:t>Fourth level</a:t>
            </a:r>
          </a:p>
          <a:p>
            <a:pPr lvl="4"/>
            <a:r>
              <a:rPr lang="en-US">
                <a:sym typeface="Helvetica Neue" charset="0"/>
              </a:rPr>
              <a:t>Fifth level</a:t>
            </a:r>
          </a:p>
        </p:txBody>
      </p:sp>
    </p:spTree>
  </p:cSld>
  <p:clrMap bg1="lt1" tx1="dk1" bg2="lt2" tx2="dk2" accent1="accent1" accent2="accent2" accent3="accent3" accent4="accent4" accent5="accent5" accent6="accent6" hlink="hlink" folHlink="folHlink"/>
  <p:sldLayoutIdLst>
    <p:sldLayoutId id="2147483854" r:id="rId1"/>
    <p:sldLayoutId id="2147483855" r:id="rId2"/>
    <p:sldLayoutId id="2147483856" r:id="rId3"/>
    <p:sldLayoutId id="2147483857" r:id="rId4"/>
    <p:sldLayoutId id="2147483858" r:id="rId5"/>
    <p:sldLayoutId id="2147483859" r:id="rId6"/>
    <p:sldLayoutId id="2147483860" r:id="rId7"/>
    <p:sldLayoutId id="2147483861" r:id="rId8"/>
    <p:sldLayoutId id="2147483862" r:id="rId9"/>
    <p:sldLayoutId id="2147483863" r:id="rId10"/>
    <p:sldLayoutId id="2147483864" r:id="rId11"/>
  </p:sldLayoutIdLst>
  <p:transition/>
  <p:txStyles>
    <p:titleStyle>
      <a:lvl1pPr algn="r" rtl="0" eaLnBrk="0" fontAlgn="base" hangingPunct="0">
        <a:spcBef>
          <a:spcPct val="0"/>
        </a:spcBef>
        <a:spcAft>
          <a:spcPct val="0"/>
        </a:spcAft>
        <a:defRPr sz="4200">
          <a:solidFill>
            <a:schemeClr val="tx1"/>
          </a:solidFill>
          <a:latin typeface="+mj-lt"/>
          <a:ea typeface="+mj-ea"/>
          <a:cs typeface="+mj-cs"/>
          <a:sym typeface="Helvetica Neue Light" charset="0"/>
        </a:defRPr>
      </a:lvl1pPr>
      <a:lvl2pPr algn="r"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2pPr>
      <a:lvl3pPr algn="r"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3pPr>
      <a:lvl4pPr algn="r"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4pPr>
      <a:lvl5pPr algn="r"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5pPr>
      <a:lvl6pPr marL="457200" algn="r"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6pPr>
      <a:lvl7pPr marL="914400" algn="r"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7pPr>
      <a:lvl8pPr marL="1371600" algn="r"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8pPr>
      <a:lvl9pPr marL="1828800" algn="r"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9pPr>
    </p:titleStyle>
    <p:bodyStyle>
      <a:lvl1pPr marL="342900" indent="-342900" algn="l" rtl="0" eaLnBrk="0" fontAlgn="base" hangingPunct="0">
        <a:spcBef>
          <a:spcPct val="0"/>
        </a:spcBef>
        <a:spcAft>
          <a:spcPct val="0"/>
        </a:spcAft>
        <a:defRPr sz="2600">
          <a:solidFill>
            <a:srgbClr val="999999"/>
          </a:solidFill>
          <a:latin typeface="+mn-lt"/>
          <a:ea typeface="+mn-ea"/>
          <a:cs typeface="+mn-cs"/>
          <a:sym typeface="Helvetica Neue" charset="0"/>
        </a:defRPr>
      </a:lvl1pPr>
      <a:lvl2pPr marL="742950" indent="-285750" algn="l" rtl="0" eaLnBrk="0" fontAlgn="base" hangingPunct="0">
        <a:spcBef>
          <a:spcPct val="0"/>
        </a:spcBef>
        <a:spcAft>
          <a:spcPct val="0"/>
        </a:spcAft>
        <a:defRPr sz="2600">
          <a:solidFill>
            <a:srgbClr val="999999"/>
          </a:solidFill>
          <a:latin typeface="+mn-lt"/>
          <a:ea typeface="+mn-ea"/>
          <a:cs typeface="+mn-cs"/>
          <a:sym typeface="Helvetica Neue" charset="0"/>
        </a:defRPr>
      </a:lvl2pPr>
      <a:lvl3pPr marL="1143000" indent="-228600" algn="l" rtl="0" eaLnBrk="0" fontAlgn="base" hangingPunct="0">
        <a:spcBef>
          <a:spcPct val="0"/>
        </a:spcBef>
        <a:spcAft>
          <a:spcPct val="0"/>
        </a:spcAft>
        <a:defRPr sz="2600">
          <a:solidFill>
            <a:srgbClr val="999999"/>
          </a:solidFill>
          <a:latin typeface="+mn-lt"/>
          <a:ea typeface="+mn-ea"/>
          <a:cs typeface="+mn-cs"/>
          <a:sym typeface="Helvetica Neue" charset="0"/>
        </a:defRPr>
      </a:lvl3pPr>
      <a:lvl4pPr marL="1600200" indent="-228600" algn="l" rtl="0" eaLnBrk="0" fontAlgn="base" hangingPunct="0">
        <a:spcBef>
          <a:spcPct val="0"/>
        </a:spcBef>
        <a:spcAft>
          <a:spcPct val="0"/>
        </a:spcAft>
        <a:defRPr sz="2600">
          <a:solidFill>
            <a:srgbClr val="999999"/>
          </a:solidFill>
          <a:latin typeface="+mn-lt"/>
          <a:ea typeface="+mn-ea"/>
          <a:cs typeface="+mn-cs"/>
          <a:sym typeface="Helvetica Neue" charset="0"/>
        </a:defRPr>
      </a:lvl4pPr>
      <a:lvl5pPr marL="2057400" indent="-228600" algn="l" rtl="0" eaLnBrk="0" fontAlgn="base" hangingPunct="0">
        <a:spcBef>
          <a:spcPct val="0"/>
        </a:spcBef>
        <a:spcAft>
          <a:spcPct val="0"/>
        </a:spcAft>
        <a:defRPr sz="2600">
          <a:solidFill>
            <a:srgbClr val="999999"/>
          </a:solidFill>
          <a:latin typeface="+mn-lt"/>
          <a:ea typeface="+mn-ea"/>
          <a:cs typeface="+mn-cs"/>
          <a:sym typeface="Helvetica Neue" charset="0"/>
        </a:defRPr>
      </a:lvl5pPr>
      <a:lvl6pPr marL="457200" algn="l" rtl="0" fontAlgn="base">
        <a:spcBef>
          <a:spcPct val="0"/>
        </a:spcBef>
        <a:spcAft>
          <a:spcPct val="0"/>
        </a:spcAft>
        <a:defRPr sz="2600">
          <a:solidFill>
            <a:srgbClr val="999999"/>
          </a:solidFill>
          <a:latin typeface="+mn-lt"/>
          <a:ea typeface="+mn-ea"/>
          <a:cs typeface="+mn-cs"/>
          <a:sym typeface="Helvetica Neue" charset="0"/>
        </a:defRPr>
      </a:lvl6pPr>
      <a:lvl7pPr marL="914400" algn="l" rtl="0" fontAlgn="base">
        <a:spcBef>
          <a:spcPct val="0"/>
        </a:spcBef>
        <a:spcAft>
          <a:spcPct val="0"/>
        </a:spcAft>
        <a:defRPr sz="2600">
          <a:solidFill>
            <a:srgbClr val="999999"/>
          </a:solidFill>
          <a:latin typeface="+mn-lt"/>
          <a:ea typeface="+mn-ea"/>
          <a:cs typeface="+mn-cs"/>
          <a:sym typeface="Helvetica Neue" charset="0"/>
        </a:defRPr>
      </a:lvl7pPr>
      <a:lvl8pPr marL="1371600" algn="l" rtl="0" fontAlgn="base">
        <a:spcBef>
          <a:spcPct val="0"/>
        </a:spcBef>
        <a:spcAft>
          <a:spcPct val="0"/>
        </a:spcAft>
        <a:defRPr sz="2600">
          <a:solidFill>
            <a:srgbClr val="999999"/>
          </a:solidFill>
          <a:latin typeface="+mn-lt"/>
          <a:ea typeface="+mn-ea"/>
          <a:cs typeface="+mn-cs"/>
          <a:sym typeface="Helvetica Neue" charset="0"/>
        </a:defRPr>
      </a:lvl8pPr>
      <a:lvl9pPr marL="1828800" algn="l" rtl="0" fontAlgn="base">
        <a:spcBef>
          <a:spcPct val="0"/>
        </a:spcBef>
        <a:spcAft>
          <a:spcPct val="0"/>
        </a:spcAft>
        <a:defRPr sz="2600">
          <a:solidFill>
            <a:srgbClr val="999999"/>
          </a:solidFill>
          <a:latin typeface="+mn-lt"/>
          <a:ea typeface="+mn-ea"/>
          <a:cs typeface="+mn-cs"/>
          <a:sym typeface="Helvetica Neue"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19.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9458" name="Rectangle 1"/>
          <p:cNvSpPr>
            <a:spLocks noGrp="1" noChangeArrowheads="1"/>
          </p:cNvSpPr>
          <p:nvPr>
            <p:ph type="title"/>
          </p:nvPr>
        </p:nvSpPr>
        <p:spPr bwMode="auto">
          <a:xfrm>
            <a:off x="571500" y="3708400"/>
            <a:ext cx="11861800" cy="233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50800" tIns="50800" rIns="50800" bIns="50800" numCol="1" anchor="ctr" anchorCtr="0" compatLnSpc="1">
            <a:prstTxWarp prst="textNoShape">
              <a:avLst/>
            </a:prstTxWarp>
          </a:bodyPr>
          <a:lstStyle/>
          <a:p>
            <a:pPr lvl="0"/>
            <a:r>
              <a:rPr lang="en-US">
                <a:sym typeface="Helvetica Neue Light" charset="0"/>
              </a:rPr>
              <a:t>Click to edit Master title style</a:t>
            </a:r>
          </a:p>
        </p:txBody>
      </p:sp>
    </p:spTree>
  </p:cSld>
  <p:clrMap bg1="lt1" tx1="dk1" bg2="lt2" tx2="dk2" accent1="accent1" accent2="accent2" accent3="accent3" accent4="accent4" accent5="accent5" accent6="accent6" hlink="hlink" folHlink="folHlink"/>
  <p:sldLayoutIdLst>
    <p:sldLayoutId id="2147483865" r:id="rId1"/>
    <p:sldLayoutId id="2147483866" r:id="rId2"/>
    <p:sldLayoutId id="2147483867" r:id="rId3"/>
    <p:sldLayoutId id="2147483868" r:id="rId4"/>
    <p:sldLayoutId id="2147483869" r:id="rId5"/>
    <p:sldLayoutId id="2147483870" r:id="rId6"/>
    <p:sldLayoutId id="2147483871" r:id="rId7"/>
    <p:sldLayoutId id="2147483872" r:id="rId8"/>
    <p:sldLayoutId id="2147483873" r:id="rId9"/>
    <p:sldLayoutId id="2147483874" r:id="rId10"/>
    <p:sldLayoutId id="2147483875" r:id="rId11"/>
  </p:sldLayoutIdLst>
  <p:transition/>
  <p:txStyles>
    <p:titleStyle>
      <a:lvl1pPr algn="l" rtl="0" eaLnBrk="0" fontAlgn="base" hangingPunct="0">
        <a:spcBef>
          <a:spcPct val="0"/>
        </a:spcBef>
        <a:spcAft>
          <a:spcPct val="0"/>
        </a:spcAft>
        <a:defRPr sz="4200">
          <a:solidFill>
            <a:schemeClr val="tx1"/>
          </a:solidFill>
          <a:latin typeface="+mj-lt"/>
          <a:ea typeface="+mj-ea"/>
          <a:cs typeface="+mj-cs"/>
          <a:sym typeface="Helvetica Neue Light" charset="0"/>
        </a:defRPr>
      </a:lvl1pPr>
      <a:lvl2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2pPr>
      <a:lvl3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3pPr>
      <a:lvl4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4pPr>
      <a:lvl5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5pPr>
      <a:lvl6pPr marL="4572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6pPr>
      <a:lvl7pPr marL="9144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7pPr>
      <a:lvl8pPr marL="13716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8pPr>
      <a:lvl9pPr marL="18288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9pPr>
    </p:titleStyle>
    <p:bodyStyle>
      <a:lvl1pPr marL="342900" indent="-342900" algn="l" rtl="0" eaLnBrk="0" fontAlgn="base" hangingPunct="0">
        <a:spcBef>
          <a:spcPct val="0"/>
        </a:spcBef>
        <a:spcAft>
          <a:spcPct val="0"/>
        </a:spcAft>
        <a:defRPr sz="2600">
          <a:solidFill>
            <a:srgbClr val="606060"/>
          </a:solidFill>
          <a:latin typeface="+mn-lt"/>
          <a:ea typeface="+mn-ea"/>
          <a:cs typeface="+mn-cs"/>
          <a:sym typeface="Helvetica Neue" charset="0"/>
        </a:defRPr>
      </a:lvl1pPr>
      <a:lvl2pPr marL="742950" indent="-285750" algn="l" rtl="0" eaLnBrk="0" fontAlgn="base" hangingPunct="0">
        <a:spcBef>
          <a:spcPct val="0"/>
        </a:spcBef>
        <a:spcAft>
          <a:spcPct val="0"/>
        </a:spcAft>
        <a:defRPr sz="2600">
          <a:solidFill>
            <a:srgbClr val="606060"/>
          </a:solidFill>
          <a:latin typeface="+mn-lt"/>
          <a:ea typeface="+mn-ea"/>
          <a:cs typeface="+mn-cs"/>
          <a:sym typeface="Helvetica Neue" charset="0"/>
        </a:defRPr>
      </a:lvl2pPr>
      <a:lvl3pPr marL="1143000" indent="-228600" algn="l" rtl="0" eaLnBrk="0" fontAlgn="base" hangingPunct="0">
        <a:spcBef>
          <a:spcPct val="0"/>
        </a:spcBef>
        <a:spcAft>
          <a:spcPct val="0"/>
        </a:spcAft>
        <a:defRPr sz="2600">
          <a:solidFill>
            <a:srgbClr val="606060"/>
          </a:solidFill>
          <a:latin typeface="+mn-lt"/>
          <a:ea typeface="+mn-ea"/>
          <a:cs typeface="+mn-cs"/>
          <a:sym typeface="Helvetica Neue" charset="0"/>
        </a:defRPr>
      </a:lvl3pPr>
      <a:lvl4pPr marL="1600200" indent="-228600" algn="l" rtl="0" eaLnBrk="0" fontAlgn="base" hangingPunct="0">
        <a:spcBef>
          <a:spcPct val="0"/>
        </a:spcBef>
        <a:spcAft>
          <a:spcPct val="0"/>
        </a:spcAft>
        <a:defRPr sz="2600">
          <a:solidFill>
            <a:srgbClr val="606060"/>
          </a:solidFill>
          <a:latin typeface="+mn-lt"/>
          <a:ea typeface="+mn-ea"/>
          <a:cs typeface="+mn-cs"/>
          <a:sym typeface="Helvetica Neue" charset="0"/>
        </a:defRPr>
      </a:lvl4pPr>
      <a:lvl5pPr marL="2057400" indent="-228600" algn="l" rtl="0" eaLnBrk="0" fontAlgn="base" hangingPunct="0">
        <a:spcBef>
          <a:spcPct val="0"/>
        </a:spcBef>
        <a:spcAft>
          <a:spcPct val="0"/>
        </a:spcAft>
        <a:defRPr sz="2600">
          <a:solidFill>
            <a:srgbClr val="606060"/>
          </a:solidFill>
          <a:latin typeface="+mn-lt"/>
          <a:ea typeface="+mn-ea"/>
          <a:cs typeface="+mn-cs"/>
          <a:sym typeface="Helvetica Neue" charset="0"/>
        </a:defRPr>
      </a:lvl5pPr>
      <a:lvl6pPr marL="457200" algn="l" rtl="0" fontAlgn="base">
        <a:spcBef>
          <a:spcPct val="0"/>
        </a:spcBef>
        <a:spcAft>
          <a:spcPct val="0"/>
        </a:spcAft>
        <a:defRPr sz="2600">
          <a:solidFill>
            <a:srgbClr val="606060"/>
          </a:solidFill>
          <a:latin typeface="+mn-lt"/>
          <a:ea typeface="+mn-ea"/>
          <a:cs typeface="+mn-cs"/>
          <a:sym typeface="Helvetica Neue" charset="0"/>
        </a:defRPr>
      </a:lvl6pPr>
      <a:lvl7pPr marL="914400" algn="l" rtl="0" fontAlgn="base">
        <a:spcBef>
          <a:spcPct val="0"/>
        </a:spcBef>
        <a:spcAft>
          <a:spcPct val="0"/>
        </a:spcAft>
        <a:defRPr sz="2600">
          <a:solidFill>
            <a:srgbClr val="606060"/>
          </a:solidFill>
          <a:latin typeface="+mn-lt"/>
          <a:ea typeface="+mn-ea"/>
          <a:cs typeface="+mn-cs"/>
          <a:sym typeface="Helvetica Neue" charset="0"/>
        </a:defRPr>
      </a:lvl7pPr>
      <a:lvl8pPr marL="1371600" algn="l" rtl="0" fontAlgn="base">
        <a:spcBef>
          <a:spcPct val="0"/>
        </a:spcBef>
        <a:spcAft>
          <a:spcPct val="0"/>
        </a:spcAft>
        <a:defRPr sz="2600">
          <a:solidFill>
            <a:srgbClr val="606060"/>
          </a:solidFill>
          <a:latin typeface="+mn-lt"/>
          <a:ea typeface="+mn-ea"/>
          <a:cs typeface="+mn-cs"/>
          <a:sym typeface="Helvetica Neue" charset="0"/>
        </a:defRPr>
      </a:lvl8pPr>
      <a:lvl9pPr marL="1828800" algn="l" rtl="0" fontAlgn="base">
        <a:spcBef>
          <a:spcPct val="0"/>
        </a:spcBef>
        <a:spcAft>
          <a:spcPct val="0"/>
        </a:spcAft>
        <a:defRPr sz="2600">
          <a:solidFill>
            <a:srgbClr val="606060"/>
          </a:solidFill>
          <a:latin typeface="+mn-lt"/>
          <a:ea typeface="+mn-ea"/>
          <a:cs typeface="+mn-cs"/>
          <a:sym typeface="Helvetica Neue"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1"/>
          <p:cNvSpPr>
            <a:spLocks noGrp="1" noChangeArrowheads="1"/>
          </p:cNvSpPr>
          <p:nvPr>
            <p:ph type="title"/>
          </p:nvPr>
        </p:nvSpPr>
        <p:spPr bwMode="auto">
          <a:xfrm>
            <a:off x="571500" y="584200"/>
            <a:ext cx="11861800" cy="1397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50800" tIns="50800" rIns="50800" bIns="50800" numCol="1" anchor="b" anchorCtr="0" compatLnSpc="1">
            <a:prstTxWarp prst="textNoShape">
              <a:avLst/>
            </a:prstTxWarp>
          </a:bodyPr>
          <a:lstStyle/>
          <a:p>
            <a:pPr lvl="0"/>
            <a:r>
              <a:rPr lang="en-US">
                <a:sym typeface="Helvetica Neue Light" charset="0"/>
              </a:rPr>
              <a:t>Click to edit Master title style</a:t>
            </a:r>
          </a:p>
        </p:txBody>
      </p:sp>
      <p:sp>
        <p:nvSpPr>
          <p:cNvPr id="2051" name="Line 2"/>
          <p:cNvSpPr>
            <a:spLocks noChangeShapeType="1"/>
          </p:cNvSpPr>
          <p:nvPr/>
        </p:nvSpPr>
        <p:spPr bwMode="auto">
          <a:xfrm>
            <a:off x="647700" y="1968500"/>
            <a:ext cx="11709400" cy="0"/>
          </a:xfrm>
          <a:prstGeom prst="line">
            <a:avLst/>
          </a:prstGeom>
          <a:noFill/>
          <a:ln w="12700">
            <a:solidFill>
              <a:srgbClr val="888888"/>
            </a:solidFill>
            <a:miter lim="800000"/>
            <a:headEnd/>
            <a:tailEnd/>
          </a:ln>
          <a:extLst>
            <a:ext uri="{909E8E84-426E-40DD-AFC4-6F175D3DCCD1}">
              <a14:hiddenFill xmlns:a14="http://schemas.microsoft.com/office/drawing/2010/main">
                <a:noFill/>
              </a14:hiddenFill>
            </a:ext>
          </a:extLst>
        </p:spPr>
        <p:txBody>
          <a:bodyPr lIns="0" tIns="0" rIns="0" bIns="0"/>
          <a:lstStyle/>
          <a:p>
            <a:endParaRPr lang="en-US"/>
          </a:p>
        </p:txBody>
      </p:sp>
      <p:sp>
        <p:nvSpPr>
          <p:cNvPr id="2052" name="Rectangle 3"/>
          <p:cNvSpPr>
            <a:spLocks noGrp="1" noChangeArrowheads="1"/>
          </p:cNvSpPr>
          <p:nvPr>
            <p:ph type="body" idx="1"/>
          </p:nvPr>
        </p:nvSpPr>
        <p:spPr bwMode="auto">
          <a:xfrm>
            <a:off x="571500" y="2324100"/>
            <a:ext cx="11861800" cy="656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Neue" charset="0"/>
              </a:rPr>
              <a:t>Click to edit Master text styles</a:t>
            </a:r>
          </a:p>
          <a:p>
            <a:pPr lvl="1"/>
            <a:r>
              <a:rPr lang="en-US">
                <a:sym typeface="Helvetica Neue" charset="0"/>
              </a:rPr>
              <a:t>Second level</a:t>
            </a:r>
          </a:p>
          <a:p>
            <a:pPr lvl="2"/>
            <a:r>
              <a:rPr lang="en-US">
                <a:sym typeface="Helvetica Neue" charset="0"/>
              </a:rPr>
              <a:t>Third level</a:t>
            </a:r>
          </a:p>
          <a:p>
            <a:pPr lvl="3"/>
            <a:r>
              <a:rPr lang="en-US">
                <a:sym typeface="Helvetica Neue" charset="0"/>
              </a:rPr>
              <a:t>Fourth level</a:t>
            </a:r>
          </a:p>
          <a:p>
            <a:pPr lvl="4"/>
            <a:r>
              <a:rPr lang="en-US">
                <a:sym typeface="Helvetica Neue" charset="0"/>
              </a:rPr>
              <a:t>Fifth level</a:t>
            </a:r>
          </a:p>
        </p:txBody>
      </p:sp>
      <p:pic>
        <p:nvPicPr>
          <p:cNvPr id="2053" name="Picture 5" descr="Logo300dpi %281%29.png"/>
          <p:cNvPicPr>
            <a:picLocks noChangeAspect="1"/>
          </p:cNvPicPr>
          <p:nvPr/>
        </p:nvPicPr>
        <p:blipFill>
          <a:blip r:embed="rId13">
            <a:extLst>
              <a:ext uri="{28A0092B-C50C-407E-A947-70E740481C1C}">
                <a14:useLocalDpi xmlns:a14="http://schemas.microsoft.com/office/drawing/2010/main" val="0"/>
              </a:ext>
            </a:extLst>
          </a:blip>
          <a:srcRect/>
          <a:stretch>
            <a:fillRect/>
          </a:stretch>
        </p:blipFill>
        <p:spPr bwMode="auto">
          <a:xfrm>
            <a:off x="10083800" y="381000"/>
            <a:ext cx="2286000" cy="1358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4" name="TextBox 5"/>
          <p:cNvSpPr txBox="1">
            <a:spLocks noChangeArrowheads="1"/>
          </p:cNvSpPr>
          <p:nvPr/>
        </p:nvSpPr>
        <p:spPr bwMode="auto">
          <a:xfrm>
            <a:off x="558800" y="300038"/>
            <a:ext cx="3724096"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4200">
                <a:solidFill>
                  <a:srgbClr val="000000"/>
                </a:solidFill>
                <a:latin typeface="Helvetica Neue Light" charset="0"/>
                <a:ea typeface="ヒラギノ角ゴ ProN W3" charset="-128"/>
                <a:sym typeface="Helvetica Neue Light" charset="0"/>
              </a:defRPr>
            </a:lvl1pPr>
            <a:lvl2pPr marL="742950" indent="-285750" eaLnBrk="0" hangingPunct="0">
              <a:defRPr sz="4200">
                <a:solidFill>
                  <a:srgbClr val="000000"/>
                </a:solidFill>
                <a:latin typeface="Helvetica Neue Light" charset="0"/>
                <a:ea typeface="ヒラギノ角ゴ ProN W3" charset="-128"/>
                <a:sym typeface="Helvetica Neue Light" charset="0"/>
              </a:defRPr>
            </a:lvl2pPr>
            <a:lvl3pPr marL="1143000" indent="-228600" eaLnBrk="0" hangingPunct="0">
              <a:defRPr sz="4200">
                <a:solidFill>
                  <a:srgbClr val="000000"/>
                </a:solidFill>
                <a:latin typeface="Helvetica Neue Light" charset="0"/>
                <a:ea typeface="ヒラギノ角ゴ ProN W3" charset="-128"/>
                <a:sym typeface="Helvetica Neue Light" charset="0"/>
              </a:defRPr>
            </a:lvl3pPr>
            <a:lvl4pPr marL="1600200" indent="-228600" eaLnBrk="0" hangingPunct="0">
              <a:defRPr sz="4200">
                <a:solidFill>
                  <a:srgbClr val="000000"/>
                </a:solidFill>
                <a:latin typeface="Helvetica Neue Light" charset="0"/>
                <a:ea typeface="ヒラギノ角ゴ ProN W3" charset="-128"/>
                <a:sym typeface="Helvetica Neue Light" charset="0"/>
              </a:defRPr>
            </a:lvl4pPr>
            <a:lvl5pPr marL="2057400" indent="-228600" eaLnBrk="0" hangingPunct="0">
              <a:defRPr sz="4200">
                <a:solidFill>
                  <a:srgbClr val="000000"/>
                </a:solidFill>
                <a:latin typeface="Helvetica Neue Light" charset="0"/>
                <a:ea typeface="ヒラギノ角ゴ ProN W3" charset="-128"/>
                <a:sym typeface="Helvetica Neue Light" charset="0"/>
              </a:defRPr>
            </a:lvl5pPr>
            <a:lvl6pPr marL="2514600" indent="-228600" algn="ctr" eaLnBrk="0" fontAlgn="base" hangingPunct="0">
              <a:spcBef>
                <a:spcPct val="0"/>
              </a:spcBef>
              <a:spcAft>
                <a:spcPct val="0"/>
              </a:spcAft>
              <a:defRPr sz="4200">
                <a:solidFill>
                  <a:srgbClr val="000000"/>
                </a:solidFill>
                <a:latin typeface="Helvetica Neue Light" charset="0"/>
                <a:ea typeface="ヒラギノ角ゴ ProN W3" charset="-128"/>
                <a:sym typeface="Helvetica Neue Light" charset="0"/>
              </a:defRPr>
            </a:lvl6pPr>
            <a:lvl7pPr marL="2971800" indent="-228600" algn="ctr" eaLnBrk="0" fontAlgn="base" hangingPunct="0">
              <a:spcBef>
                <a:spcPct val="0"/>
              </a:spcBef>
              <a:spcAft>
                <a:spcPct val="0"/>
              </a:spcAft>
              <a:defRPr sz="4200">
                <a:solidFill>
                  <a:srgbClr val="000000"/>
                </a:solidFill>
                <a:latin typeface="Helvetica Neue Light" charset="0"/>
                <a:ea typeface="ヒラギノ角ゴ ProN W3" charset="-128"/>
                <a:sym typeface="Helvetica Neue Light" charset="0"/>
              </a:defRPr>
            </a:lvl7pPr>
            <a:lvl8pPr marL="3429000" indent="-228600" algn="ctr" eaLnBrk="0" fontAlgn="base" hangingPunct="0">
              <a:spcBef>
                <a:spcPct val="0"/>
              </a:spcBef>
              <a:spcAft>
                <a:spcPct val="0"/>
              </a:spcAft>
              <a:defRPr sz="4200">
                <a:solidFill>
                  <a:srgbClr val="000000"/>
                </a:solidFill>
                <a:latin typeface="Helvetica Neue Light" charset="0"/>
                <a:ea typeface="ヒラギノ角ゴ ProN W3" charset="-128"/>
                <a:sym typeface="Helvetica Neue Light" charset="0"/>
              </a:defRPr>
            </a:lvl8pPr>
            <a:lvl9pPr marL="3886200" indent="-228600" algn="ctr" eaLnBrk="0" fontAlgn="base" hangingPunct="0">
              <a:spcBef>
                <a:spcPct val="0"/>
              </a:spcBef>
              <a:spcAft>
                <a:spcPct val="0"/>
              </a:spcAft>
              <a:defRPr sz="4200">
                <a:solidFill>
                  <a:srgbClr val="000000"/>
                </a:solidFill>
                <a:latin typeface="Helvetica Neue Light" charset="0"/>
                <a:ea typeface="ヒラギノ角ゴ ProN W3" charset="-128"/>
                <a:sym typeface="Helvetica Neue Light" charset="0"/>
              </a:defRPr>
            </a:lvl9pPr>
          </a:lstStyle>
          <a:p>
            <a:pPr eaLnBrk="1" hangingPunct="1">
              <a:defRPr/>
            </a:pPr>
            <a:r>
              <a:rPr lang="en-US" sz="1200" b="1" dirty="0" smtClean="0">
                <a:cs typeface="+mn-cs"/>
              </a:rPr>
              <a:t>Section: Subsection</a:t>
            </a:r>
            <a:r>
              <a:rPr lang="en-US" sz="1200" dirty="0" smtClean="0">
                <a:cs typeface="+mn-cs"/>
              </a:rPr>
              <a:t>: Title</a:t>
            </a:r>
            <a:r>
              <a:rPr lang="en-US" sz="1200" dirty="0">
                <a:cs typeface="+mn-cs"/>
              </a:rPr>
              <a:t>; Version 1.0, Reviewed </a:t>
            </a:r>
            <a:r>
              <a:rPr lang="en-US" sz="1200" dirty="0" smtClean="0">
                <a:cs typeface="+mn-cs"/>
              </a:rPr>
              <a:t>???</a:t>
            </a:r>
            <a:endParaRPr lang="en-US" sz="1200" dirty="0">
              <a:cs typeface="+mn-cs"/>
            </a:endParaRPr>
          </a:p>
        </p:txBody>
      </p:sp>
    </p:spTree>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Lst>
  <p:transition/>
  <p:txStyles>
    <p:titleStyle>
      <a:lvl1pPr algn="l" rtl="0" eaLnBrk="0" fontAlgn="base" hangingPunct="0">
        <a:spcBef>
          <a:spcPct val="0"/>
        </a:spcBef>
        <a:spcAft>
          <a:spcPct val="0"/>
        </a:spcAft>
        <a:defRPr sz="4400">
          <a:solidFill>
            <a:schemeClr val="tx1"/>
          </a:solidFill>
          <a:latin typeface="+mj-lt"/>
          <a:ea typeface="+mj-ea"/>
          <a:cs typeface="+mj-cs"/>
          <a:sym typeface="Helvetica Neue Light" charset="0"/>
        </a:defRPr>
      </a:lvl1pPr>
      <a:lvl2pPr algn="l" rtl="0" eaLnBrk="0" fontAlgn="base" hangingPunct="0">
        <a:spcBef>
          <a:spcPct val="0"/>
        </a:spcBef>
        <a:spcAft>
          <a:spcPct val="0"/>
        </a:spcAft>
        <a:defRPr sz="4400">
          <a:solidFill>
            <a:schemeClr val="tx1"/>
          </a:solidFill>
          <a:latin typeface="Helvetica Neue Light" charset="0"/>
          <a:ea typeface="ヒラギノ角ゴ ProN W3" charset="0"/>
          <a:cs typeface="ヒラギノ角ゴ ProN W3" charset="0"/>
          <a:sym typeface="Helvetica Neue Light" charset="0"/>
        </a:defRPr>
      </a:lvl2pPr>
      <a:lvl3pPr algn="l" rtl="0" eaLnBrk="0" fontAlgn="base" hangingPunct="0">
        <a:spcBef>
          <a:spcPct val="0"/>
        </a:spcBef>
        <a:spcAft>
          <a:spcPct val="0"/>
        </a:spcAft>
        <a:defRPr sz="4400">
          <a:solidFill>
            <a:schemeClr val="tx1"/>
          </a:solidFill>
          <a:latin typeface="Helvetica Neue Light" charset="0"/>
          <a:ea typeface="ヒラギノ角ゴ ProN W3" charset="0"/>
          <a:cs typeface="ヒラギノ角ゴ ProN W3" charset="0"/>
          <a:sym typeface="Helvetica Neue Light" charset="0"/>
        </a:defRPr>
      </a:lvl3pPr>
      <a:lvl4pPr algn="l" rtl="0" eaLnBrk="0" fontAlgn="base" hangingPunct="0">
        <a:spcBef>
          <a:spcPct val="0"/>
        </a:spcBef>
        <a:spcAft>
          <a:spcPct val="0"/>
        </a:spcAft>
        <a:defRPr sz="4400">
          <a:solidFill>
            <a:schemeClr val="tx1"/>
          </a:solidFill>
          <a:latin typeface="Helvetica Neue Light" charset="0"/>
          <a:ea typeface="ヒラギノ角ゴ ProN W3" charset="0"/>
          <a:cs typeface="ヒラギノ角ゴ ProN W3" charset="0"/>
          <a:sym typeface="Helvetica Neue Light" charset="0"/>
        </a:defRPr>
      </a:lvl4pPr>
      <a:lvl5pPr algn="l" rtl="0" eaLnBrk="0" fontAlgn="base" hangingPunct="0">
        <a:spcBef>
          <a:spcPct val="0"/>
        </a:spcBef>
        <a:spcAft>
          <a:spcPct val="0"/>
        </a:spcAft>
        <a:defRPr sz="4400">
          <a:solidFill>
            <a:schemeClr val="tx1"/>
          </a:solidFill>
          <a:latin typeface="Helvetica Neue Light" charset="0"/>
          <a:ea typeface="ヒラギノ角ゴ ProN W3" charset="0"/>
          <a:cs typeface="ヒラギノ角ゴ ProN W3" charset="0"/>
          <a:sym typeface="Helvetica Neue Light" charset="0"/>
        </a:defRPr>
      </a:lvl5pPr>
      <a:lvl6pPr marL="457200" algn="l" rtl="0" fontAlgn="base">
        <a:spcBef>
          <a:spcPct val="0"/>
        </a:spcBef>
        <a:spcAft>
          <a:spcPct val="0"/>
        </a:spcAft>
        <a:defRPr sz="4400">
          <a:solidFill>
            <a:schemeClr val="tx1"/>
          </a:solidFill>
          <a:latin typeface="Helvetica Neue Light" charset="0"/>
          <a:ea typeface="ヒラギノ角ゴ ProN W3" charset="0"/>
          <a:cs typeface="ヒラギノ角ゴ ProN W3" charset="0"/>
          <a:sym typeface="Helvetica Neue Light" charset="0"/>
        </a:defRPr>
      </a:lvl6pPr>
      <a:lvl7pPr marL="914400" algn="l" rtl="0" fontAlgn="base">
        <a:spcBef>
          <a:spcPct val="0"/>
        </a:spcBef>
        <a:spcAft>
          <a:spcPct val="0"/>
        </a:spcAft>
        <a:defRPr sz="4400">
          <a:solidFill>
            <a:schemeClr val="tx1"/>
          </a:solidFill>
          <a:latin typeface="Helvetica Neue Light" charset="0"/>
          <a:ea typeface="ヒラギノ角ゴ ProN W3" charset="0"/>
          <a:cs typeface="ヒラギノ角ゴ ProN W3" charset="0"/>
          <a:sym typeface="Helvetica Neue Light" charset="0"/>
        </a:defRPr>
      </a:lvl7pPr>
      <a:lvl8pPr marL="1371600" algn="l" rtl="0" fontAlgn="base">
        <a:spcBef>
          <a:spcPct val="0"/>
        </a:spcBef>
        <a:spcAft>
          <a:spcPct val="0"/>
        </a:spcAft>
        <a:defRPr sz="4400">
          <a:solidFill>
            <a:schemeClr val="tx1"/>
          </a:solidFill>
          <a:latin typeface="Helvetica Neue Light" charset="0"/>
          <a:ea typeface="ヒラギノ角ゴ ProN W3" charset="0"/>
          <a:cs typeface="ヒラギノ角ゴ ProN W3" charset="0"/>
          <a:sym typeface="Helvetica Neue Light" charset="0"/>
        </a:defRPr>
      </a:lvl8pPr>
      <a:lvl9pPr marL="1828800" algn="l" rtl="0" fontAlgn="base">
        <a:spcBef>
          <a:spcPct val="0"/>
        </a:spcBef>
        <a:spcAft>
          <a:spcPct val="0"/>
        </a:spcAft>
        <a:defRPr sz="4400">
          <a:solidFill>
            <a:schemeClr val="tx1"/>
          </a:solidFill>
          <a:latin typeface="Helvetica Neue Light" charset="0"/>
          <a:ea typeface="ヒラギノ角ゴ ProN W3" charset="0"/>
          <a:cs typeface="ヒラギノ角ゴ ProN W3" charset="0"/>
          <a:sym typeface="Helvetica Neue Light" charset="0"/>
        </a:defRPr>
      </a:lvl9pPr>
    </p:titleStyle>
    <p:bodyStyle>
      <a:lvl1pPr marL="266700" indent="-266700" algn="l" rtl="0" eaLnBrk="0" fontAlgn="base" hangingPunct="0">
        <a:spcBef>
          <a:spcPts val="600"/>
        </a:spcBef>
        <a:spcAft>
          <a:spcPct val="0"/>
        </a:spcAft>
        <a:buClr>
          <a:srgbClr val="606060"/>
        </a:buClr>
        <a:buSzPct val="100000"/>
        <a:buFont typeface="Helvetica Neue" charset="0"/>
        <a:buChar char="•"/>
        <a:defRPr sz="3400">
          <a:solidFill>
            <a:srgbClr val="606060"/>
          </a:solidFill>
          <a:latin typeface="+mn-lt"/>
          <a:ea typeface="+mn-ea"/>
          <a:cs typeface="+mn-cs"/>
          <a:sym typeface="Helvetica Neue" charset="0"/>
        </a:defRPr>
      </a:lvl1pPr>
      <a:lvl2pPr marL="660400" indent="-266700" algn="l" rtl="0" eaLnBrk="0" fontAlgn="base" hangingPunct="0">
        <a:spcBef>
          <a:spcPts val="600"/>
        </a:spcBef>
        <a:spcAft>
          <a:spcPct val="0"/>
        </a:spcAft>
        <a:buClr>
          <a:srgbClr val="606060"/>
        </a:buClr>
        <a:buSzPct val="100000"/>
        <a:buFont typeface="Helvetica Neue" charset="0"/>
        <a:buChar char="•"/>
        <a:defRPr sz="2800">
          <a:solidFill>
            <a:srgbClr val="606060"/>
          </a:solidFill>
          <a:latin typeface="+mn-lt"/>
          <a:ea typeface="+mn-ea"/>
          <a:cs typeface="+mn-cs"/>
          <a:sym typeface="Helvetica Neue" charset="0"/>
        </a:defRPr>
      </a:lvl2pPr>
      <a:lvl3pPr marL="1104900" indent="-266700" algn="l" rtl="0" eaLnBrk="0" fontAlgn="base" hangingPunct="0">
        <a:spcBef>
          <a:spcPts val="600"/>
        </a:spcBef>
        <a:spcAft>
          <a:spcPct val="0"/>
        </a:spcAft>
        <a:buClr>
          <a:srgbClr val="606060"/>
        </a:buClr>
        <a:buSzPct val="100000"/>
        <a:buFont typeface="Helvetica Neue" charset="0"/>
        <a:buChar char="•"/>
        <a:defRPr sz="2400">
          <a:solidFill>
            <a:srgbClr val="606060"/>
          </a:solidFill>
          <a:latin typeface="+mn-lt"/>
          <a:ea typeface="+mn-ea"/>
          <a:cs typeface="+mn-cs"/>
          <a:sym typeface="Helvetica Neue" charset="0"/>
        </a:defRPr>
      </a:lvl3pPr>
      <a:lvl4pPr marL="1549400" indent="-266700" algn="l" rtl="0" eaLnBrk="0" fontAlgn="base" hangingPunct="0">
        <a:spcBef>
          <a:spcPts val="600"/>
        </a:spcBef>
        <a:spcAft>
          <a:spcPct val="0"/>
        </a:spcAft>
        <a:buClr>
          <a:srgbClr val="606060"/>
        </a:buClr>
        <a:buSzPct val="100000"/>
        <a:buFont typeface="Helvetica Neue" charset="0"/>
        <a:buChar char="•"/>
        <a:defRPr sz="2200">
          <a:solidFill>
            <a:srgbClr val="606060"/>
          </a:solidFill>
          <a:latin typeface="+mn-lt"/>
          <a:ea typeface="+mn-ea"/>
          <a:cs typeface="+mn-cs"/>
          <a:sym typeface="Helvetica Neue" charset="0"/>
        </a:defRPr>
      </a:lvl4pPr>
      <a:lvl5pPr marL="1993900" indent="-266700" algn="l" rtl="0" eaLnBrk="0" fontAlgn="base" hangingPunct="0">
        <a:spcBef>
          <a:spcPts val="600"/>
        </a:spcBef>
        <a:spcAft>
          <a:spcPct val="0"/>
        </a:spcAft>
        <a:buClr>
          <a:srgbClr val="606060"/>
        </a:buClr>
        <a:buSzPct val="100000"/>
        <a:buFont typeface="Helvetica Neue" charset="0"/>
        <a:buChar char="•"/>
        <a:defRPr sz="2200">
          <a:solidFill>
            <a:srgbClr val="606060"/>
          </a:solidFill>
          <a:latin typeface="+mn-lt"/>
          <a:ea typeface="+mn-ea"/>
          <a:cs typeface="+mn-cs"/>
          <a:sym typeface="Helvetica Neue" charset="0"/>
        </a:defRPr>
      </a:lvl5pPr>
      <a:lvl6pPr marL="2451100" indent="-266700" algn="l" rtl="0" fontAlgn="base">
        <a:spcBef>
          <a:spcPts val="600"/>
        </a:spcBef>
        <a:spcAft>
          <a:spcPct val="0"/>
        </a:spcAft>
        <a:buClr>
          <a:srgbClr val="606060"/>
        </a:buClr>
        <a:buSzPct val="100000"/>
        <a:buFont typeface="Helvetica Neue" charset="0"/>
        <a:buChar char="•"/>
        <a:defRPr sz="2200">
          <a:solidFill>
            <a:srgbClr val="606060"/>
          </a:solidFill>
          <a:latin typeface="+mn-lt"/>
          <a:ea typeface="+mn-ea"/>
          <a:cs typeface="+mn-cs"/>
          <a:sym typeface="Helvetica Neue" charset="0"/>
        </a:defRPr>
      </a:lvl6pPr>
      <a:lvl7pPr marL="2908300" indent="-266700" algn="l" rtl="0" fontAlgn="base">
        <a:spcBef>
          <a:spcPts val="600"/>
        </a:spcBef>
        <a:spcAft>
          <a:spcPct val="0"/>
        </a:spcAft>
        <a:buClr>
          <a:srgbClr val="606060"/>
        </a:buClr>
        <a:buSzPct val="100000"/>
        <a:buFont typeface="Helvetica Neue" charset="0"/>
        <a:buChar char="•"/>
        <a:defRPr sz="2200">
          <a:solidFill>
            <a:srgbClr val="606060"/>
          </a:solidFill>
          <a:latin typeface="+mn-lt"/>
          <a:ea typeface="+mn-ea"/>
          <a:cs typeface="+mn-cs"/>
          <a:sym typeface="Helvetica Neue" charset="0"/>
        </a:defRPr>
      </a:lvl7pPr>
      <a:lvl8pPr marL="3365500" indent="-266700" algn="l" rtl="0" fontAlgn="base">
        <a:spcBef>
          <a:spcPts val="600"/>
        </a:spcBef>
        <a:spcAft>
          <a:spcPct val="0"/>
        </a:spcAft>
        <a:buClr>
          <a:srgbClr val="606060"/>
        </a:buClr>
        <a:buSzPct val="100000"/>
        <a:buFont typeface="Helvetica Neue" charset="0"/>
        <a:buChar char="•"/>
        <a:defRPr sz="2200">
          <a:solidFill>
            <a:srgbClr val="606060"/>
          </a:solidFill>
          <a:latin typeface="+mn-lt"/>
          <a:ea typeface="+mn-ea"/>
          <a:cs typeface="+mn-cs"/>
          <a:sym typeface="Helvetica Neue" charset="0"/>
        </a:defRPr>
      </a:lvl8pPr>
      <a:lvl9pPr marL="3822700" indent="-266700" algn="l" rtl="0" fontAlgn="base">
        <a:spcBef>
          <a:spcPts val="600"/>
        </a:spcBef>
        <a:spcAft>
          <a:spcPct val="0"/>
        </a:spcAft>
        <a:buClr>
          <a:srgbClr val="606060"/>
        </a:buClr>
        <a:buSzPct val="100000"/>
        <a:buFont typeface="Helvetica Neue" charset="0"/>
        <a:buChar char="•"/>
        <a:defRPr sz="2200">
          <a:solidFill>
            <a:srgbClr val="606060"/>
          </a:solidFill>
          <a:latin typeface="+mn-lt"/>
          <a:ea typeface="+mn-ea"/>
          <a:cs typeface="+mn-cs"/>
          <a:sym typeface="Helvetica Neue"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1"/>
          <p:cNvSpPr>
            <a:spLocks noGrp="1" noChangeArrowheads="1"/>
          </p:cNvSpPr>
          <p:nvPr>
            <p:ph type="body" idx="1"/>
          </p:nvPr>
        </p:nvSpPr>
        <p:spPr bwMode="auto">
          <a:xfrm>
            <a:off x="431800" y="8813800"/>
            <a:ext cx="8255000" cy="812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Neue" charset="0"/>
              </a:rPr>
              <a:t>Click to edit Master text styles</a:t>
            </a:r>
          </a:p>
          <a:p>
            <a:pPr lvl="1"/>
            <a:r>
              <a:rPr lang="en-US">
                <a:sym typeface="Helvetica Neue" charset="0"/>
              </a:rPr>
              <a:t>Second level</a:t>
            </a:r>
          </a:p>
          <a:p>
            <a:pPr lvl="2"/>
            <a:r>
              <a:rPr lang="en-US">
                <a:sym typeface="Helvetica Neue" charset="0"/>
              </a:rPr>
              <a:t>Third level</a:t>
            </a:r>
          </a:p>
          <a:p>
            <a:pPr lvl="3"/>
            <a:r>
              <a:rPr lang="en-US">
                <a:sym typeface="Helvetica Neue" charset="0"/>
              </a:rPr>
              <a:t>Fourth level</a:t>
            </a:r>
          </a:p>
          <a:p>
            <a:pPr lvl="4"/>
            <a:r>
              <a:rPr lang="en-US">
                <a:sym typeface="Helvetica Neue" charset="0"/>
              </a:rPr>
              <a:t>Fifth level</a:t>
            </a:r>
          </a:p>
        </p:txBody>
      </p:sp>
      <p:sp>
        <p:nvSpPr>
          <p:cNvPr id="3075" name="Line 2"/>
          <p:cNvSpPr>
            <a:spLocks noChangeShapeType="1"/>
          </p:cNvSpPr>
          <p:nvPr/>
        </p:nvSpPr>
        <p:spPr bwMode="auto">
          <a:xfrm flipH="1">
            <a:off x="9066213" y="519113"/>
            <a:ext cx="1587" cy="7964487"/>
          </a:xfrm>
          <a:prstGeom prst="line">
            <a:avLst/>
          </a:prstGeom>
          <a:noFill/>
          <a:ln w="12700">
            <a:solidFill>
              <a:srgbClr val="9A9A9A"/>
            </a:solidFill>
            <a:miter lim="800000"/>
            <a:headEnd/>
            <a:tailEnd/>
          </a:ln>
          <a:extLst>
            <a:ext uri="{909E8E84-426E-40DD-AFC4-6F175D3DCCD1}">
              <a14:hiddenFill xmlns:a14="http://schemas.microsoft.com/office/drawing/2010/main">
                <a:noFill/>
              </a14:hiddenFill>
            </a:ext>
          </a:extLst>
        </p:spPr>
        <p:txBody>
          <a:bodyPr lIns="0" tIns="0" rIns="0" bIns="0"/>
          <a:lstStyle/>
          <a:p>
            <a:endParaRPr lang="en-US"/>
          </a:p>
        </p:txBody>
      </p:sp>
      <p:sp>
        <p:nvSpPr>
          <p:cNvPr id="3076" name="Line 3"/>
          <p:cNvSpPr>
            <a:spLocks noChangeShapeType="1"/>
          </p:cNvSpPr>
          <p:nvPr/>
        </p:nvSpPr>
        <p:spPr bwMode="auto">
          <a:xfrm>
            <a:off x="9066213" y="3092450"/>
            <a:ext cx="3430587" cy="0"/>
          </a:xfrm>
          <a:prstGeom prst="line">
            <a:avLst/>
          </a:prstGeom>
          <a:noFill/>
          <a:ln w="12700">
            <a:solidFill>
              <a:srgbClr val="9A9A9A"/>
            </a:solidFill>
            <a:miter lim="800000"/>
            <a:headEnd/>
            <a:tailEnd/>
          </a:ln>
          <a:extLst>
            <a:ext uri="{909E8E84-426E-40DD-AFC4-6F175D3DCCD1}">
              <a14:hiddenFill xmlns:a14="http://schemas.microsoft.com/office/drawing/2010/main">
                <a:noFill/>
              </a14:hiddenFill>
            </a:ext>
          </a:extLst>
        </p:spPr>
        <p:txBody>
          <a:bodyPr lIns="0" tIns="0" rIns="0" bIns="0"/>
          <a:lstStyle/>
          <a:p>
            <a:endParaRPr lang="en-US"/>
          </a:p>
        </p:txBody>
      </p:sp>
      <p:sp>
        <p:nvSpPr>
          <p:cNvPr id="3077" name="Line 4"/>
          <p:cNvSpPr>
            <a:spLocks noChangeShapeType="1"/>
          </p:cNvSpPr>
          <p:nvPr/>
        </p:nvSpPr>
        <p:spPr bwMode="auto">
          <a:xfrm>
            <a:off x="9066213" y="5873750"/>
            <a:ext cx="3430587" cy="0"/>
          </a:xfrm>
          <a:prstGeom prst="line">
            <a:avLst/>
          </a:prstGeom>
          <a:noFill/>
          <a:ln w="12700">
            <a:solidFill>
              <a:srgbClr val="9A9A9A"/>
            </a:solidFill>
            <a:miter lim="800000"/>
            <a:headEnd/>
            <a:tailEnd/>
          </a:ln>
          <a:extLst>
            <a:ext uri="{909E8E84-426E-40DD-AFC4-6F175D3DCCD1}">
              <a14:hiddenFill xmlns:a14="http://schemas.microsoft.com/office/drawing/2010/main">
                <a:noFill/>
              </a14:hiddenFill>
            </a:ext>
          </a:extLst>
        </p:spPr>
        <p:txBody>
          <a:bodyPr lIns="0" tIns="0" rIns="0" bIns="0"/>
          <a:lstStyle/>
          <a:p>
            <a:endParaRPr lang="en-US"/>
          </a:p>
        </p:txBody>
      </p:sp>
    </p:spTree>
  </p:cSld>
  <p:clrMap bg1="lt1" tx1="dk1" bg2="lt2" tx2="dk2" accent1="accent1" accent2="accent2" accent3="accent3" accent4="accent4" accent5="accent5" accent6="accent6" hlink="hlink" folHlink="folHlink"/>
  <p:sldLayoutIdLst>
    <p:sldLayoutId id="2147483689" r:id="rId1"/>
    <p:sldLayoutId id="2147483690" r:id="rId2"/>
    <p:sldLayoutId id="2147483691" r:id="rId3"/>
    <p:sldLayoutId id="2147483692" r:id="rId4"/>
    <p:sldLayoutId id="2147483693" r:id="rId5"/>
    <p:sldLayoutId id="2147483694" r:id="rId6"/>
    <p:sldLayoutId id="2147483695" r:id="rId7"/>
    <p:sldLayoutId id="2147483696" r:id="rId8"/>
    <p:sldLayoutId id="2147483697" r:id="rId9"/>
    <p:sldLayoutId id="2147483698" r:id="rId10"/>
    <p:sldLayoutId id="2147483699" r:id="rId11"/>
  </p:sldLayoutIdLst>
  <p:transition/>
  <p:txStyles>
    <p:titleStyle>
      <a:lvl1pPr algn="r" rtl="0" eaLnBrk="0" fontAlgn="base" hangingPunct="0">
        <a:spcBef>
          <a:spcPct val="0"/>
        </a:spcBef>
        <a:spcAft>
          <a:spcPct val="0"/>
        </a:spcAft>
        <a:defRPr sz="2600">
          <a:solidFill>
            <a:schemeClr val="tx1"/>
          </a:solidFill>
          <a:latin typeface="+mj-lt"/>
          <a:ea typeface="+mj-ea"/>
          <a:cs typeface="+mj-cs"/>
          <a:sym typeface="Helvetica Neue Light" charset="0"/>
        </a:defRPr>
      </a:lvl1pPr>
      <a:lvl2pPr algn="r" rtl="0" eaLnBrk="0" fontAlgn="base" hangingPunct="0">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2pPr>
      <a:lvl3pPr algn="r" rtl="0" eaLnBrk="0" fontAlgn="base" hangingPunct="0">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3pPr>
      <a:lvl4pPr algn="r" rtl="0" eaLnBrk="0" fontAlgn="base" hangingPunct="0">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4pPr>
      <a:lvl5pPr algn="r" rtl="0" eaLnBrk="0" fontAlgn="base" hangingPunct="0">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5pPr>
      <a:lvl6pPr marL="457200" algn="r" rtl="0" fontAlgn="base">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6pPr>
      <a:lvl7pPr marL="914400" algn="r" rtl="0" fontAlgn="base">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7pPr>
      <a:lvl8pPr marL="1371600" algn="r" rtl="0" fontAlgn="base">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8pPr>
      <a:lvl9pPr marL="1828800" algn="r" rtl="0" fontAlgn="base">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9pPr>
    </p:titleStyle>
    <p:bodyStyle>
      <a:lvl1pPr marL="342900" indent="-342900" algn="l" rtl="0" eaLnBrk="0" fontAlgn="base" hangingPunct="0">
        <a:spcBef>
          <a:spcPct val="0"/>
        </a:spcBef>
        <a:spcAft>
          <a:spcPct val="0"/>
        </a:spcAft>
        <a:defRPr sz="2000">
          <a:solidFill>
            <a:srgbClr val="727272"/>
          </a:solidFill>
          <a:latin typeface="+mn-lt"/>
          <a:ea typeface="+mn-ea"/>
          <a:cs typeface="+mn-cs"/>
          <a:sym typeface="Helvetica Neue" charset="0"/>
        </a:defRPr>
      </a:lvl1pPr>
      <a:lvl2pPr marL="742950" indent="-285750" algn="l" rtl="0" eaLnBrk="0" fontAlgn="base" hangingPunct="0">
        <a:spcBef>
          <a:spcPct val="0"/>
        </a:spcBef>
        <a:spcAft>
          <a:spcPct val="0"/>
        </a:spcAft>
        <a:defRPr sz="2000">
          <a:solidFill>
            <a:srgbClr val="727272"/>
          </a:solidFill>
          <a:latin typeface="+mn-lt"/>
          <a:ea typeface="+mn-ea"/>
          <a:cs typeface="+mn-cs"/>
          <a:sym typeface="Helvetica Neue" charset="0"/>
        </a:defRPr>
      </a:lvl2pPr>
      <a:lvl3pPr marL="1143000" indent="-228600" algn="l" rtl="0" eaLnBrk="0" fontAlgn="base" hangingPunct="0">
        <a:spcBef>
          <a:spcPct val="0"/>
        </a:spcBef>
        <a:spcAft>
          <a:spcPct val="0"/>
        </a:spcAft>
        <a:defRPr sz="2000">
          <a:solidFill>
            <a:srgbClr val="727272"/>
          </a:solidFill>
          <a:latin typeface="+mn-lt"/>
          <a:ea typeface="+mn-ea"/>
          <a:cs typeface="+mn-cs"/>
          <a:sym typeface="Helvetica Neue" charset="0"/>
        </a:defRPr>
      </a:lvl3pPr>
      <a:lvl4pPr marL="1600200" indent="-228600" algn="l" rtl="0" eaLnBrk="0" fontAlgn="base" hangingPunct="0">
        <a:spcBef>
          <a:spcPct val="0"/>
        </a:spcBef>
        <a:spcAft>
          <a:spcPct val="0"/>
        </a:spcAft>
        <a:defRPr sz="2000">
          <a:solidFill>
            <a:srgbClr val="727272"/>
          </a:solidFill>
          <a:latin typeface="+mn-lt"/>
          <a:ea typeface="+mn-ea"/>
          <a:cs typeface="+mn-cs"/>
          <a:sym typeface="Helvetica Neue" charset="0"/>
        </a:defRPr>
      </a:lvl4pPr>
      <a:lvl5pPr marL="2057400" indent="-228600" algn="l" rtl="0" eaLnBrk="0" fontAlgn="base" hangingPunct="0">
        <a:spcBef>
          <a:spcPct val="0"/>
        </a:spcBef>
        <a:spcAft>
          <a:spcPct val="0"/>
        </a:spcAft>
        <a:defRPr sz="2000">
          <a:solidFill>
            <a:srgbClr val="727272"/>
          </a:solidFill>
          <a:latin typeface="+mn-lt"/>
          <a:ea typeface="+mn-ea"/>
          <a:cs typeface="+mn-cs"/>
          <a:sym typeface="Helvetica Neue" charset="0"/>
        </a:defRPr>
      </a:lvl5pPr>
      <a:lvl6pPr marL="457200" algn="l" rtl="0" fontAlgn="base">
        <a:spcBef>
          <a:spcPct val="0"/>
        </a:spcBef>
        <a:spcAft>
          <a:spcPct val="0"/>
        </a:spcAft>
        <a:defRPr sz="2000">
          <a:solidFill>
            <a:srgbClr val="727272"/>
          </a:solidFill>
          <a:latin typeface="+mn-lt"/>
          <a:ea typeface="+mn-ea"/>
          <a:cs typeface="+mn-cs"/>
          <a:sym typeface="Helvetica Neue" charset="0"/>
        </a:defRPr>
      </a:lvl6pPr>
      <a:lvl7pPr marL="914400" algn="l" rtl="0" fontAlgn="base">
        <a:spcBef>
          <a:spcPct val="0"/>
        </a:spcBef>
        <a:spcAft>
          <a:spcPct val="0"/>
        </a:spcAft>
        <a:defRPr sz="2000">
          <a:solidFill>
            <a:srgbClr val="727272"/>
          </a:solidFill>
          <a:latin typeface="+mn-lt"/>
          <a:ea typeface="+mn-ea"/>
          <a:cs typeface="+mn-cs"/>
          <a:sym typeface="Helvetica Neue" charset="0"/>
        </a:defRPr>
      </a:lvl7pPr>
      <a:lvl8pPr marL="1371600" algn="l" rtl="0" fontAlgn="base">
        <a:spcBef>
          <a:spcPct val="0"/>
        </a:spcBef>
        <a:spcAft>
          <a:spcPct val="0"/>
        </a:spcAft>
        <a:defRPr sz="2000">
          <a:solidFill>
            <a:srgbClr val="727272"/>
          </a:solidFill>
          <a:latin typeface="+mn-lt"/>
          <a:ea typeface="+mn-ea"/>
          <a:cs typeface="+mn-cs"/>
          <a:sym typeface="Helvetica Neue" charset="0"/>
        </a:defRPr>
      </a:lvl8pPr>
      <a:lvl9pPr marL="1828800" algn="l" rtl="0" fontAlgn="base">
        <a:spcBef>
          <a:spcPct val="0"/>
        </a:spcBef>
        <a:spcAft>
          <a:spcPct val="0"/>
        </a:spcAft>
        <a:defRPr sz="2000">
          <a:solidFill>
            <a:srgbClr val="727272"/>
          </a:solidFill>
          <a:latin typeface="+mn-lt"/>
          <a:ea typeface="+mn-ea"/>
          <a:cs typeface="+mn-cs"/>
          <a:sym typeface="Helvetica Neue"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1"/>
          <p:cNvSpPr>
            <a:spLocks noGrp="1" noChangeArrowheads="1"/>
          </p:cNvSpPr>
          <p:nvPr>
            <p:ph type="body" idx="1"/>
          </p:nvPr>
        </p:nvSpPr>
        <p:spPr bwMode="auto">
          <a:xfrm>
            <a:off x="431800" y="8813800"/>
            <a:ext cx="8255000" cy="812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Neue" charset="0"/>
              </a:rPr>
              <a:t>Click to edit Master text styles</a:t>
            </a:r>
          </a:p>
          <a:p>
            <a:pPr lvl="1"/>
            <a:r>
              <a:rPr lang="en-US">
                <a:sym typeface="Helvetica Neue" charset="0"/>
              </a:rPr>
              <a:t>Second level</a:t>
            </a:r>
          </a:p>
          <a:p>
            <a:pPr lvl="2"/>
            <a:r>
              <a:rPr lang="en-US">
                <a:sym typeface="Helvetica Neue" charset="0"/>
              </a:rPr>
              <a:t>Third level</a:t>
            </a:r>
          </a:p>
          <a:p>
            <a:pPr lvl="3"/>
            <a:r>
              <a:rPr lang="en-US">
                <a:sym typeface="Helvetica Neue" charset="0"/>
              </a:rPr>
              <a:t>Fourth level</a:t>
            </a:r>
          </a:p>
          <a:p>
            <a:pPr lvl="4"/>
            <a:r>
              <a:rPr lang="en-US">
                <a:sym typeface="Helvetica Neue" charset="0"/>
              </a:rPr>
              <a:t>Fifth level</a:t>
            </a:r>
          </a:p>
        </p:txBody>
      </p:sp>
      <p:sp>
        <p:nvSpPr>
          <p:cNvPr id="4099" name="Line 2"/>
          <p:cNvSpPr>
            <a:spLocks noChangeShapeType="1"/>
          </p:cNvSpPr>
          <p:nvPr/>
        </p:nvSpPr>
        <p:spPr bwMode="auto">
          <a:xfrm flipH="1">
            <a:off x="6502400" y="1803400"/>
            <a:ext cx="0" cy="4318000"/>
          </a:xfrm>
          <a:prstGeom prst="line">
            <a:avLst/>
          </a:prstGeom>
          <a:noFill/>
          <a:ln w="12700">
            <a:solidFill>
              <a:srgbClr val="9A9A9A"/>
            </a:solidFill>
            <a:miter lim="800000"/>
            <a:headEnd/>
            <a:tailEnd/>
          </a:ln>
          <a:extLst>
            <a:ext uri="{909E8E84-426E-40DD-AFC4-6F175D3DCCD1}">
              <a14:hiddenFill xmlns:a14="http://schemas.microsoft.com/office/drawing/2010/main">
                <a:noFill/>
              </a14:hiddenFill>
            </a:ext>
          </a:extLst>
        </p:spPr>
        <p:txBody>
          <a:bodyPr lIns="0" tIns="0" rIns="0" bIns="0"/>
          <a:lstStyle/>
          <a:p>
            <a:endParaRPr lang="en-US"/>
          </a:p>
        </p:txBody>
      </p:sp>
    </p:spTree>
  </p:cSld>
  <p:clrMap bg1="lt1" tx1="dk1" bg2="lt2" tx2="dk2" accent1="accent1" accent2="accent2" accent3="accent3" accent4="accent4" accent5="accent5" accent6="accent6" hlink="hlink" folHlink="folHlink"/>
  <p:sldLayoutIdLst>
    <p:sldLayoutId id="2147483700" r:id="rId1"/>
    <p:sldLayoutId id="2147483701" r:id="rId2"/>
    <p:sldLayoutId id="2147483702" r:id="rId3"/>
    <p:sldLayoutId id="2147483703" r:id="rId4"/>
    <p:sldLayoutId id="2147483704" r:id="rId5"/>
    <p:sldLayoutId id="2147483705" r:id="rId6"/>
    <p:sldLayoutId id="2147483706" r:id="rId7"/>
    <p:sldLayoutId id="2147483707" r:id="rId8"/>
    <p:sldLayoutId id="2147483708" r:id="rId9"/>
    <p:sldLayoutId id="2147483709" r:id="rId10"/>
    <p:sldLayoutId id="2147483710" r:id="rId11"/>
  </p:sldLayoutIdLst>
  <p:transition/>
  <p:txStyles>
    <p:titleStyle>
      <a:lvl1pPr algn="r" rtl="0" eaLnBrk="0" fontAlgn="base" hangingPunct="0">
        <a:spcBef>
          <a:spcPct val="0"/>
        </a:spcBef>
        <a:spcAft>
          <a:spcPct val="0"/>
        </a:spcAft>
        <a:defRPr sz="2600">
          <a:solidFill>
            <a:schemeClr val="tx1"/>
          </a:solidFill>
          <a:latin typeface="+mj-lt"/>
          <a:ea typeface="+mj-ea"/>
          <a:cs typeface="+mj-cs"/>
          <a:sym typeface="Helvetica Neue Light" charset="0"/>
        </a:defRPr>
      </a:lvl1pPr>
      <a:lvl2pPr algn="r" rtl="0" eaLnBrk="0" fontAlgn="base" hangingPunct="0">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2pPr>
      <a:lvl3pPr algn="r" rtl="0" eaLnBrk="0" fontAlgn="base" hangingPunct="0">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3pPr>
      <a:lvl4pPr algn="r" rtl="0" eaLnBrk="0" fontAlgn="base" hangingPunct="0">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4pPr>
      <a:lvl5pPr algn="r" rtl="0" eaLnBrk="0" fontAlgn="base" hangingPunct="0">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5pPr>
      <a:lvl6pPr marL="457200" algn="r" rtl="0" fontAlgn="base">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6pPr>
      <a:lvl7pPr marL="914400" algn="r" rtl="0" fontAlgn="base">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7pPr>
      <a:lvl8pPr marL="1371600" algn="r" rtl="0" fontAlgn="base">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8pPr>
      <a:lvl9pPr marL="1828800" algn="r" rtl="0" fontAlgn="base">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9pPr>
    </p:titleStyle>
    <p:bodyStyle>
      <a:lvl1pPr marL="342900" indent="-342900" algn="l" rtl="0" eaLnBrk="0" fontAlgn="base" hangingPunct="0">
        <a:spcBef>
          <a:spcPct val="0"/>
        </a:spcBef>
        <a:spcAft>
          <a:spcPct val="0"/>
        </a:spcAft>
        <a:defRPr sz="2000">
          <a:solidFill>
            <a:srgbClr val="727272"/>
          </a:solidFill>
          <a:latin typeface="+mn-lt"/>
          <a:ea typeface="+mn-ea"/>
          <a:cs typeface="+mn-cs"/>
          <a:sym typeface="Helvetica Neue" charset="0"/>
        </a:defRPr>
      </a:lvl1pPr>
      <a:lvl2pPr marL="742950" indent="-285750" algn="l" rtl="0" eaLnBrk="0" fontAlgn="base" hangingPunct="0">
        <a:spcBef>
          <a:spcPct val="0"/>
        </a:spcBef>
        <a:spcAft>
          <a:spcPct val="0"/>
        </a:spcAft>
        <a:defRPr sz="2000">
          <a:solidFill>
            <a:srgbClr val="727272"/>
          </a:solidFill>
          <a:latin typeface="+mn-lt"/>
          <a:ea typeface="+mn-ea"/>
          <a:cs typeface="+mn-cs"/>
          <a:sym typeface="Helvetica Neue" charset="0"/>
        </a:defRPr>
      </a:lvl2pPr>
      <a:lvl3pPr marL="1143000" indent="-228600" algn="l" rtl="0" eaLnBrk="0" fontAlgn="base" hangingPunct="0">
        <a:spcBef>
          <a:spcPct val="0"/>
        </a:spcBef>
        <a:spcAft>
          <a:spcPct val="0"/>
        </a:spcAft>
        <a:defRPr sz="2000">
          <a:solidFill>
            <a:srgbClr val="727272"/>
          </a:solidFill>
          <a:latin typeface="+mn-lt"/>
          <a:ea typeface="+mn-ea"/>
          <a:cs typeface="+mn-cs"/>
          <a:sym typeface="Helvetica Neue" charset="0"/>
        </a:defRPr>
      </a:lvl3pPr>
      <a:lvl4pPr marL="1600200" indent="-228600" algn="l" rtl="0" eaLnBrk="0" fontAlgn="base" hangingPunct="0">
        <a:spcBef>
          <a:spcPct val="0"/>
        </a:spcBef>
        <a:spcAft>
          <a:spcPct val="0"/>
        </a:spcAft>
        <a:defRPr sz="2000">
          <a:solidFill>
            <a:srgbClr val="727272"/>
          </a:solidFill>
          <a:latin typeface="+mn-lt"/>
          <a:ea typeface="+mn-ea"/>
          <a:cs typeface="+mn-cs"/>
          <a:sym typeface="Helvetica Neue" charset="0"/>
        </a:defRPr>
      </a:lvl4pPr>
      <a:lvl5pPr marL="2057400" indent="-228600" algn="l" rtl="0" eaLnBrk="0" fontAlgn="base" hangingPunct="0">
        <a:spcBef>
          <a:spcPct val="0"/>
        </a:spcBef>
        <a:spcAft>
          <a:spcPct val="0"/>
        </a:spcAft>
        <a:defRPr sz="2000">
          <a:solidFill>
            <a:srgbClr val="727272"/>
          </a:solidFill>
          <a:latin typeface="+mn-lt"/>
          <a:ea typeface="+mn-ea"/>
          <a:cs typeface="+mn-cs"/>
          <a:sym typeface="Helvetica Neue" charset="0"/>
        </a:defRPr>
      </a:lvl5pPr>
      <a:lvl6pPr marL="457200" algn="l" rtl="0" fontAlgn="base">
        <a:spcBef>
          <a:spcPct val="0"/>
        </a:spcBef>
        <a:spcAft>
          <a:spcPct val="0"/>
        </a:spcAft>
        <a:defRPr sz="2000">
          <a:solidFill>
            <a:srgbClr val="727272"/>
          </a:solidFill>
          <a:latin typeface="+mn-lt"/>
          <a:ea typeface="+mn-ea"/>
          <a:cs typeface="+mn-cs"/>
          <a:sym typeface="Helvetica Neue" charset="0"/>
        </a:defRPr>
      </a:lvl6pPr>
      <a:lvl7pPr marL="914400" algn="l" rtl="0" fontAlgn="base">
        <a:spcBef>
          <a:spcPct val="0"/>
        </a:spcBef>
        <a:spcAft>
          <a:spcPct val="0"/>
        </a:spcAft>
        <a:defRPr sz="2000">
          <a:solidFill>
            <a:srgbClr val="727272"/>
          </a:solidFill>
          <a:latin typeface="+mn-lt"/>
          <a:ea typeface="+mn-ea"/>
          <a:cs typeface="+mn-cs"/>
          <a:sym typeface="Helvetica Neue" charset="0"/>
        </a:defRPr>
      </a:lvl7pPr>
      <a:lvl8pPr marL="1371600" algn="l" rtl="0" fontAlgn="base">
        <a:spcBef>
          <a:spcPct val="0"/>
        </a:spcBef>
        <a:spcAft>
          <a:spcPct val="0"/>
        </a:spcAft>
        <a:defRPr sz="2000">
          <a:solidFill>
            <a:srgbClr val="727272"/>
          </a:solidFill>
          <a:latin typeface="+mn-lt"/>
          <a:ea typeface="+mn-ea"/>
          <a:cs typeface="+mn-cs"/>
          <a:sym typeface="Helvetica Neue" charset="0"/>
        </a:defRPr>
      </a:lvl8pPr>
      <a:lvl9pPr marL="1828800" algn="l" rtl="0" fontAlgn="base">
        <a:spcBef>
          <a:spcPct val="0"/>
        </a:spcBef>
        <a:spcAft>
          <a:spcPct val="0"/>
        </a:spcAft>
        <a:defRPr sz="2000">
          <a:solidFill>
            <a:srgbClr val="727272"/>
          </a:solidFill>
          <a:latin typeface="+mn-lt"/>
          <a:ea typeface="+mn-ea"/>
          <a:cs typeface="+mn-cs"/>
          <a:sym typeface="Helvetica Neue"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1"/>
          <p:cNvSpPr>
            <a:spLocks noGrp="1" noChangeArrowheads="1"/>
          </p:cNvSpPr>
          <p:nvPr>
            <p:ph type="body" idx="1"/>
          </p:nvPr>
        </p:nvSpPr>
        <p:spPr bwMode="auto">
          <a:xfrm>
            <a:off x="431800" y="8813800"/>
            <a:ext cx="8255000" cy="812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Neue" charset="0"/>
              </a:rPr>
              <a:t>Click to edit Master text styles</a:t>
            </a:r>
          </a:p>
          <a:p>
            <a:pPr lvl="1"/>
            <a:r>
              <a:rPr lang="en-US">
                <a:sym typeface="Helvetica Neue" charset="0"/>
              </a:rPr>
              <a:t>Second level</a:t>
            </a:r>
          </a:p>
          <a:p>
            <a:pPr lvl="2"/>
            <a:r>
              <a:rPr lang="en-US">
                <a:sym typeface="Helvetica Neue" charset="0"/>
              </a:rPr>
              <a:t>Third level</a:t>
            </a:r>
          </a:p>
          <a:p>
            <a:pPr lvl="3"/>
            <a:r>
              <a:rPr lang="en-US">
                <a:sym typeface="Helvetica Neue" charset="0"/>
              </a:rPr>
              <a:t>Fourth level</a:t>
            </a:r>
          </a:p>
          <a:p>
            <a:pPr lvl="4"/>
            <a:r>
              <a:rPr lang="en-US">
                <a:sym typeface="Helvetica Neue" charset="0"/>
              </a:rPr>
              <a:t>Fifth level</a:t>
            </a:r>
          </a:p>
        </p:txBody>
      </p:sp>
      <p:sp>
        <p:nvSpPr>
          <p:cNvPr id="5123" name="Line 2"/>
          <p:cNvSpPr>
            <a:spLocks noChangeShapeType="1"/>
          </p:cNvSpPr>
          <p:nvPr/>
        </p:nvSpPr>
        <p:spPr bwMode="auto">
          <a:xfrm flipH="1">
            <a:off x="4430713" y="1778000"/>
            <a:ext cx="1587" cy="5054600"/>
          </a:xfrm>
          <a:prstGeom prst="line">
            <a:avLst/>
          </a:prstGeom>
          <a:noFill/>
          <a:ln w="12700">
            <a:solidFill>
              <a:srgbClr val="9A9A9A"/>
            </a:solidFill>
            <a:miter lim="800000"/>
            <a:headEnd/>
            <a:tailEnd/>
          </a:ln>
          <a:extLst>
            <a:ext uri="{909E8E84-426E-40DD-AFC4-6F175D3DCCD1}">
              <a14:hiddenFill xmlns:a14="http://schemas.microsoft.com/office/drawing/2010/main">
                <a:noFill/>
              </a14:hiddenFill>
            </a:ext>
          </a:extLst>
        </p:spPr>
        <p:txBody>
          <a:bodyPr lIns="0" tIns="0" rIns="0" bIns="0"/>
          <a:lstStyle/>
          <a:p>
            <a:endParaRPr lang="en-US"/>
          </a:p>
        </p:txBody>
      </p:sp>
    </p:spTree>
  </p:cSld>
  <p:clrMap bg1="lt1" tx1="dk1" bg2="lt2" tx2="dk2" accent1="accent1" accent2="accent2" accent3="accent3" accent4="accent4" accent5="accent5" accent6="accent6" hlink="hlink" folHlink="folHlink"/>
  <p:sldLayoutIdLst>
    <p:sldLayoutId id="2147483711" r:id="rId1"/>
    <p:sldLayoutId id="2147483712" r:id="rId2"/>
    <p:sldLayoutId id="2147483713" r:id="rId3"/>
    <p:sldLayoutId id="2147483714" r:id="rId4"/>
    <p:sldLayoutId id="2147483715" r:id="rId5"/>
    <p:sldLayoutId id="2147483716" r:id="rId6"/>
    <p:sldLayoutId id="2147483717" r:id="rId7"/>
    <p:sldLayoutId id="2147483718" r:id="rId8"/>
    <p:sldLayoutId id="2147483719" r:id="rId9"/>
    <p:sldLayoutId id="2147483720" r:id="rId10"/>
    <p:sldLayoutId id="2147483721" r:id="rId11"/>
  </p:sldLayoutIdLst>
  <p:transition/>
  <p:txStyles>
    <p:titleStyle>
      <a:lvl1pPr algn="r" rtl="0" eaLnBrk="0" fontAlgn="base" hangingPunct="0">
        <a:spcBef>
          <a:spcPct val="0"/>
        </a:spcBef>
        <a:spcAft>
          <a:spcPct val="0"/>
        </a:spcAft>
        <a:defRPr sz="2600">
          <a:solidFill>
            <a:schemeClr val="tx1"/>
          </a:solidFill>
          <a:latin typeface="+mj-lt"/>
          <a:ea typeface="+mj-ea"/>
          <a:cs typeface="+mj-cs"/>
          <a:sym typeface="Helvetica Neue Light" charset="0"/>
        </a:defRPr>
      </a:lvl1pPr>
      <a:lvl2pPr algn="r" rtl="0" eaLnBrk="0" fontAlgn="base" hangingPunct="0">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2pPr>
      <a:lvl3pPr algn="r" rtl="0" eaLnBrk="0" fontAlgn="base" hangingPunct="0">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3pPr>
      <a:lvl4pPr algn="r" rtl="0" eaLnBrk="0" fontAlgn="base" hangingPunct="0">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4pPr>
      <a:lvl5pPr algn="r" rtl="0" eaLnBrk="0" fontAlgn="base" hangingPunct="0">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5pPr>
      <a:lvl6pPr marL="457200" algn="r" rtl="0" fontAlgn="base">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6pPr>
      <a:lvl7pPr marL="914400" algn="r" rtl="0" fontAlgn="base">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7pPr>
      <a:lvl8pPr marL="1371600" algn="r" rtl="0" fontAlgn="base">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8pPr>
      <a:lvl9pPr marL="1828800" algn="r" rtl="0" fontAlgn="base">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9pPr>
    </p:titleStyle>
    <p:bodyStyle>
      <a:lvl1pPr marL="342900" indent="-342900" algn="l" rtl="0" eaLnBrk="0" fontAlgn="base" hangingPunct="0">
        <a:spcBef>
          <a:spcPct val="0"/>
        </a:spcBef>
        <a:spcAft>
          <a:spcPct val="0"/>
        </a:spcAft>
        <a:defRPr sz="2000">
          <a:solidFill>
            <a:srgbClr val="727272"/>
          </a:solidFill>
          <a:latin typeface="+mn-lt"/>
          <a:ea typeface="+mn-ea"/>
          <a:cs typeface="+mn-cs"/>
          <a:sym typeface="Helvetica Neue" charset="0"/>
        </a:defRPr>
      </a:lvl1pPr>
      <a:lvl2pPr marL="742950" indent="-285750" algn="l" rtl="0" eaLnBrk="0" fontAlgn="base" hangingPunct="0">
        <a:spcBef>
          <a:spcPct val="0"/>
        </a:spcBef>
        <a:spcAft>
          <a:spcPct val="0"/>
        </a:spcAft>
        <a:defRPr sz="2000">
          <a:solidFill>
            <a:srgbClr val="727272"/>
          </a:solidFill>
          <a:latin typeface="+mn-lt"/>
          <a:ea typeface="+mn-ea"/>
          <a:cs typeface="+mn-cs"/>
          <a:sym typeface="Helvetica Neue" charset="0"/>
        </a:defRPr>
      </a:lvl2pPr>
      <a:lvl3pPr marL="1143000" indent="-228600" algn="l" rtl="0" eaLnBrk="0" fontAlgn="base" hangingPunct="0">
        <a:spcBef>
          <a:spcPct val="0"/>
        </a:spcBef>
        <a:spcAft>
          <a:spcPct val="0"/>
        </a:spcAft>
        <a:defRPr sz="2000">
          <a:solidFill>
            <a:srgbClr val="727272"/>
          </a:solidFill>
          <a:latin typeface="+mn-lt"/>
          <a:ea typeface="+mn-ea"/>
          <a:cs typeface="+mn-cs"/>
          <a:sym typeface="Helvetica Neue" charset="0"/>
        </a:defRPr>
      </a:lvl3pPr>
      <a:lvl4pPr marL="1600200" indent="-228600" algn="l" rtl="0" eaLnBrk="0" fontAlgn="base" hangingPunct="0">
        <a:spcBef>
          <a:spcPct val="0"/>
        </a:spcBef>
        <a:spcAft>
          <a:spcPct val="0"/>
        </a:spcAft>
        <a:defRPr sz="2000">
          <a:solidFill>
            <a:srgbClr val="727272"/>
          </a:solidFill>
          <a:latin typeface="+mn-lt"/>
          <a:ea typeface="+mn-ea"/>
          <a:cs typeface="+mn-cs"/>
          <a:sym typeface="Helvetica Neue" charset="0"/>
        </a:defRPr>
      </a:lvl4pPr>
      <a:lvl5pPr marL="2057400" indent="-228600" algn="l" rtl="0" eaLnBrk="0" fontAlgn="base" hangingPunct="0">
        <a:spcBef>
          <a:spcPct val="0"/>
        </a:spcBef>
        <a:spcAft>
          <a:spcPct val="0"/>
        </a:spcAft>
        <a:defRPr sz="2000">
          <a:solidFill>
            <a:srgbClr val="727272"/>
          </a:solidFill>
          <a:latin typeface="+mn-lt"/>
          <a:ea typeface="+mn-ea"/>
          <a:cs typeface="+mn-cs"/>
          <a:sym typeface="Helvetica Neue" charset="0"/>
        </a:defRPr>
      </a:lvl5pPr>
      <a:lvl6pPr marL="457200" algn="l" rtl="0" fontAlgn="base">
        <a:spcBef>
          <a:spcPct val="0"/>
        </a:spcBef>
        <a:spcAft>
          <a:spcPct val="0"/>
        </a:spcAft>
        <a:defRPr sz="2000">
          <a:solidFill>
            <a:srgbClr val="727272"/>
          </a:solidFill>
          <a:latin typeface="+mn-lt"/>
          <a:ea typeface="+mn-ea"/>
          <a:cs typeface="+mn-cs"/>
          <a:sym typeface="Helvetica Neue" charset="0"/>
        </a:defRPr>
      </a:lvl6pPr>
      <a:lvl7pPr marL="914400" algn="l" rtl="0" fontAlgn="base">
        <a:spcBef>
          <a:spcPct val="0"/>
        </a:spcBef>
        <a:spcAft>
          <a:spcPct val="0"/>
        </a:spcAft>
        <a:defRPr sz="2000">
          <a:solidFill>
            <a:srgbClr val="727272"/>
          </a:solidFill>
          <a:latin typeface="+mn-lt"/>
          <a:ea typeface="+mn-ea"/>
          <a:cs typeface="+mn-cs"/>
          <a:sym typeface="Helvetica Neue" charset="0"/>
        </a:defRPr>
      </a:lvl7pPr>
      <a:lvl8pPr marL="1371600" algn="l" rtl="0" fontAlgn="base">
        <a:spcBef>
          <a:spcPct val="0"/>
        </a:spcBef>
        <a:spcAft>
          <a:spcPct val="0"/>
        </a:spcAft>
        <a:defRPr sz="2000">
          <a:solidFill>
            <a:srgbClr val="727272"/>
          </a:solidFill>
          <a:latin typeface="+mn-lt"/>
          <a:ea typeface="+mn-ea"/>
          <a:cs typeface="+mn-cs"/>
          <a:sym typeface="Helvetica Neue" charset="0"/>
        </a:defRPr>
      </a:lvl8pPr>
      <a:lvl9pPr marL="1828800" algn="l" rtl="0" fontAlgn="base">
        <a:spcBef>
          <a:spcPct val="0"/>
        </a:spcBef>
        <a:spcAft>
          <a:spcPct val="0"/>
        </a:spcAft>
        <a:defRPr sz="2000">
          <a:solidFill>
            <a:srgbClr val="727272"/>
          </a:solidFill>
          <a:latin typeface="+mn-lt"/>
          <a:ea typeface="+mn-ea"/>
          <a:cs typeface="+mn-cs"/>
          <a:sym typeface="Helvetica Neue"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1"/>
          <p:cNvSpPr>
            <a:spLocks noGrp="1" noChangeArrowheads="1"/>
          </p:cNvSpPr>
          <p:nvPr>
            <p:ph type="body" idx="1"/>
          </p:nvPr>
        </p:nvSpPr>
        <p:spPr bwMode="auto">
          <a:xfrm>
            <a:off x="431800" y="8813800"/>
            <a:ext cx="8255000" cy="812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Neue" charset="0"/>
              </a:rPr>
              <a:t>Click to edit Master text styles</a:t>
            </a:r>
          </a:p>
          <a:p>
            <a:pPr lvl="1"/>
            <a:r>
              <a:rPr lang="en-US">
                <a:sym typeface="Helvetica Neue" charset="0"/>
              </a:rPr>
              <a:t>Second level</a:t>
            </a:r>
          </a:p>
          <a:p>
            <a:pPr lvl="2"/>
            <a:r>
              <a:rPr lang="en-US">
                <a:sym typeface="Helvetica Neue" charset="0"/>
              </a:rPr>
              <a:t>Third level</a:t>
            </a:r>
          </a:p>
          <a:p>
            <a:pPr lvl="3"/>
            <a:r>
              <a:rPr lang="en-US">
                <a:sym typeface="Helvetica Neue" charset="0"/>
              </a:rPr>
              <a:t>Fourth level</a:t>
            </a:r>
          </a:p>
          <a:p>
            <a:pPr lvl="4"/>
            <a:r>
              <a:rPr lang="en-US">
                <a:sym typeface="Helvetica Neue" charset="0"/>
              </a:rPr>
              <a:t>Fifth level</a:t>
            </a:r>
          </a:p>
        </p:txBody>
      </p:sp>
      <p:sp>
        <p:nvSpPr>
          <p:cNvPr id="6147" name="Line 2"/>
          <p:cNvSpPr>
            <a:spLocks noChangeShapeType="1"/>
          </p:cNvSpPr>
          <p:nvPr/>
        </p:nvSpPr>
        <p:spPr bwMode="auto">
          <a:xfrm flipH="1">
            <a:off x="6488113" y="508000"/>
            <a:ext cx="1587" cy="8013700"/>
          </a:xfrm>
          <a:prstGeom prst="line">
            <a:avLst/>
          </a:prstGeom>
          <a:noFill/>
          <a:ln w="12700">
            <a:solidFill>
              <a:srgbClr val="9A9A9A"/>
            </a:solidFill>
            <a:miter lim="800000"/>
            <a:headEnd/>
            <a:tailEnd/>
          </a:ln>
          <a:extLst>
            <a:ext uri="{909E8E84-426E-40DD-AFC4-6F175D3DCCD1}">
              <a14:hiddenFill xmlns:a14="http://schemas.microsoft.com/office/drawing/2010/main">
                <a:noFill/>
              </a14:hiddenFill>
            </a:ext>
          </a:extLst>
        </p:spPr>
        <p:txBody>
          <a:bodyPr lIns="0" tIns="0" rIns="0" bIns="0"/>
          <a:lstStyle/>
          <a:p>
            <a:endParaRPr lang="en-US"/>
          </a:p>
        </p:txBody>
      </p:sp>
    </p:spTree>
  </p:cSld>
  <p:clrMap bg1="lt1" tx1="dk1" bg2="lt2" tx2="dk2" accent1="accent1" accent2="accent2" accent3="accent3" accent4="accent4" accent5="accent5" accent6="accent6" hlink="hlink" folHlink="folHlink"/>
  <p:sldLayoutIdLst>
    <p:sldLayoutId id="2147483722" r:id="rId1"/>
    <p:sldLayoutId id="2147483723" r:id="rId2"/>
    <p:sldLayoutId id="2147483724" r:id="rId3"/>
    <p:sldLayoutId id="2147483725" r:id="rId4"/>
    <p:sldLayoutId id="2147483726" r:id="rId5"/>
    <p:sldLayoutId id="2147483727" r:id="rId6"/>
    <p:sldLayoutId id="2147483728" r:id="rId7"/>
    <p:sldLayoutId id="2147483729" r:id="rId8"/>
    <p:sldLayoutId id="2147483730" r:id="rId9"/>
    <p:sldLayoutId id="2147483731" r:id="rId10"/>
    <p:sldLayoutId id="2147483732" r:id="rId11"/>
  </p:sldLayoutIdLst>
  <p:transition/>
  <p:txStyles>
    <p:titleStyle>
      <a:lvl1pPr algn="r" rtl="0" eaLnBrk="0" fontAlgn="base" hangingPunct="0">
        <a:spcBef>
          <a:spcPct val="0"/>
        </a:spcBef>
        <a:spcAft>
          <a:spcPct val="0"/>
        </a:spcAft>
        <a:defRPr sz="2600">
          <a:solidFill>
            <a:schemeClr val="tx1"/>
          </a:solidFill>
          <a:latin typeface="+mj-lt"/>
          <a:ea typeface="+mj-ea"/>
          <a:cs typeface="+mj-cs"/>
          <a:sym typeface="Helvetica Neue Light" charset="0"/>
        </a:defRPr>
      </a:lvl1pPr>
      <a:lvl2pPr algn="r" rtl="0" eaLnBrk="0" fontAlgn="base" hangingPunct="0">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2pPr>
      <a:lvl3pPr algn="r" rtl="0" eaLnBrk="0" fontAlgn="base" hangingPunct="0">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3pPr>
      <a:lvl4pPr algn="r" rtl="0" eaLnBrk="0" fontAlgn="base" hangingPunct="0">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4pPr>
      <a:lvl5pPr algn="r" rtl="0" eaLnBrk="0" fontAlgn="base" hangingPunct="0">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5pPr>
      <a:lvl6pPr marL="457200" algn="r" rtl="0" fontAlgn="base">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6pPr>
      <a:lvl7pPr marL="914400" algn="r" rtl="0" fontAlgn="base">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7pPr>
      <a:lvl8pPr marL="1371600" algn="r" rtl="0" fontAlgn="base">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8pPr>
      <a:lvl9pPr marL="1828800" algn="r" rtl="0" fontAlgn="base">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9pPr>
    </p:titleStyle>
    <p:bodyStyle>
      <a:lvl1pPr marL="342900" indent="-342900" algn="l" rtl="0" eaLnBrk="0" fontAlgn="base" hangingPunct="0">
        <a:spcBef>
          <a:spcPct val="0"/>
        </a:spcBef>
        <a:spcAft>
          <a:spcPct val="0"/>
        </a:spcAft>
        <a:defRPr sz="2000">
          <a:solidFill>
            <a:srgbClr val="727272"/>
          </a:solidFill>
          <a:latin typeface="+mn-lt"/>
          <a:ea typeface="+mn-ea"/>
          <a:cs typeface="+mn-cs"/>
          <a:sym typeface="Helvetica Neue" charset="0"/>
        </a:defRPr>
      </a:lvl1pPr>
      <a:lvl2pPr marL="742950" indent="-285750" algn="l" rtl="0" eaLnBrk="0" fontAlgn="base" hangingPunct="0">
        <a:spcBef>
          <a:spcPct val="0"/>
        </a:spcBef>
        <a:spcAft>
          <a:spcPct val="0"/>
        </a:spcAft>
        <a:defRPr sz="2000">
          <a:solidFill>
            <a:srgbClr val="727272"/>
          </a:solidFill>
          <a:latin typeface="+mn-lt"/>
          <a:ea typeface="+mn-ea"/>
          <a:cs typeface="+mn-cs"/>
          <a:sym typeface="Helvetica Neue" charset="0"/>
        </a:defRPr>
      </a:lvl2pPr>
      <a:lvl3pPr marL="1143000" indent="-228600" algn="l" rtl="0" eaLnBrk="0" fontAlgn="base" hangingPunct="0">
        <a:spcBef>
          <a:spcPct val="0"/>
        </a:spcBef>
        <a:spcAft>
          <a:spcPct val="0"/>
        </a:spcAft>
        <a:defRPr sz="2000">
          <a:solidFill>
            <a:srgbClr val="727272"/>
          </a:solidFill>
          <a:latin typeface="+mn-lt"/>
          <a:ea typeface="+mn-ea"/>
          <a:cs typeface="+mn-cs"/>
          <a:sym typeface="Helvetica Neue" charset="0"/>
        </a:defRPr>
      </a:lvl3pPr>
      <a:lvl4pPr marL="1600200" indent="-228600" algn="l" rtl="0" eaLnBrk="0" fontAlgn="base" hangingPunct="0">
        <a:spcBef>
          <a:spcPct val="0"/>
        </a:spcBef>
        <a:spcAft>
          <a:spcPct val="0"/>
        </a:spcAft>
        <a:defRPr sz="2000">
          <a:solidFill>
            <a:srgbClr val="727272"/>
          </a:solidFill>
          <a:latin typeface="+mn-lt"/>
          <a:ea typeface="+mn-ea"/>
          <a:cs typeface="+mn-cs"/>
          <a:sym typeface="Helvetica Neue" charset="0"/>
        </a:defRPr>
      </a:lvl4pPr>
      <a:lvl5pPr marL="2057400" indent="-228600" algn="l" rtl="0" eaLnBrk="0" fontAlgn="base" hangingPunct="0">
        <a:spcBef>
          <a:spcPct val="0"/>
        </a:spcBef>
        <a:spcAft>
          <a:spcPct val="0"/>
        </a:spcAft>
        <a:defRPr sz="2000">
          <a:solidFill>
            <a:srgbClr val="727272"/>
          </a:solidFill>
          <a:latin typeface="+mn-lt"/>
          <a:ea typeface="+mn-ea"/>
          <a:cs typeface="+mn-cs"/>
          <a:sym typeface="Helvetica Neue" charset="0"/>
        </a:defRPr>
      </a:lvl5pPr>
      <a:lvl6pPr marL="457200" algn="l" rtl="0" fontAlgn="base">
        <a:spcBef>
          <a:spcPct val="0"/>
        </a:spcBef>
        <a:spcAft>
          <a:spcPct val="0"/>
        </a:spcAft>
        <a:defRPr sz="2000">
          <a:solidFill>
            <a:srgbClr val="727272"/>
          </a:solidFill>
          <a:latin typeface="+mn-lt"/>
          <a:ea typeface="+mn-ea"/>
          <a:cs typeface="+mn-cs"/>
          <a:sym typeface="Helvetica Neue" charset="0"/>
        </a:defRPr>
      </a:lvl6pPr>
      <a:lvl7pPr marL="914400" algn="l" rtl="0" fontAlgn="base">
        <a:spcBef>
          <a:spcPct val="0"/>
        </a:spcBef>
        <a:spcAft>
          <a:spcPct val="0"/>
        </a:spcAft>
        <a:defRPr sz="2000">
          <a:solidFill>
            <a:srgbClr val="727272"/>
          </a:solidFill>
          <a:latin typeface="+mn-lt"/>
          <a:ea typeface="+mn-ea"/>
          <a:cs typeface="+mn-cs"/>
          <a:sym typeface="Helvetica Neue" charset="0"/>
        </a:defRPr>
      </a:lvl7pPr>
      <a:lvl8pPr marL="1371600" algn="l" rtl="0" fontAlgn="base">
        <a:spcBef>
          <a:spcPct val="0"/>
        </a:spcBef>
        <a:spcAft>
          <a:spcPct val="0"/>
        </a:spcAft>
        <a:defRPr sz="2000">
          <a:solidFill>
            <a:srgbClr val="727272"/>
          </a:solidFill>
          <a:latin typeface="+mn-lt"/>
          <a:ea typeface="+mn-ea"/>
          <a:cs typeface="+mn-cs"/>
          <a:sym typeface="Helvetica Neue" charset="0"/>
        </a:defRPr>
      </a:lvl8pPr>
      <a:lvl9pPr marL="1828800" algn="l" rtl="0" fontAlgn="base">
        <a:spcBef>
          <a:spcPct val="0"/>
        </a:spcBef>
        <a:spcAft>
          <a:spcPct val="0"/>
        </a:spcAft>
        <a:defRPr sz="2000">
          <a:solidFill>
            <a:srgbClr val="727272"/>
          </a:solidFill>
          <a:latin typeface="+mn-lt"/>
          <a:ea typeface="+mn-ea"/>
          <a:cs typeface="+mn-cs"/>
          <a:sym typeface="Helvetica Neue"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1"/>
          <p:cNvSpPr>
            <a:spLocks noGrp="1" noChangeArrowheads="1"/>
          </p:cNvSpPr>
          <p:nvPr>
            <p:ph type="body" idx="1"/>
          </p:nvPr>
        </p:nvSpPr>
        <p:spPr bwMode="auto">
          <a:xfrm>
            <a:off x="431800" y="8813800"/>
            <a:ext cx="8255000" cy="812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Neue" charset="0"/>
              </a:rPr>
              <a:t>Click to edit Master text styles</a:t>
            </a:r>
          </a:p>
          <a:p>
            <a:pPr lvl="1"/>
            <a:r>
              <a:rPr lang="en-US">
                <a:sym typeface="Helvetica Neue" charset="0"/>
              </a:rPr>
              <a:t>Second level</a:t>
            </a:r>
          </a:p>
          <a:p>
            <a:pPr lvl="2"/>
            <a:r>
              <a:rPr lang="en-US">
                <a:sym typeface="Helvetica Neue" charset="0"/>
              </a:rPr>
              <a:t>Third level</a:t>
            </a:r>
          </a:p>
          <a:p>
            <a:pPr lvl="3"/>
            <a:r>
              <a:rPr lang="en-US">
                <a:sym typeface="Helvetica Neue" charset="0"/>
              </a:rPr>
              <a:t>Fourth level</a:t>
            </a:r>
          </a:p>
          <a:p>
            <a:pPr lvl="4"/>
            <a:r>
              <a:rPr lang="en-US">
                <a:sym typeface="Helvetica Neue" charset="0"/>
              </a:rPr>
              <a:t>Fifth level</a:t>
            </a:r>
          </a:p>
        </p:txBody>
      </p:sp>
      <p:sp>
        <p:nvSpPr>
          <p:cNvPr id="7171" name="Line 2"/>
          <p:cNvSpPr>
            <a:spLocks noChangeShapeType="1"/>
          </p:cNvSpPr>
          <p:nvPr/>
        </p:nvSpPr>
        <p:spPr bwMode="auto">
          <a:xfrm flipH="1">
            <a:off x="4443413" y="1776413"/>
            <a:ext cx="1587" cy="5068887"/>
          </a:xfrm>
          <a:prstGeom prst="line">
            <a:avLst/>
          </a:prstGeom>
          <a:noFill/>
          <a:ln w="12700">
            <a:solidFill>
              <a:srgbClr val="9A9A9A"/>
            </a:solidFill>
            <a:miter lim="800000"/>
            <a:headEnd/>
            <a:tailEnd/>
          </a:ln>
          <a:extLst>
            <a:ext uri="{909E8E84-426E-40DD-AFC4-6F175D3DCCD1}">
              <a14:hiddenFill xmlns:a14="http://schemas.microsoft.com/office/drawing/2010/main">
                <a:noFill/>
              </a14:hiddenFill>
            </a:ext>
          </a:extLst>
        </p:spPr>
        <p:txBody>
          <a:bodyPr lIns="0" tIns="0" rIns="0" bIns="0"/>
          <a:lstStyle/>
          <a:p>
            <a:endParaRPr lang="en-US"/>
          </a:p>
        </p:txBody>
      </p:sp>
      <p:sp>
        <p:nvSpPr>
          <p:cNvPr id="7172" name="Line 3"/>
          <p:cNvSpPr>
            <a:spLocks noChangeShapeType="1"/>
          </p:cNvSpPr>
          <p:nvPr/>
        </p:nvSpPr>
        <p:spPr bwMode="auto">
          <a:xfrm flipH="1">
            <a:off x="8545513" y="1776413"/>
            <a:ext cx="1587" cy="5068887"/>
          </a:xfrm>
          <a:prstGeom prst="line">
            <a:avLst/>
          </a:prstGeom>
          <a:noFill/>
          <a:ln w="12700">
            <a:solidFill>
              <a:srgbClr val="9A9A9A"/>
            </a:solidFill>
            <a:miter lim="800000"/>
            <a:headEnd/>
            <a:tailEnd/>
          </a:ln>
          <a:extLst>
            <a:ext uri="{909E8E84-426E-40DD-AFC4-6F175D3DCCD1}">
              <a14:hiddenFill xmlns:a14="http://schemas.microsoft.com/office/drawing/2010/main">
                <a:noFill/>
              </a14:hiddenFill>
            </a:ext>
          </a:extLst>
        </p:spPr>
        <p:txBody>
          <a:bodyPr lIns="0" tIns="0" rIns="0" bIns="0"/>
          <a:lstStyle/>
          <a:p>
            <a:endParaRPr lang="en-US"/>
          </a:p>
        </p:txBody>
      </p:sp>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ransition/>
  <p:txStyles>
    <p:titleStyle>
      <a:lvl1pPr algn="r" rtl="0" eaLnBrk="0" fontAlgn="base" hangingPunct="0">
        <a:spcBef>
          <a:spcPct val="0"/>
        </a:spcBef>
        <a:spcAft>
          <a:spcPct val="0"/>
        </a:spcAft>
        <a:defRPr sz="2600">
          <a:solidFill>
            <a:schemeClr val="tx1"/>
          </a:solidFill>
          <a:latin typeface="+mj-lt"/>
          <a:ea typeface="+mj-ea"/>
          <a:cs typeface="+mj-cs"/>
          <a:sym typeface="Helvetica Neue Light" charset="0"/>
        </a:defRPr>
      </a:lvl1pPr>
      <a:lvl2pPr algn="r" rtl="0" eaLnBrk="0" fontAlgn="base" hangingPunct="0">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2pPr>
      <a:lvl3pPr algn="r" rtl="0" eaLnBrk="0" fontAlgn="base" hangingPunct="0">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3pPr>
      <a:lvl4pPr algn="r" rtl="0" eaLnBrk="0" fontAlgn="base" hangingPunct="0">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4pPr>
      <a:lvl5pPr algn="r" rtl="0" eaLnBrk="0" fontAlgn="base" hangingPunct="0">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5pPr>
      <a:lvl6pPr marL="457200" algn="r" rtl="0" fontAlgn="base">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6pPr>
      <a:lvl7pPr marL="914400" algn="r" rtl="0" fontAlgn="base">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7pPr>
      <a:lvl8pPr marL="1371600" algn="r" rtl="0" fontAlgn="base">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8pPr>
      <a:lvl9pPr marL="1828800" algn="r" rtl="0" fontAlgn="base">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9pPr>
    </p:titleStyle>
    <p:bodyStyle>
      <a:lvl1pPr marL="342900" indent="-342900" algn="l" rtl="0" eaLnBrk="0" fontAlgn="base" hangingPunct="0">
        <a:spcBef>
          <a:spcPct val="0"/>
        </a:spcBef>
        <a:spcAft>
          <a:spcPct val="0"/>
        </a:spcAft>
        <a:defRPr sz="2000">
          <a:solidFill>
            <a:srgbClr val="727272"/>
          </a:solidFill>
          <a:latin typeface="+mn-lt"/>
          <a:ea typeface="+mn-ea"/>
          <a:cs typeface="+mn-cs"/>
          <a:sym typeface="Helvetica Neue" charset="0"/>
        </a:defRPr>
      </a:lvl1pPr>
      <a:lvl2pPr marL="742950" indent="-285750" algn="l" rtl="0" eaLnBrk="0" fontAlgn="base" hangingPunct="0">
        <a:spcBef>
          <a:spcPct val="0"/>
        </a:spcBef>
        <a:spcAft>
          <a:spcPct val="0"/>
        </a:spcAft>
        <a:defRPr sz="2000">
          <a:solidFill>
            <a:srgbClr val="727272"/>
          </a:solidFill>
          <a:latin typeface="+mn-lt"/>
          <a:ea typeface="+mn-ea"/>
          <a:cs typeface="+mn-cs"/>
          <a:sym typeface="Helvetica Neue" charset="0"/>
        </a:defRPr>
      </a:lvl2pPr>
      <a:lvl3pPr marL="1143000" indent="-228600" algn="l" rtl="0" eaLnBrk="0" fontAlgn="base" hangingPunct="0">
        <a:spcBef>
          <a:spcPct val="0"/>
        </a:spcBef>
        <a:spcAft>
          <a:spcPct val="0"/>
        </a:spcAft>
        <a:defRPr sz="2000">
          <a:solidFill>
            <a:srgbClr val="727272"/>
          </a:solidFill>
          <a:latin typeface="+mn-lt"/>
          <a:ea typeface="+mn-ea"/>
          <a:cs typeface="+mn-cs"/>
          <a:sym typeface="Helvetica Neue" charset="0"/>
        </a:defRPr>
      </a:lvl3pPr>
      <a:lvl4pPr marL="1600200" indent="-228600" algn="l" rtl="0" eaLnBrk="0" fontAlgn="base" hangingPunct="0">
        <a:spcBef>
          <a:spcPct val="0"/>
        </a:spcBef>
        <a:spcAft>
          <a:spcPct val="0"/>
        </a:spcAft>
        <a:defRPr sz="2000">
          <a:solidFill>
            <a:srgbClr val="727272"/>
          </a:solidFill>
          <a:latin typeface="+mn-lt"/>
          <a:ea typeface="+mn-ea"/>
          <a:cs typeface="+mn-cs"/>
          <a:sym typeface="Helvetica Neue" charset="0"/>
        </a:defRPr>
      </a:lvl4pPr>
      <a:lvl5pPr marL="2057400" indent="-228600" algn="l" rtl="0" eaLnBrk="0" fontAlgn="base" hangingPunct="0">
        <a:spcBef>
          <a:spcPct val="0"/>
        </a:spcBef>
        <a:spcAft>
          <a:spcPct val="0"/>
        </a:spcAft>
        <a:defRPr sz="2000">
          <a:solidFill>
            <a:srgbClr val="727272"/>
          </a:solidFill>
          <a:latin typeface="+mn-lt"/>
          <a:ea typeface="+mn-ea"/>
          <a:cs typeface="+mn-cs"/>
          <a:sym typeface="Helvetica Neue" charset="0"/>
        </a:defRPr>
      </a:lvl5pPr>
      <a:lvl6pPr marL="457200" algn="l" rtl="0" fontAlgn="base">
        <a:spcBef>
          <a:spcPct val="0"/>
        </a:spcBef>
        <a:spcAft>
          <a:spcPct val="0"/>
        </a:spcAft>
        <a:defRPr sz="2000">
          <a:solidFill>
            <a:srgbClr val="727272"/>
          </a:solidFill>
          <a:latin typeface="+mn-lt"/>
          <a:ea typeface="+mn-ea"/>
          <a:cs typeface="+mn-cs"/>
          <a:sym typeface="Helvetica Neue" charset="0"/>
        </a:defRPr>
      </a:lvl6pPr>
      <a:lvl7pPr marL="914400" algn="l" rtl="0" fontAlgn="base">
        <a:spcBef>
          <a:spcPct val="0"/>
        </a:spcBef>
        <a:spcAft>
          <a:spcPct val="0"/>
        </a:spcAft>
        <a:defRPr sz="2000">
          <a:solidFill>
            <a:srgbClr val="727272"/>
          </a:solidFill>
          <a:latin typeface="+mn-lt"/>
          <a:ea typeface="+mn-ea"/>
          <a:cs typeface="+mn-cs"/>
          <a:sym typeface="Helvetica Neue" charset="0"/>
        </a:defRPr>
      </a:lvl7pPr>
      <a:lvl8pPr marL="1371600" algn="l" rtl="0" fontAlgn="base">
        <a:spcBef>
          <a:spcPct val="0"/>
        </a:spcBef>
        <a:spcAft>
          <a:spcPct val="0"/>
        </a:spcAft>
        <a:defRPr sz="2000">
          <a:solidFill>
            <a:srgbClr val="727272"/>
          </a:solidFill>
          <a:latin typeface="+mn-lt"/>
          <a:ea typeface="+mn-ea"/>
          <a:cs typeface="+mn-cs"/>
          <a:sym typeface="Helvetica Neue" charset="0"/>
        </a:defRPr>
      </a:lvl8pPr>
      <a:lvl9pPr marL="1828800" algn="l" rtl="0" fontAlgn="base">
        <a:spcBef>
          <a:spcPct val="0"/>
        </a:spcBef>
        <a:spcAft>
          <a:spcPct val="0"/>
        </a:spcAft>
        <a:defRPr sz="2000">
          <a:solidFill>
            <a:srgbClr val="727272"/>
          </a:solidFill>
          <a:latin typeface="+mn-lt"/>
          <a:ea typeface="+mn-ea"/>
          <a:cs typeface="+mn-cs"/>
          <a:sym typeface="Helvetica Neue"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1"/>
          <p:cNvSpPr>
            <a:spLocks noGrp="1" noChangeArrowheads="1"/>
          </p:cNvSpPr>
          <p:nvPr>
            <p:ph type="body" idx="1"/>
          </p:nvPr>
        </p:nvSpPr>
        <p:spPr bwMode="auto">
          <a:xfrm>
            <a:off x="431800" y="8813800"/>
            <a:ext cx="8255000" cy="812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Neue" charset="0"/>
              </a:rPr>
              <a:t>Click to edit Master text styles</a:t>
            </a:r>
          </a:p>
          <a:p>
            <a:pPr lvl="1"/>
            <a:r>
              <a:rPr lang="en-US">
                <a:sym typeface="Helvetica Neue" charset="0"/>
              </a:rPr>
              <a:t>Second level</a:t>
            </a:r>
          </a:p>
          <a:p>
            <a:pPr lvl="2"/>
            <a:r>
              <a:rPr lang="en-US">
                <a:sym typeface="Helvetica Neue" charset="0"/>
              </a:rPr>
              <a:t>Third level</a:t>
            </a:r>
          </a:p>
          <a:p>
            <a:pPr lvl="3"/>
            <a:r>
              <a:rPr lang="en-US">
                <a:sym typeface="Helvetica Neue" charset="0"/>
              </a:rPr>
              <a:t>Fourth level</a:t>
            </a:r>
          </a:p>
          <a:p>
            <a:pPr lvl="4"/>
            <a:r>
              <a:rPr lang="en-US">
                <a:sym typeface="Helvetica Neue" charset="0"/>
              </a:rPr>
              <a:t>Fifth level</a:t>
            </a:r>
          </a:p>
        </p:txBody>
      </p:sp>
    </p:spTree>
  </p:cSld>
  <p:clrMap bg1="lt1" tx1="dk1" bg2="lt2" tx2="dk2" accent1="accent1" accent2="accent2" accent3="accent3" accent4="accent4" accent5="accent5" accent6="accent6" hlink="hlink" folHlink="folHlink"/>
  <p:sldLayoutIdLst>
    <p:sldLayoutId id="2147483744" r:id="rId1"/>
    <p:sldLayoutId id="2147483745" r:id="rId2"/>
    <p:sldLayoutId id="2147483746" r:id="rId3"/>
    <p:sldLayoutId id="2147483747" r:id="rId4"/>
    <p:sldLayoutId id="2147483748" r:id="rId5"/>
    <p:sldLayoutId id="2147483749" r:id="rId6"/>
    <p:sldLayoutId id="2147483750" r:id="rId7"/>
    <p:sldLayoutId id="2147483751" r:id="rId8"/>
    <p:sldLayoutId id="2147483752" r:id="rId9"/>
    <p:sldLayoutId id="2147483753" r:id="rId10"/>
    <p:sldLayoutId id="2147483754" r:id="rId11"/>
  </p:sldLayoutIdLst>
  <p:transition/>
  <p:txStyles>
    <p:titleStyle>
      <a:lvl1pPr algn="r" rtl="0" eaLnBrk="0" fontAlgn="base" hangingPunct="0">
        <a:spcBef>
          <a:spcPct val="0"/>
        </a:spcBef>
        <a:spcAft>
          <a:spcPct val="0"/>
        </a:spcAft>
        <a:defRPr sz="2600">
          <a:solidFill>
            <a:schemeClr val="tx1"/>
          </a:solidFill>
          <a:latin typeface="+mj-lt"/>
          <a:ea typeface="+mj-ea"/>
          <a:cs typeface="+mj-cs"/>
          <a:sym typeface="Helvetica Neue Light" charset="0"/>
        </a:defRPr>
      </a:lvl1pPr>
      <a:lvl2pPr algn="r" rtl="0" eaLnBrk="0" fontAlgn="base" hangingPunct="0">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2pPr>
      <a:lvl3pPr algn="r" rtl="0" eaLnBrk="0" fontAlgn="base" hangingPunct="0">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3pPr>
      <a:lvl4pPr algn="r" rtl="0" eaLnBrk="0" fontAlgn="base" hangingPunct="0">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4pPr>
      <a:lvl5pPr algn="r" rtl="0" eaLnBrk="0" fontAlgn="base" hangingPunct="0">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5pPr>
      <a:lvl6pPr marL="457200" algn="r" rtl="0" fontAlgn="base">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6pPr>
      <a:lvl7pPr marL="914400" algn="r" rtl="0" fontAlgn="base">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7pPr>
      <a:lvl8pPr marL="1371600" algn="r" rtl="0" fontAlgn="base">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8pPr>
      <a:lvl9pPr marL="1828800" algn="r" rtl="0" fontAlgn="base">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9pPr>
    </p:titleStyle>
    <p:bodyStyle>
      <a:lvl1pPr marL="342900" indent="-342900" algn="l" rtl="0" eaLnBrk="0" fontAlgn="base" hangingPunct="0">
        <a:spcBef>
          <a:spcPct val="0"/>
        </a:spcBef>
        <a:spcAft>
          <a:spcPct val="0"/>
        </a:spcAft>
        <a:defRPr sz="2000">
          <a:solidFill>
            <a:srgbClr val="727272"/>
          </a:solidFill>
          <a:latin typeface="+mn-lt"/>
          <a:ea typeface="+mn-ea"/>
          <a:cs typeface="+mn-cs"/>
          <a:sym typeface="Helvetica Neue" charset="0"/>
        </a:defRPr>
      </a:lvl1pPr>
      <a:lvl2pPr marL="742950" indent="-285750" algn="l" rtl="0" eaLnBrk="0" fontAlgn="base" hangingPunct="0">
        <a:spcBef>
          <a:spcPct val="0"/>
        </a:spcBef>
        <a:spcAft>
          <a:spcPct val="0"/>
        </a:spcAft>
        <a:defRPr sz="2000">
          <a:solidFill>
            <a:srgbClr val="727272"/>
          </a:solidFill>
          <a:latin typeface="+mn-lt"/>
          <a:ea typeface="+mn-ea"/>
          <a:cs typeface="+mn-cs"/>
          <a:sym typeface="Helvetica Neue" charset="0"/>
        </a:defRPr>
      </a:lvl2pPr>
      <a:lvl3pPr marL="1143000" indent="-228600" algn="l" rtl="0" eaLnBrk="0" fontAlgn="base" hangingPunct="0">
        <a:spcBef>
          <a:spcPct val="0"/>
        </a:spcBef>
        <a:spcAft>
          <a:spcPct val="0"/>
        </a:spcAft>
        <a:defRPr sz="2000">
          <a:solidFill>
            <a:srgbClr val="727272"/>
          </a:solidFill>
          <a:latin typeface="+mn-lt"/>
          <a:ea typeface="+mn-ea"/>
          <a:cs typeface="+mn-cs"/>
          <a:sym typeface="Helvetica Neue" charset="0"/>
        </a:defRPr>
      </a:lvl3pPr>
      <a:lvl4pPr marL="1600200" indent="-228600" algn="l" rtl="0" eaLnBrk="0" fontAlgn="base" hangingPunct="0">
        <a:spcBef>
          <a:spcPct val="0"/>
        </a:spcBef>
        <a:spcAft>
          <a:spcPct val="0"/>
        </a:spcAft>
        <a:defRPr sz="2000">
          <a:solidFill>
            <a:srgbClr val="727272"/>
          </a:solidFill>
          <a:latin typeface="+mn-lt"/>
          <a:ea typeface="+mn-ea"/>
          <a:cs typeface="+mn-cs"/>
          <a:sym typeface="Helvetica Neue" charset="0"/>
        </a:defRPr>
      </a:lvl4pPr>
      <a:lvl5pPr marL="2057400" indent="-228600" algn="l" rtl="0" eaLnBrk="0" fontAlgn="base" hangingPunct="0">
        <a:spcBef>
          <a:spcPct val="0"/>
        </a:spcBef>
        <a:spcAft>
          <a:spcPct val="0"/>
        </a:spcAft>
        <a:defRPr sz="2000">
          <a:solidFill>
            <a:srgbClr val="727272"/>
          </a:solidFill>
          <a:latin typeface="+mn-lt"/>
          <a:ea typeface="+mn-ea"/>
          <a:cs typeface="+mn-cs"/>
          <a:sym typeface="Helvetica Neue" charset="0"/>
        </a:defRPr>
      </a:lvl5pPr>
      <a:lvl6pPr marL="457200" algn="l" rtl="0" fontAlgn="base">
        <a:spcBef>
          <a:spcPct val="0"/>
        </a:spcBef>
        <a:spcAft>
          <a:spcPct val="0"/>
        </a:spcAft>
        <a:defRPr sz="2000">
          <a:solidFill>
            <a:srgbClr val="727272"/>
          </a:solidFill>
          <a:latin typeface="+mn-lt"/>
          <a:ea typeface="+mn-ea"/>
          <a:cs typeface="+mn-cs"/>
          <a:sym typeface="Helvetica Neue" charset="0"/>
        </a:defRPr>
      </a:lvl6pPr>
      <a:lvl7pPr marL="914400" algn="l" rtl="0" fontAlgn="base">
        <a:spcBef>
          <a:spcPct val="0"/>
        </a:spcBef>
        <a:spcAft>
          <a:spcPct val="0"/>
        </a:spcAft>
        <a:defRPr sz="2000">
          <a:solidFill>
            <a:srgbClr val="727272"/>
          </a:solidFill>
          <a:latin typeface="+mn-lt"/>
          <a:ea typeface="+mn-ea"/>
          <a:cs typeface="+mn-cs"/>
          <a:sym typeface="Helvetica Neue" charset="0"/>
        </a:defRPr>
      </a:lvl7pPr>
      <a:lvl8pPr marL="1371600" algn="l" rtl="0" fontAlgn="base">
        <a:spcBef>
          <a:spcPct val="0"/>
        </a:spcBef>
        <a:spcAft>
          <a:spcPct val="0"/>
        </a:spcAft>
        <a:defRPr sz="2000">
          <a:solidFill>
            <a:srgbClr val="727272"/>
          </a:solidFill>
          <a:latin typeface="+mn-lt"/>
          <a:ea typeface="+mn-ea"/>
          <a:cs typeface="+mn-cs"/>
          <a:sym typeface="Helvetica Neue" charset="0"/>
        </a:defRPr>
      </a:lvl8pPr>
      <a:lvl9pPr marL="1828800" algn="l" rtl="0" fontAlgn="base">
        <a:spcBef>
          <a:spcPct val="0"/>
        </a:spcBef>
        <a:spcAft>
          <a:spcPct val="0"/>
        </a:spcAft>
        <a:defRPr sz="2000">
          <a:solidFill>
            <a:srgbClr val="727272"/>
          </a:solidFill>
          <a:latin typeface="+mn-lt"/>
          <a:ea typeface="+mn-ea"/>
          <a:cs typeface="+mn-cs"/>
          <a:sym typeface="Helvetica Neue"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1"/>
          <p:cNvSpPr>
            <a:spLocks noGrp="1" noChangeArrowheads="1"/>
          </p:cNvSpPr>
          <p:nvPr>
            <p:ph type="body" idx="1"/>
          </p:nvPr>
        </p:nvSpPr>
        <p:spPr bwMode="auto">
          <a:xfrm>
            <a:off x="571500" y="2324100"/>
            <a:ext cx="5080000" cy="656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Neue" charset="0"/>
              </a:rPr>
              <a:t>Click to edit Master text styles</a:t>
            </a:r>
          </a:p>
          <a:p>
            <a:pPr lvl="1"/>
            <a:r>
              <a:rPr lang="en-US">
                <a:sym typeface="Helvetica Neue" charset="0"/>
              </a:rPr>
              <a:t>Second level</a:t>
            </a:r>
          </a:p>
          <a:p>
            <a:pPr lvl="2"/>
            <a:r>
              <a:rPr lang="en-US">
                <a:sym typeface="Helvetica Neue" charset="0"/>
              </a:rPr>
              <a:t>Third level</a:t>
            </a:r>
          </a:p>
          <a:p>
            <a:pPr lvl="3"/>
            <a:r>
              <a:rPr lang="en-US">
                <a:sym typeface="Helvetica Neue" charset="0"/>
              </a:rPr>
              <a:t>Fourth level</a:t>
            </a:r>
          </a:p>
          <a:p>
            <a:pPr lvl="4"/>
            <a:r>
              <a:rPr lang="en-US">
                <a:sym typeface="Helvetica Neue" charset="0"/>
              </a:rPr>
              <a:t>Fifth level</a:t>
            </a:r>
          </a:p>
        </p:txBody>
      </p:sp>
      <p:sp>
        <p:nvSpPr>
          <p:cNvPr id="9219" name="Line 2"/>
          <p:cNvSpPr>
            <a:spLocks noChangeShapeType="1"/>
          </p:cNvSpPr>
          <p:nvPr/>
        </p:nvSpPr>
        <p:spPr bwMode="auto">
          <a:xfrm>
            <a:off x="647700" y="1968500"/>
            <a:ext cx="4876800" cy="0"/>
          </a:xfrm>
          <a:prstGeom prst="line">
            <a:avLst/>
          </a:prstGeom>
          <a:noFill/>
          <a:ln w="12700">
            <a:solidFill>
              <a:srgbClr val="888888"/>
            </a:solidFill>
            <a:miter lim="800000"/>
            <a:headEnd/>
            <a:tailEnd/>
          </a:ln>
          <a:extLst>
            <a:ext uri="{909E8E84-426E-40DD-AFC4-6F175D3DCCD1}">
              <a14:hiddenFill xmlns:a14="http://schemas.microsoft.com/office/drawing/2010/main">
                <a:noFill/>
              </a14:hiddenFill>
            </a:ext>
          </a:extLst>
        </p:spPr>
        <p:txBody>
          <a:bodyPr lIns="0" tIns="0" rIns="0" bIns="0"/>
          <a:lstStyle/>
          <a:p>
            <a:endParaRPr lang="en-US"/>
          </a:p>
        </p:txBody>
      </p:sp>
      <p:sp>
        <p:nvSpPr>
          <p:cNvPr id="9220" name="Rectangle 3"/>
          <p:cNvSpPr>
            <a:spLocks noGrp="1" noChangeArrowheads="1"/>
          </p:cNvSpPr>
          <p:nvPr>
            <p:ph type="title"/>
          </p:nvPr>
        </p:nvSpPr>
        <p:spPr bwMode="auto">
          <a:xfrm>
            <a:off x="571500" y="330200"/>
            <a:ext cx="5080000" cy="1397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50800" tIns="50800" rIns="50800" bIns="50800" numCol="1" anchor="b" anchorCtr="0" compatLnSpc="1">
            <a:prstTxWarp prst="textNoShape">
              <a:avLst/>
            </a:prstTxWarp>
          </a:bodyPr>
          <a:lstStyle/>
          <a:p>
            <a:pPr lvl="0"/>
            <a:r>
              <a:rPr lang="en-US">
                <a:sym typeface="Helvetica Neue Light" charset="0"/>
              </a:rPr>
              <a:t>Click to edit Master title style</a:t>
            </a:r>
          </a:p>
        </p:txBody>
      </p:sp>
    </p:spTree>
  </p:cSld>
  <p:clrMap bg1="lt1" tx1="dk1" bg2="lt2" tx2="dk2" accent1="accent1" accent2="accent2" accent3="accent3" accent4="accent4" accent5="accent5" accent6="accent6" hlink="hlink" folHlink="folHlink"/>
  <p:sldLayoutIdLst>
    <p:sldLayoutId id="2147483755" r:id="rId1"/>
    <p:sldLayoutId id="2147483756" r:id="rId2"/>
    <p:sldLayoutId id="2147483757" r:id="rId3"/>
    <p:sldLayoutId id="2147483758" r:id="rId4"/>
    <p:sldLayoutId id="2147483759" r:id="rId5"/>
    <p:sldLayoutId id="2147483760" r:id="rId6"/>
    <p:sldLayoutId id="2147483761" r:id="rId7"/>
    <p:sldLayoutId id="2147483762" r:id="rId8"/>
    <p:sldLayoutId id="2147483763" r:id="rId9"/>
    <p:sldLayoutId id="2147483764" r:id="rId10"/>
    <p:sldLayoutId id="2147483765" r:id="rId11"/>
  </p:sldLayoutIdLst>
  <p:transition/>
  <p:txStyles>
    <p:titleStyle>
      <a:lvl1pPr algn="l" rtl="0" eaLnBrk="0" fontAlgn="base" hangingPunct="0">
        <a:spcBef>
          <a:spcPct val="0"/>
        </a:spcBef>
        <a:spcAft>
          <a:spcPct val="0"/>
        </a:spcAft>
        <a:defRPr sz="4200">
          <a:solidFill>
            <a:schemeClr val="tx1"/>
          </a:solidFill>
          <a:latin typeface="+mj-lt"/>
          <a:ea typeface="+mj-ea"/>
          <a:cs typeface="+mj-cs"/>
          <a:sym typeface="Helvetica Neue Light" charset="0"/>
        </a:defRPr>
      </a:lvl1pPr>
      <a:lvl2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2pPr>
      <a:lvl3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3pPr>
      <a:lvl4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4pPr>
      <a:lvl5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5pPr>
      <a:lvl6pPr marL="4572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6pPr>
      <a:lvl7pPr marL="9144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7pPr>
      <a:lvl8pPr marL="13716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8pPr>
      <a:lvl9pPr marL="18288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9pPr>
    </p:titleStyle>
    <p:bodyStyle>
      <a:lvl1pPr marL="266700" indent="-266700" algn="l" rtl="0" eaLnBrk="0" fontAlgn="base" hangingPunct="0">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1pPr>
      <a:lvl2pPr marL="660400" indent="-266700" algn="l" rtl="0" eaLnBrk="0" fontAlgn="base" hangingPunct="0">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2pPr>
      <a:lvl3pPr marL="1104900" indent="-266700" algn="l" rtl="0" eaLnBrk="0" fontAlgn="base" hangingPunct="0">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3pPr>
      <a:lvl4pPr marL="1549400" indent="-266700" algn="l" rtl="0" eaLnBrk="0" fontAlgn="base" hangingPunct="0">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4pPr>
      <a:lvl5pPr marL="1993900" indent="-266700" algn="l" rtl="0" eaLnBrk="0" fontAlgn="base" hangingPunct="0">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5pPr>
      <a:lvl6pPr marL="2451100" indent="-266700" algn="l" rtl="0" fontAlgn="base">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6pPr>
      <a:lvl7pPr marL="2908300" indent="-266700" algn="l" rtl="0" fontAlgn="base">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7pPr>
      <a:lvl8pPr marL="3365500" indent="-266700" algn="l" rtl="0" fontAlgn="base">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8pPr>
      <a:lvl9pPr marL="3822700" indent="-266700" algn="l" rtl="0" fontAlgn="base">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jpe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5.jpeg"/><Relationship Id="rId5" Type="http://schemas.openxmlformats.org/officeDocument/2006/relationships/image" Target="../media/image4.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1"/>
          <p:cNvSpPr>
            <a:spLocks noGrp="1" noChangeArrowheads="1"/>
          </p:cNvSpPr>
          <p:nvPr>
            <p:ph type="title"/>
          </p:nvPr>
        </p:nvSpPr>
        <p:spPr>
          <a:xfrm>
            <a:off x="571500" y="1346200"/>
            <a:ext cx="11861800" cy="3175000"/>
          </a:xfrm>
        </p:spPr>
        <p:txBody>
          <a:bodyPr/>
          <a:lstStyle/>
          <a:p>
            <a:pPr eaLnBrk="1" hangingPunct="1"/>
            <a:r>
              <a:rPr lang="en-US" sz="4800" dirty="0" smtClean="0"/>
              <a:t/>
            </a:r>
            <a:br>
              <a:rPr lang="en-US" sz="4800" dirty="0" smtClean="0"/>
            </a:br>
            <a:r>
              <a:rPr lang="en-US" sz="4800" dirty="0" smtClean="0"/>
              <a:t>Responsible Data Use:</a:t>
            </a:r>
            <a:br>
              <a:rPr lang="en-US" sz="4800" dirty="0" smtClean="0"/>
            </a:br>
            <a:r>
              <a:rPr lang="en-US" sz="4800" dirty="0" smtClean="0"/>
              <a:t>Data restrictions</a:t>
            </a:r>
            <a:endParaRPr lang="en-US" dirty="0" smtClean="0"/>
          </a:p>
        </p:txBody>
      </p:sp>
      <p:sp>
        <p:nvSpPr>
          <p:cNvPr id="3075" name="Rectangle 2"/>
          <p:cNvSpPr>
            <a:spLocks noGrp="1" noChangeArrowheads="1"/>
          </p:cNvSpPr>
          <p:nvPr>
            <p:ph type="body" idx="1"/>
          </p:nvPr>
        </p:nvSpPr>
        <p:spPr>
          <a:xfrm>
            <a:off x="584200" y="4953000"/>
            <a:ext cx="9575800" cy="3175000"/>
          </a:xfrm>
        </p:spPr>
        <p:txBody>
          <a:bodyPr/>
          <a:lstStyle/>
          <a:p>
            <a:pPr marL="0" indent="0" eaLnBrk="1" hangingPunct="1"/>
            <a:r>
              <a:rPr lang="en-US" sz="2400" dirty="0" smtClean="0"/>
              <a:t>Robert R. Downs, PhD</a:t>
            </a:r>
          </a:p>
          <a:p>
            <a:pPr marL="0" indent="0" eaLnBrk="1" hangingPunct="1"/>
            <a:r>
              <a:rPr lang="en-US" sz="2400" dirty="0" smtClean="0"/>
              <a:t>NASA Socioeconomic </a:t>
            </a:r>
            <a:r>
              <a:rPr lang="en-US" sz="2400" dirty="0" smtClean="0"/>
              <a:t>Data and Applications Center (SEDAC)</a:t>
            </a:r>
          </a:p>
          <a:p>
            <a:pPr marL="0" indent="0" eaLnBrk="1" hangingPunct="1"/>
            <a:r>
              <a:rPr lang="en-US" sz="2400" dirty="0" smtClean="0"/>
              <a:t>Center for International Earth Science Information Network (CIESIN)</a:t>
            </a:r>
          </a:p>
          <a:p>
            <a:pPr marL="0" indent="0" eaLnBrk="1" hangingPunct="1"/>
            <a:r>
              <a:rPr lang="en-US" sz="2400" dirty="0" smtClean="0"/>
              <a:t>Columbia University</a:t>
            </a:r>
          </a:p>
        </p:txBody>
      </p:sp>
      <p:pic>
        <p:nvPicPr>
          <p:cNvPr id="3076" name="Picture 6"/>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635000" y="7772400"/>
            <a:ext cx="1657350" cy="1657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7" name="Rectangle 2"/>
          <p:cNvSpPr txBox="1">
            <a:spLocks noChangeArrowheads="1"/>
          </p:cNvSpPr>
          <p:nvPr/>
        </p:nvSpPr>
        <p:spPr bwMode="auto">
          <a:xfrm>
            <a:off x="6578600" y="4953000"/>
            <a:ext cx="5918200" cy="2133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50800" tIns="50800" rIns="50800" bIns="50800"/>
          <a:lstStyle>
            <a:lvl1pPr eaLnBrk="0" hangingPunct="0">
              <a:defRPr sz="4200">
                <a:solidFill>
                  <a:srgbClr val="000000"/>
                </a:solidFill>
                <a:latin typeface="Helvetica Neue Light"/>
                <a:ea typeface="ヒラギノ角ゴ ProN W3"/>
                <a:cs typeface="ヒラギノ角ゴ ProN W3"/>
                <a:sym typeface="Helvetica Neue Light"/>
              </a:defRPr>
            </a:lvl1pPr>
            <a:lvl2pPr marL="742950" indent="-285750" eaLnBrk="0" hangingPunct="0">
              <a:defRPr sz="4200">
                <a:solidFill>
                  <a:srgbClr val="000000"/>
                </a:solidFill>
                <a:latin typeface="Helvetica Neue Light"/>
                <a:ea typeface="ヒラギノ角ゴ ProN W3"/>
                <a:cs typeface="ヒラギノ角ゴ ProN W3"/>
                <a:sym typeface="Helvetica Neue Light"/>
              </a:defRPr>
            </a:lvl2pPr>
            <a:lvl3pPr marL="1143000" indent="-228600" eaLnBrk="0" hangingPunct="0">
              <a:defRPr sz="4200">
                <a:solidFill>
                  <a:srgbClr val="000000"/>
                </a:solidFill>
                <a:latin typeface="Helvetica Neue Light"/>
                <a:ea typeface="ヒラギノ角ゴ ProN W3"/>
                <a:cs typeface="ヒラギノ角ゴ ProN W3"/>
                <a:sym typeface="Helvetica Neue Light"/>
              </a:defRPr>
            </a:lvl3pPr>
            <a:lvl4pPr marL="1600200" indent="-228600" eaLnBrk="0" hangingPunct="0">
              <a:defRPr sz="4200">
                <a:solidFill>
                  <a:srgbClr val="000000"/>
                </a:solidFill>
                <a:latin typeface="Helvetica Neue Light"/>
                <a:ea typeface="ヒラギノ角ゴ ProN W3"/>
                <a:cs typeface="ヒラギノ角ゴ ProN W3"/>
                <a:sym typeface="Helvetica Neue Light"/>
              </a:defRPr>
            </a:lvl4pPr>
            <a:lvl5pPr marL="2057400" indent="-228600" eaLnBrk="0" hangingPunct="0">
              <a:defRPr sz="4200">
                <a:solidFill>
                  <a:srgbClr val="000000"/>
                </a:solidFill>
                <a:latin typeface="Helvetica Neue Light"/>
                <a:ea typeface="ヒラギノ角ゴ ProN W3"/>
                <a:cs typeface="ヒラギノ角ゴ ProN W3"/>
                <a:sym typeface="Helvetica Neue Light"/>
              </a:defRPr>
            </a:lvl5pPr>
            <a:lvl6pPr marL="2514600" indent="-228600" eaLnBrk="0" fontAlgn="base" hangingPunct="0">
              <a:spcBef>
                <a:spcPct val="0"/>
              </a:spcBef>
              <a:spcAft>
                <a:spcPct val="0"/>
              </a:spcAft>
              <a:defRPr sz="4200">
                <a:solidFill>
                  <a:srgbClr val="000000"/>
                </a:solidFill>
                <a:latin typeface="Helvetica Neue Light"/>
                <a:ea typeface="ヒラギノ角ゴ ProN W3"/>
                <a:cs typeface="ヒラギノ角ゴ ProN W3"/>
                <a:sym typeface="Helvetica Neue Light"/>
              </a:defRPr>
            </a:lvl6pPr>
            <a:lvl7pPr marL="2971800" indent="-228600" eaLnBrk="0" fontAlgn="base" hangingPunct="0">
              <a:spcBef>
                <a:spcPct val="0"/>
              </a:spcBef>
              <a:spcAft>
                <a:spcPct val="0"/>
              </a:spcAft>
              <a:defRPr sz="4200">
                <a:solidFill>
                  <a:srgbClr val="000000"/>
                </a:solidFill>
                <a:latin typeface="Helvetica Neue Light"/>
                <a:ea typeface="ヒラギノ角ゴ ProN W3"/>
                <a:cs typeface="ヒラギノ角ゴ ProN W3"/>
                <a:sym typeface="Helvetica Neue Light"/>
              </a:defRPr>
            </a:lvl7pPr>
            <a:lvl8pPr marL="3429000" indent="-228600" eaLnBrk="0" fontAlgn="base" hangingPunct="0">
              <a:spcBef>
                <a:spcPct val="0"/>
              </a:spcBef>
              <a:spcAft>
                <a:spcPct val="0"/>
              </a:spcAft>
              <a:defRPr sz="4200">
                <a:solidFill>
                  <a:srgbClr val="000000"/>
                </a:solidFill>
                <a:latin typeface="Helvetica Neue Light"/>
                <a:ea typeface="ヒラギノ角ゴ ProN W3"/>
                <a:cs typeface="ヒラギノ角ゴ ProN W3"/>
                <a:sym typeface="Helvetica Neue Light"/>
              </a:defRPr>
            </a:lvl8pPr>
            <a:lvl9pPr marL="3886200" indent="-228600" eaLnBrk="0" fontAlgn="base" hangingPunct="0">
              <a:spcBef>
                <a:spcPct val="0"/>
              </a:spcBef>
              <a:spcAft>
                <a:spcPct val="0"/>
              </a:spcAft>
              <a:defRPr sz="4200">
                <a:solidFill>
                  <a:srgbClr val="000000"/>
                </a:solidFill>
                <a:latin typeface="Helvetica Neue Light"/>
                <a:ea typeface="ヒラギノ角ゴ ProN W3"/>
                <a:cs typeface="ヒラギノ角ゴ ProN W3"/>
                <a:sym typeface="Helvetica Neue Light"/>
              </a:defRPr>
            </a:lvl9pPr>
          </a:lstStyle>
          <a:p>
            <a:pPr algn="r" eaLnBrk="1" hangingPunct="1"/>
            <a:r>
              <a:rPr lang="en-US" sz="2400">
                <a:solidFill>
                  <a:srgbClr val="606060"/>
                </a:solidFill>
                <a:latin typeface="Helvetica Neue"/>
                <a:sym typeface="Helvetica Neue"/>
              </a:rPr>
              <a:t>Version 1.0</a:t>
            </a:r>
          </a:p>
          <a:p>
            <a:pPr algn="r" eaLnBrk="1" hangingPunct="1"/>
            <a:r>
              <a:rPr lang="en-US" sz="2400">
                <a:solidFill>
                  <a:srgbClr val="606060"/>
                </a:solidFill>
                <a:latin typeface="Helvetica Neue"/>
                <a:sym typeface="Helvetica Neue"/>
              </a:rPr>
              <a:t>Review Date</a:t>
            </a:r>
          </a:p>
          <a:p>
            <a:pPr algn="r" eaLnBrk="1" hangingPunct="1"/>
            <a:endParaRPr lang="en-US" sz="2400">
              <a:solidFill>
                <a:srgbClr val="606060"/>
              </a:solidFill>
              <a:latin typeface="Helvetica Neue"/>
              <a:sym typeface="Helvetica Neue"/>
            </a:endParaRPr>
          </a:p>
          <a:p>
            <a:pPr algn="r" eaLnBrk="1" hangingPunct="1"/>
            <a:endParaRPr lang="en-US" sz="2400">
              <a:solidFill>
                <a:srgbClr val="606060"/>
              </a:solidFill>
              <a:latin typeface="Helvetica Neue"/>
              <a:sym typeface="Helvetica Neue"/>
            </a:endParaRPr>
          </a:p>
        </p:txBody>
      </p:sp>
      <p:sp>
        <p:nvSpPr>
          <p:cNvPr id="3078" name="Rectangle 1"/>
          <p:cNvSpPr>
            <a:spLocks noChangeArrowheads="1"/>
          </p:cNvSpPr>
          <p:nvPr/>
        </p:nvSpPr>
        <p:spPr bwMode="auto">
          <a:xfrm>
            <a:off x="635000" y="533400"/>
            <a:ext cx="3792538"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sz="2400" b="1"/>
              <a:t>Local Data Management </a:t>
            </a:r>
          </a:p>
        </p:txBody>
      </p:sp>
      <p:pic>
        <p:nvPicPr>
          <p:cNvPr id="3079" name="Picture 1" descr="DC-FullColor-01.png"/>
          <p:cNvPicPr>
            <a:picLocks noChangeAspect="1"/>
          </p:cNvPicPr>
          <p:nvPr/>
        </p:nvPicPr>
        <p:blipFill>
          <a:blip r:embed="rId4">
            <a:extLst>
              <a:ext uri="{28A0092B-C50C-407E-A947-70E740481C1C}">
                <a14:useLocalDpi xmlns:a14="http://schemas.microsoft.com/office/drawing/2010/main" val="0"/>
              </a:ext>
            </a:extLst>
          </a:blip>
          <a:srcRect l="14297" t="37932" r="12846" b="44067"/>
          <a:stretch>
            <a:fillRect/>
          </a:stretch>
        </p:blipFill>
        <p:spPr bwMode="auto">
          <a:xfrm>
            <a:off x="2439988" y="8077200"/>
            <a:ext cx="4672012"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80" name="TextBox 9"/>
          <p:cNvSpPr txBox="1">
            <a:spLocks noChangeArrowheads="1"/>
          </p:cNvSpPr>
          <p:nvPr/>
        </p:nvSpPr>
        <p:spPr bwMode="auto">
          <a:xfrm>
            <a:off x="8940800" y="9415463"/>
            <a:ext cx="2478088"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4200">
                <a:solidFill>
                  <a:srgbClr val="000000"/>
                </a:solidFill>
                <a:latin typeface="Helvetica Neue Light"/>
                <a:ea typeface="ヒラギノ角ゴ ProN W3"/>
                <a:cs typeface="ヒラギノ角ゴ ProN W3"/>
                <a:sym typeface="Helvetica Neue Light"/>
              </a:defRPr>
            </a:lvl1pPr>
            <a:lvl2pPr marL="742950" indent="-285750" eaLnBrk="0" hangingPunct="0">
              <a:defRPr sz="4200">
                <a:solidFill>
                  <a:srgbClr val="000000"/>
                </a:solidFill>
                <a:latin typeface="Helvetica Neue Light"/>
                <a:ea typeface="ヒラギノ角ゴ ProN W3"/>
                <a:cs typeface="ヒラギノ角ゴ ProN W3"/>
                <a:sym typeface="Helvetica Neue Light"/>
              </a:defRPr>
            </a:lvl2pPr>
            <a:lvl3pPr marL="1143000" indent="-228600" eaLnBrk="0" hangingPunct="0">
              <a:defRPr sz="4200">
                <a:solidFill>
                  <a:srgbClr val="000000"/>
                </a:solidFill>
                <a:latin typeface="Helvetica Neue Light"/>
                <a:ea typeface="ヒラギノ角ゴ ProN W3"/>
                <a:cs typeface="ヒラギノ角ゴ ProN W3"/>
                <a:sym typeface="Helvetica Neue Light"/>
              </a:defRPr>
            </a:lvl3pPr>
            <a:lvl4pPr marL="1600200" indent="-228600" eaLnBrk="0" hangingPunct="0">
              <a:defRPr sz="4200">
                <a:solidFill>
                  <a:srgbClr val="000000"/>
                </a:solidFill>
                <a:latin typeface="Helvetica Neue Light"/>
                <a:ea typeface="ヒラギノ角ゴ ProN W3"/>
                <a:cs typeface="ヒラギノ角ゴ ProN W3"/>
                <a:sym typeface="Helvetica Neue Light"/>
              </a:defRPr>
            </a:lvl4pPr>
            <a:lvl5pPr marL="2057400" indent="-228600" eaLnBrk="0" hangingPunct="0">
              <a:defRPr sz="4200">
                <a:solidFill>
                  <a:srgbClr val="000000"/>
                </a:solidFill>
                <a:latin typeface="Helvetica Neue Light"/>
                <a:ea typeface="ヒラギノ角ゴ ProN W3"/>
                <a:cs typeface="ヒラギノ角ゴ ProN W3"/>
                <a:sym typeface="Helvetica Neue Light"/>
              </a:defRPr>
            </a:lvl5pPr>
            <a:lvl6pPr marL="2514600" indent="-228600" eaLnBrk="0" fontAlgn="base" hangingPunct="0">
              <a:spcBef>
                <a:spcPct val="0"/>
              </a:spcBef>
              <a:spcAft>
                <a:spcPct val="0"/>
              </a:spcAft>
              <a:defRPr sz="4200">
                <a:solidFill>
                  <a:srgbClr val="000000"/>
                </a:solidFill>
                <a:latin typeface="Helvetica Neue Light"/>
                <a:ea typeface="ヒラギノ角ゴ ProN W3"/>
                <a:cs typeface="ヒラギノ角ゴ ProN W3"/>
                <a:sym typeface="Helvetica Neue Light"/>
              </a:defRPr>
            </a:lvl6pPr>
            <a:lvl7pPr marL="2971800" indent="-228600" eaLnBrk="0" fontAlgn="base" hangingPunct="0">
              <a:spcBef>
                <a:spcPct val="0"/>
              </a:spcBef>
              <a:spcAft>
                <a:spcPct val="0"/>
              </a:spcAft>
              <a:defRPr sz="4200">
                <a:solidFill>
                  <a:srgbClr val="000000"/>
                </a:solidFill>
                <a:latin typeface="Helvetica Neue Light"/>
                <a:ea typeface="ヒラギノ角ゴ ProN W3"/>
                <a:cs typeface="ヒラギノ角ゴ ProN W3"/>
                <a:sym typeface="Helvetica Neue Light"/>
              </a:defRPr>
            </a:lvl7pPr>
            <a:lvl8pPr marL="3429000" indent="-228600" eaLnBrk="0" fontAlgn="base" hangingPunct="0">
              <a:spcBef>
                <a:spcPct val="0"/>
              </a:spcBef>
              <a:spcAft>
                <a:spcPct val="0"/>
              </a:spcAft>
              <a:defRPr sz="4200">
                <a:solidFill>
                  <a:srgbClr val="000000"/>
                </a:solidFill>
                <a:latin typeface="Helvetica Neue Light"/>
                <a:ea typeface="ヒラギノ角ゴ ProN W3"/>
                <a:cs typeface="ヒラギノ角ゴ ProN W3"/>
                <a:sym typeface="Helvetica Neue Light"/>
              </a:defRPr>
            </a:lvl8pPr>
            <a:lvl9pPr marL="3886200" indent="-228600" eaLnBrk="0" fontAlgn="base" hangingPunct="0">
              <a:spcBef>
                <a:spcPct val="0"/>
              </a:spcBef>
              <a:spcAft>
                <a:spcPct val="0"/>
              </a:spcAft>
              <a:defRPr sz="4200">
                <a:solidFill>
                  <a:srgbClr val="000000"/>
                </a:solidFill>
                <a:latin typeface="Helvetica Neue Light"/>
                <a:ea typeface="ヒラギノ角ゴ ProN W3"/>
                <a:cs typeface="ヒラギノ角ゴ ProN W3"/>
                <a:sym typeface="Helvetica Neue Light"/>
              </a:defRPr>
            </a:lvl9pPr>
          </a:lstStyle>
          <a:p>
            <a:pPr eaLnBrk="1" hangingPunct="1"/>
            <a:r>
              <a:rPr lang="en-US" sz="1200"/>
              <a:t>Copyright 2012 Robert R. Downs.</a:t>
            </a:r>
          </a:p>
        </p:txBody>
      </p:sp>
      <p:pic>
        <p:nvPicPr>
          <p:cNvPr id="3081" name="Picture 4"/>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11607800" y="9239250"/>
            <a:ext cx="1003300" cy="354013"/>
          </a:xfrm>
          <a:prstGeom prst="rect">
            <a:avLst/>
          </a:prstGeom>
          <a:noFill/>
          <a:ln>
            <a:noFill/>
          </a:ln>
          <a:effectLst/>
          <a:extLst>
            <a:ext uri="{909E8E84-426E-40DD-AFC4-6F175D3DCCD1}">
              <a14:hiddenFill xmlns:a14="http://schemas.microsoft.com/office/drawing/2010/main">
                <a:solidFill>
                  <a:srgbClr val="BFBFBF"/>
                </a:solidFill>
              </a14:hiddenFill>
            </a:ext>
            <a:ext uri="{91240B29-F687-4F45-9708-019B960494DF}">
              <a14:hiddenLine xmlns:a14="http://schemas.microsoft.com/office/drawing/2010/main" w="254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082" name="Picture 8"/>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188200" y="7677150"/>
            <a:ext cx="2500313" cy="175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83" name="Picture 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9855200" y="7997825"/>
            <a:ext cx="1125538" cy="1204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132352533"/>
      </p:ext>
    </p:extLst>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9697" name="Rectangle 1"/>
          <p:cNvSpPr>
            <a:spLocks noGrp="1" noChangeArrowheads="1"/>
          </p:cNvSpPr>
          <p:nvPr>
            <p:ph type="title"/>
          </p:nvPr>
        </p:nvSpPr>
        <p:spPr/>
        <p:txBody>
          <a:bodyPr/>
          <a:lstStyle/>
          <a:p>
            <a:pPr eaLnBrk="1" hangingPunct="1"/>
            <a:r>
              <a:rPr lang="en-US">
                <a:latin typeface="Helvetica Neue Light" charset="0"/>
                <a:ea typeface="ヒラギノ角ゴ ProN W3" charset="0"/>
                <a:cs typeface="ヒラギノ角ゴ ProN W3" charset="0"/>
              </a:rPr>
              <a:t>References</a:t>
            </a:r>
          </a:p>
        </p:txBody>
      </p:sp>
      <p:sp>
        <p:nvSpPr>
          <p:cNvPr id="32770" name="Rectangle 2"/>
          <p:cNvSpPr>
            <a:spLocks noGrp="1" noChangeArrowheads="1"/>
          </p:cNvSpPr>
          <p:nvPr>
            <p:ph type="body" idx="1"/>
          </p:nvPr>
        </p:nvSpPr>
        <p:spPr>
          <a:xfrm>
            <a:off x="558800" y="2819400"/>
            <a:ext cx="11861800" cy="3848100"/>
          </a:xfrm>
        </p:spPr>
        <p:txBody>
          <a:bodyPr/>
          <a:lstStyle/>
          <a:p>
            <a:pPr eaLnBrk="1" hangingPunct="1">
              <a:defRPr/>
            </a:pPr>
            <a:r>
              <a:rPr lang="en-US" sz="2400" b="1" dirty="0"/>
              <a:t>Best Practices for Sharing Sensitive Environmental Geospatial </a:t>
            </a:r>
            <a:r>
              <a:rPr lang="en-US" sz="2400" b="1" dirty="0" smtClean="0"/>
              <a:t>Data</a:t>
            </a:r>
          </a:p>
          <a:p>
            <a:pPr lvl="1" eaLnBrk="1" hangingPunct="1">
              <a:defRPr/>
            </a:pPr>
            <a:r>
              <a:rPr lang="en-US" sz="2400" dirty="0">
                <a:solidFill>
                  <a:schemeClr val="tx1"/>
                </a:solidFill>
              </a:rPr>
              <a:t>ftp://ftp2.cits.rncan.gc.ca/pub/geott/ess_pubs/288/288863/cgdi_ip_15_e.pdf </a:t>
            </a:r>
          </a:p>
          <a:p>
            <a:pPr marL="266700" lvl="1" eaLnBrk="1" hangingPunct="1">
              <a:defRPr/>
            </a:pPr>
            <a:r>
              <a:rPr lang="en-US" sz="2400" b="1" dirty="0"/>
              <a:t>Computer Security Act of 1987</a:t>
            </a:r>
          </a:p>
          <a:p>
            <a:pPr lvl="1" eaLnBrk="1" hangingPunct="1">
              <a:defRPr/>
            </a:pPr>
            <a:r>
              <a:rPr lang="en-US" sz="2400" dirty="0">
                <a:solidFill>
                  <a:schemeClr val="tx1"/>
                </a:solidFill>
              </a:rPr>
              <a:t>http://csrc.nist.gov/groups/SMA/ispab/documents/csa_87.txt </a:t>
            </a:r>
          </a:p>
          <a:p>
            <a:pPr eaLnBrk="1" hangingPunct="1">
              <a:defRPr/>
            </a:pPr>
            <a:r>
              <a:rPr lang="en-US" sz="2400" b="1" dirty="0"/>
              <a:t>Guidelines for Providing Appropriate Access to Geospatial Data in Response to Security Concerns</a:t>
            </a:r>
          </a:p>
          <a:p>
            <a:pPr lvl="1" eaLnBrk="1" hangingPunct="1">
              <a:defRPr/>
            </a:pPr>
            <a:r>
              <a:rPr lang="en-US" sz="2400" dirty="0">
                <a:solidFill>
                  <a:schemeClr val="tx1"/>
                </a:solidFill>
              </a:rPr>
              <a:t>http://</a:t>
            </a:r>
            <a:r>
              <a:rPr lang="en-US" sz="2400" dirty="0" smtClean="0">
                <a:solidFill>
                  <a:schemeClr val="tx1"/>
                </a:solidFill>
              </a:rPr>
              <a:t>www.fgdc.gov/policyandplanning/Access%20Guidelines.pdf </a:t>
            </a:r>
          </a:p>
          <a:p>
            <a:pPr eaLnBrk="1" hangingPunct="1">
              <a:defRPr/>
            </a:pPr>
            <a:endParaRPr lang="en-US" sz="2400" dirty="0" smtClean="0">
              <a:solidFill>
                <a:schemeClr val="tx1"/>
              </a:solidFill>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3277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770" grpId="0" autoUpdateAnimBg="0"/>
    </p:bld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1745" name="Rectangle 1"/>
          <p:cNvSpPr>
            <a:spLocks noGrp="1" noChangeArrowheads="1"/>
          </p:cNvSpPr>
          <p:nvPr>
            <p:ph type="title"/>
          </p:nvPr>
        </p:nvSpPr>
        <p:spPr/>
        <p:txBody>
          <a:bodyPr/>
          <a:lstStyle/>
          <a:p>
            <a:pPr eaLnBrk="1" hangingPunct="1"/>
            <a:r>
              <a:rPr lang="en-US">
                <a:latin typeface="Helvetica Neue Light" charset="0"/>
                <a:ea typeface="ヒラギノ角ゴ ProN W3" charset="0"/>
                <a:cs typeface="ヒラギノ角ゴ ProN W3" charset="0"/>
              </a:rPr>
              <a:t>Other Relevant Modules</a:t>
            </a:r>
          </a:p>
        </p:txBody>
      </p:sp>
      <p:sp>
        <p:nvSpPr>
          <p:cNvPr id="32770" name="Rectangle 2"/>
          <p:cNvSpPr>
            <a:spLocks noGrp="1" noChangeArrowheads="1"/>
          </p:cNvSpPr>
          <p:nvPr>
            <p:ph type="body" idx="1"/>
          </p:nvPr>
        </p:nvSpPr>
        <p:spPr/>
        <p:txBody>
          <a:bodyPr/>
          <a:lstStyle/>
          <a:p>
            <a:pPr eaLnBrk="1" hangingPunct="1"/>
            <a:r>
              <a:rPr lang="en-US" dirty="0">
                <a:solidFill>
                  <a:schemeClr val="tx1"/>
                </a:solidFill>
              </a:rPr>
              <a:t>Data Management Plans: Data access, sharing, and re-use </a:t>
            </a:r>
            <a:r>
              <a:rPr lang="en-US" dirty="0" smtClean="0">
                <a:solidFill>
                  <a:schemeClr val="tx1"/>
                </a:solidFill>
              </a:rPr>
              <a:t>policies</a:t>
            </a:r>
          </a:p>
          <a:p>
            <a:pPr lvl="1" eaLnBrk="1" hangingPunct="1"/>
            <a:r>
              <a:rPr lang="en-US" dirty="0" smtClean="0">
                <a:solidFill>
                  <a:schemeClr val="tx1"/>
                </a:solidFill>
              </a:rPr>
              <a:t>Describe data protection activities within the data management plan</a:t>
            </a:r>
            <a:endParaRPr lang="en-US" dirty="0">
              <a:solidFill>
                <a:schemeClr val="tx1"/>
              </a:solidFill>
            </a:endParaRPr>
          </a:p>
          <a:p>
            <a:pPr eaLnBrk="1" hangingPunct="1"/>
            <a:r>
              <a:rPr lang="en-US" dirty="0">
                <a:solidFill>
                  <a:schemeClr val="tx1"/>
                </a:solidFill>
              </a:rPr>
              <a:t>Providing access to your data: Handling Sensitive </a:t>
            </a:r>
            <a:r>
              <a:rPr lang="en-US" dirty="0" smtClean="0">
                <a:solidFill>
                  <a:schemeClr val="tx1"/>
                </a:solidFill>
              </a:rPr>
              <a:t>Data</a:t>
            </a:r>
          </a:p>
          <a:p>
            <a:pPr lvl="1" eaLnBrk="1" hangingPunct="1"/>
            <a:r>
              <a:rPr lang="en-US" dirty="0" smtClean="0">
                <a:solidFill>
                  <a:schemeClr val="tx1"/>
                </a:solidFill>
              </a:rPr>
              <a:t>Identify sensitive data that might require restrictions</a:t>
            </a:r>
            <a:endParaRPr lang="en-US" dirty="0">
              <a:solidFill>
                <a:schemeClr val="tx1"/>
              </a:solidFill>
            </a:endParaRPr>
          </a:p>
          <a:p>
            <a:pPr eaLnBrk="1" hangingPunct="1"/>
            <a:r>
              <a:rPr lang="en-US" dirty="0">
                <a:solidFill>
                  <a:schemeClr val="tx1"/>
                </a:solidFill>
              </a:rPr>
              <a:t>Providing access to your data: </a:t>
            </a:r>
            <a:r>
              <a:rPr lang="en-US" dirty="0" smtClean="0">
                <a:solidFill>
                  <a:schemeClr val="tx1"/>
                </a:solidFill>
              </a:rPr>
              <a:t>Rights</a:t>
            </a:r>
          </a:p>
          <a:p>
            <a:pPr lvl="1" eaLnBrk="1" hangingPunct="1"/>
            <a:r>
              <a:rPr lang="en-US" dirty="0" smtClean="0">
                <a:solidFill>
                  <a:schemeClr val="tx1"/>
                </a:solidFill>
              </a:rPr>
              <a:t>Sufficient intellectual property rights reduce restrictions to data</a:t>
            </a:r>
            <a:endParaRPr lang="en-US" dirty="0">
              <a:solidFill>
                <a:schemeClr val="tx1"/>
              </a:solidFill>
            </a:endParaRPr>
          </a:p>
          <a:p>
            <a:pPr eaLnBrk="1" hangingPunct="1"/>
            <a:r>
              <a:rPr lang="en-US" dirty="0">
                <a:solidFill>
                  <a:schemeClr val="tx1"/>
                </a:solidFill>
              </a:rPr>
              <a:t>Submission agreements: </a:t>
            </a:r>
            <a:r>
              <a:rPr lang="en-US" dirty="0" smtClean="0">
                <a:solidFill>
                  <a:schemeClr val="tx1"/>
                </a:solidFill>
              </a:rPr>
              <a:t>Constraints</a:t>
            </a:r>
          </a:p>
          <a:p>
            <a:pPr lvl="1" eaLnBrk="1" hangingPunct="1"/>
            <a:r>
              <a:rPr lang="en-US" dirty="0" smtClean="0">
                <a:solidFill>
                  <a:schemeClr val="tx1"/>
                </a:solidFill>
              </a:rPr>
              <a:t>Data restrictions should be described within submission agreements</a:t>
            </a:r>
            <a:endParaRPr lang="en-US" dirty="0">
              <a:solidFill>
                <a:schemeClr val="tx1"/>
              </a:solidFill>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3277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770" grpId="0" autoUpdateAnimBg="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Title 1"/>
          <p:cNvSpPr>
            <a:spLocks noGrp="1"/>
          </p:cNvSpPr>
          <p:nvPr>
            <p:ph type="title"/>
          </p:nvPr>
        </p:nvSpPr>
        <p:spPr/>
        <p:txBody>
          <a:bodyPr/>
          <a:lstStyle/>
          <a:p>
            <a:r>
              <a:rPr lang="en-US">
                <a:latin typeface="Helvetica Neue Light" charset="0"/>
                <a:ea typeface="ヒラギノ角ゴ ProN W3" charset="0"/>
                <a:cs typeface="ヒラギノ角ゴ ProN W3" charset="0"/>
              </a:rPr>
              <a:t>Overview</a:t>
            </a:r>
          </a:p>
        </p:txBody>
      </p:sp>
      <p:sp>
        <p:nvSpPr>
          <p:cNvPr id="23554" name="Content Placeholder 2"/>
          <p:cNvSpPr>
            <a:spLocks noGrp="1"/>
          </p:cNvSpPr>
          <p:nvPr>
            <p:ph idx="1"/>
          </p:nvPr>
        </p:nvSpPr>
        <p:spPr>
          <a:xfrm>
            <a:off x="2082800" y="3048000"/>
            <a:ext cx="10058400" cy="4229100"/>
          </a:xfrm>
        </p:spPr>
        <p:txBody>
          <a:bodyPr/>
          <a:lstStyle/>
          <a:p>
            <a:r>
              <a:rPr lang="en-US" dirty="0" smtClean="0">
                <a:latin typeface="Helvetica Neue" charset="0"/>
                <a:ea typeface="ヒラギノ角ゴ ProN W3" charset="0"/>
                <a:cs typeface="ヒラギノ角ゴ ProN W3" charset="0"/>
              </a:rPr>
              <a:t>Background and context</a:t>
            </a:r>
            <a:endParaRPr lang="en-US" dirty="0">
              <a:latin typeface="Helvetica Neue" charset="0"/>
              <a:ea typeface="ヒラギノ角ゴ ProN W3" charset="0"/>
              <a:cs typeface="ヒラギノ角ゴ ProN W3" charset="0"/>
            </a:endParaRPr>
          </a:p>
          <a:p>
            <a:r>
              <a:rPr lang="en-US" dirty="0" smtClean="0">
                <a:latin typeface="Helvetica Neue" charset="0"/>
                <a:ea typeface="ヒラギノ角ゴ ProN W3" charset="0"/>
                <a:cs typeface="ヒラギノ角ゴ ProN W3" charset="0"/>
              </a:rPr>
              <a:t>Relevance to data management</a:t>
            </a:r>
          </a:p>
          <a:p>
            <a:r>
              <a:rPr lang="en-US" dirty="0">
                <a:latin typeface="Helvetica Neue" charset="0"/>
                <a:ea typeface="ヒラギノ角ゴ ProN W3" charset="0"/>
                <a:cs typeface="ヒラギノ角ゴ ProN W3" charset="0"/>
              </a:rPr>
              <a:t>What restrictions are needed for data</a:t>
            </a:r>
            <a:r>
              <a:rPr lang="en-US" dirty="0" smtClean="0">
                <a:latin typeface="Helvetica Neue" charset="0"/>
                <a:ea typeface="ヒラギノ角ゴ ProN W3" charset="0"/>
                <a:cs typeface="ヒラギノ角ゴ ProN W3" charset="0"/>
              </a:rPr>
              <a:t>?</a:t>
            </a:r>
          </a:p>
          <a:p>
            <a:r>
              <a:rPr lang="en-US" dirty="0" smtClean="0">
                <a:latin typeface="Helvetica Neue" charset="0"/>
                <a:ea typeface="ヒラギノ角ゴ ProN W3" charset="0"/>
                <a:cs typeface="ヒラギノ角ゴ ProN W3" charset="0"/>
              </a:rPr>
              <a:t>Methods used to restrict data</a:t>
            </a:r>
          </a:p>
          <a:p>
            <a:r>
              <a:rPr lang="en-US" dirty="0">
                <a:latin typeface="Helvetica Neue" charset="0"/>
                <a:ea typeface="ヒラギノ角ゴ ProN W3" charset="0"/>
                <a:cs typeface="ヒラギノ角ゴ ProN W3" charset="0"/>
              </a:rPr>
              <a:t>What restrictions might need to placed on data</a:t>
            </a:r>
            <a:r>
              <a:rPr lang="en-US" dirty="0" smtClean="0">
                <a:latin typeface="Helvetica Neue" charset="0"/>
                <a:ea typeface="ヒラギノ角ゴ ProN W3" charset="0"/>
                <a:cs typeface="ヒラギノ角ゴ ProN W3" charset="0"/>
              </a:rPr>
              <a:t>?</a:t>
            </a:r>
          </a:p>
          <a:p>
            <a:r>
              <a:rPr lang="en-US" dirty="0">
                <a:latin typeface="Helvetica Neue" charset="0"/>
                <a:ea typeface="ヒラギノ角ゴ ProN W3" charset="0"/>
                <a:cs typeface="ヒラギノ角ゴ ProN W3" charset="0"/>
              </a:rPr>
              <a:t>How are restrictions on data handled</a:t>
            </a:r>
            <a:r>
              <a:rPr lang="en-US" dirty="0" smtClean="0">
                <a:latin typeface="Helvetica Neue" charset="0"/>
                <a:ea typeface="ヒラギノ角ゴ ProN W3" charset="0"/>
                <a:cs typeface="ヒラギノ角ゴ ProN W3" charset="0"/>
              </a:rPr>
              <a:t>?</a:t>
            </a:r>
            <a:endParaRPr lang="en-US" dirty="0">
              <a:latin typeface="Helvetica Neue" charset="0"/>
              <a:ea typeface="ヒラギノ角ゴ ProN W3" charset="0"/>
              <a:cs typeface="ヒラギノ角ゴ ProN W3" charset="0"/>
            </a:endParaRPr>
          </a:p>
          <a:p>
            <a:endParaRPr lang="en-US" dirty="0">
              <a:latin typeface="Helvetica Neue" charset="0"/>
              <a:ea typeface="ヒラギノ角ゴ ProN W3" charset="0"/>
              <a:cs typeface="ヒラギノ角ゴ ProN W3" charset="0"/>
            </a:endParaRPr>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Title 1"/>
          <p:cNvSpPr>
            <a:spLocks noGrp="1"/>
          </p:cNvSpPr>
          <p:nvPr>
            <p:ph type="title"/>
          </p:nvPr>
        </p:nvSpPr>
        <p:spPr/>
        <p:txBody>
          <a:bodyPr/>
          <a:lstStyle/>
          <a:p>
            <a:r>
              <a:rPr lang="en-US" dirty="0" smtClean="0">
                <a:latin typeface="Helvetica Neue Light" charset="0"/>
                <a:ea typeface="ヒラギノ角ゴ ProN W3" charset="0"/>
                <a:cs typeface="ヒラギノ角ゴ ProN W3" charset="0"/>
              </a:rPr>
              <a:t>Background and context</a:t>
            </a:r>
            <a:r>
              <a:rPr lang="en-US" dirty="0">
                <a:latin typeface="Helvetica Neue Light" charset="0"/>
                <a:ea typeface="ヒラギノ角ゴ ProN W3" charset="0"/>
                <a:cs typeface="ヒラギノ角ゴ ProN W3" charset="0"/>
              </a:rPr>
              <a:t>	</a:t>
            </a:r>
          </a:p>
        </p:txBody>
      </p:sp>
      <p:sp>
        <p:nvSpPr>
          <p:cNvPr id="25602" name="Content Placeholder 2"/>
          <p:cNvSpPr>
            <a:spLocks noGrp="1"/>
          </p:cNvSpPr>
          <p:nvPr>
            <p:ph idx="1"/>
          </p:nvPr>
        </p:nvSpPr>
        <p:spPr>
          <a:xfrm>
            <a:off x="558800" y="2971800"/>
            <a:ext cx="11861800" cy="4533900"/>
          </a:xfrm>
        </p:spPr>
        <p:txBody>
          <a:bodyPr/>
          <a:lstStyle/>
          <a:p>
            <a:r>
              <a:rPr lang="en-US" dirty="0">
                <a:latin typeface="Helvetica Neue" charset="0"/>
                <a:ea typeface="ヒラギノ角ゴ ProN W3" charset="0"/>
                <a:cs typeface="ヒラギノ角ゴ ProN W3" charset="0"/>
              </a:rPr>
              <a:t>Some data contain </a:t>
            </a:r>
            <a:r>
              <a:rPr lang="en-US" dirty="0" smtClean="0">
                <a:latin typeface="Helvetica Neue" charset="0"/>
                <a:ea typeface="ヒラギノ角ゴ ProN W3" charset="0"/>
                <a:cs typeface="ヒラギノ角ゴ ProN W3" charset="0"/>
              </a:rPr>
              <a:t>restrictions</a:t>
            </a:r>
          </a:p>
          <a:p>
            <a:pPr lvl="1"/>
            <a:r>
              <a:rPr lang="en-US" dirty="0">
                <a:latin typeface="Helvetica Neue" charset="0"/>
                <a:ea typeface="ヒラギノ角ゴ ProN W3" charset="0"/>
                <a:cs typeface="ヒラギノ角ゴ ProN W3" charset="0"/>
              </a:rPr>
              <a:t>M</a:t>
            </a:r>
            <a:r>
              <a:rPr lang="en-US" dirty="0" smtClean="0">
                <a:latin typeface="Helvetica Neue" charset="0"/>
                <a:ea typeface="ヒラギノ角ゴ ProN W3" charset="0"/>
                <a:cs typeface="ヒラギノ角ゴ ProN W3" charset="0"/>
              </a:rPr>
              <a:t>ay limit access to data </a:t>
            </a:r>
            <a:r>
              <a:rPr lang="en-US" dirty="0">
                <a:latin typeface="Helvetica Neue" charset="0"/>
                <a:ea typeface="ヒラギノ角ゴ ProN W3" charset="0"/>
                <a:cs typeface="ヒラギノ角ゴ ProN W3" charset="0"/>
              </a:rPr>
              <a:t>and how they may be </a:t>
            </a:r>
            <a:r>
              <a:rPr lang="en-US" dirty="0" smtClean="0">
                <a:latin typeface="Helvetica Neue" charset="0"/>
                <a:ea typeface="ヒラギノ角ゴ ProN W3" charset="0"/>
                <a:cs typeface="ヒラギノ角ゴ ProN W3" charset="0"/>
              </a:rPr>
              <a:t>used</a:t>
            </a:r>
            <a:endParaRPr lang="en-US" dirty="0">
              <a:latin typeface="Helvetica Neue" charset="0"/>
              <a:ea typeface="ヒラギノ角ゴ ProN W3" charset="0"/>
              <a:cs typeface="ヒラギノ角ゴ ProN W3" charset="0"/>
            </a:endParaRPr>
          </a:p>
          <a:p>
            <a:pPr lvl="1"/>
            <a:r>
              <a:rPr lang="en-US" dirty="0">
                <a:latin typeface="Helvetica Neue" charset="0"/>
                <a:ea typeface="ヒラギノ角ゴ ProN W3" charset="0"/>
                <a:cs typeface="ヒラギノ角ゴ ProN W3" charset="0"/>
              </a:rPr>
              <a:t>Data users must not violate restrictions on data they use</a:t>
            </a:r>
          </a:p>
          <a:p>
            <a:r>
              <a:rPr lang="en-US" dirty="0" smtClean="0">
                <a:latin typeface="Helvetica Neue" charset="0"/>
                <a:ea typeface="ヒラギノ角ゴ ProN W3" charset="0"/>
                <a:cs typeface="ヒラギノ角ゴ ProN W3" charset="0"/>
              </a:rPr>
              <a:t>Restrictions </a:t>
            </a:r>
            <a:r>
              <a:rPr lang="en-US" dirty="0">
                <a:latin typeface="Helvetica Neue" charset="0"/>
                <a:ea typeface="ヒラギノ角ゴ ProN W3" charset="0"/>
                <a:cs typeface="ヒラギノ角ゴ ProN W3" charset="0"/>
              </a:rPr>
              <a:t>may be placed on data for various </a:t>
            </a:r>
            <a:r>
              <a:rPr lang="en-US" dirty="0" smtClean="0">
                <a:latin typeface="Helvetica Neue" charset="0"/>
                <a:ea typeface="ヒラギノ角ゴ ProN W3" charset="0"/>
                <a:cs typeface="ヒラギノ角ゴ ProN W3" charset="0"/>
              </a:rPr>
              <a:t>reasons</a:t>
            </a:r>
          </a:p>
          <a:p>
            <a:pPr lvl="1"/>
            <a:r>
              <a:rPr lang="en-US" dirty="0">
                <a:latin typeface="Helvetica Neue" charset="0"/>
                <a:ea typeface="ヒラギノ角ゴ ProN W3" charset="0"/>
                <a:cs typeface="ヒラギノ角ゴ ProN W3" charset="0"/>
              </a:rPr>
              <a:t>M</a:t>
            </a:r>
            <a:r>
              <a:rPr lang="en-US" dirty="0" smtClean="0">
                <a:latin typeface="Helvetica Neue" charset="0"/>
                <a:ea typeface="ヒラギノ角ゴ ProN W3" charset="0"/>
                <a:cs typeface="ヒラギノ角ゴ ProN W3" charset="0"/>
              </a:rPr>
              <a:t>ay </a:t>
            </a:r>
            <a:r>
              <a:rPr lang="en-US" dirty="0">
                <a:latin typeface="Helvetica Neue" charset="0"/>
                <a:ea typeface="ヒラギノ角ゴ ProN W3" charset="0"/>
                <a:cs typeface="ヒラギノ角ゴ ProN W3" charset="0"/>
              </a:rPr>
              <a:t>be permanent or </a:t>
            </a:r>
            <a:r>
              <a:rPr lang="en-US" dirty="0" smtClean="0">
                <a:latin typeface="Helvetica Neue" charset="0"/>
                <a:ea typeface="ヒラギノ角ゴ ProN W3" charset="0"/>
                <a:cs typeface="ヒラギノ角ゴ ProN W3" charset="0"/>
              </a:rPr>
              <a:t>temporary restrictions</a:t>
            </a:r>
            <a:endParaRPr lang="en-US" dirty="0">
              <a:latin typeface="Helvetica Neue" charset="0"/>
              <a:ea typeface="ヒラギノ角ゴ ProN W3" charset="0"/>
              <a:cs typeface="ヒラギノ角ゴ ProN W3" charset="0"/>
            </a:endParaRPr>
          </a:p>
          <a:p>
            <a:pPr lvl="1"/>
            <a:r>
              <a:rPr lang="en-US" dirty="0" smtClean="0">
                <a:latin typeface="Helvetica Neue" charset="0"/>
                <a:ea typeface="ヒラギノ角ゴ ProN W3" charset="0"/>
                <a:cs typeface="ヒラギノ角ゴ ProN W3" charset="0"/>
              </a:rPr>
              <a:t>Need to recognize restrictions </a:t>
            </a:r>
            <a:r>
              <a:rPr lang="en-US" dirty="0">
                <a:latin typeface="Helvetica Neue" charset="0"/>
                <a:ea typeface="ヒラギノ角ゴ ProN W3" charset="0"/>
                <a:cs typeface="ヒラギノ角ゴ ProN W3" charset="0"/>
              </a:rPr>
              <a:t>on </a:t>
            </a:r>
            <a:r>
              <a:rPr lang="en-US" dirty="0" smtClean="0">
                <a:latin typeface="Helvetica Neue" charset="0"/>
                <a:ea typeface="ヒラギノ角ゴ ProN W3" charset="0"/>
                <a:cs typeface="ヒラギノ角ゴ ProN W3" charset="0"/>
              </a:rPr>
              <a:t>data products </a:t>
            </a:r>
            <a:r>
              <a:rPr lang="en-US" dirty="0">
                <a:latin typeface="Helvetica Neue" charset="0"/>
                <a:ea typeface="ヒラギノ角ゴ ProN W3" charset="0"/>
                <a:cs typeface="ヒラギノ角ゴ ProN W3" charset="0"/>
              </a:rPr>
              <a:t>and services </a:t>
            </a:r>
            <a:r>
              <a:rPr lang="en-US" dirty="0" smtClean="0">
                <a:latin typeface="Helvetica Neue" charset="0"/>
                <a:ea typeface="ヒラギノ角ゴ ProN W3" charset="0"/>
                <a:cs typeface="ヒラギノ角ゴ ProN W3" charset="0"/>
              </a:rPr>
              <a:t>used</a:t>
            </a:r>
            <a:endParaRPr lang="en-US" dirty="0">
              <a:latin typeface="Helvetica Neue" charset="0"/>
              <a:ea typeface="ヒラギノ角ゴ ProN W3" charset="0"/>
              <a:cs typeface="ヒラギノ角ゴ ProN W3" charset="0"/>
            </a:endParaRPr>
          </a:p>
          <a:p>
            <a:r>
              <a:rPr lang="en-US" dirty="0" smtClean="0">
                <a:latin typeface="Helvetica Neue" charset="0"/>
                <a:ea typeface="ヒラギノ角ゴ ProN W3" charset="0"/>
                <a:cs typeface="ヒラギノ角ゴ ProN W3" charset="0"/>
              </a:rPr>
              <a:t>Creators, users, and managers </a:t>
            </a:r>
            <a:r>
              <a:rPr lang="en-US" dirty="0">
                <a:latin typeface="Helvetica Neue" charset="0"/>
                <a:ea typeface="ヒラギノ角ゴ ProN W3" charset="0"/>
                <a:cs typeface="ヒラギノ角ゴ ProN W3" charset="0"/>
              </a:rPr>
              <a:t>must </a:t>
            </a:r>
            <a:r>
              <a:rPr lang="en-US" dirty="0" smtClean="0">
                <a:latin typeface="Helvetica Neue" charset="0"/>
                <a:ea typeface="ヒラギノ角ゴ ProN W3" charset="0"/>
                <a:cs typeface="ヒラギノ角ゴ ProN W3" charset="0"/>
              </a:rPr>
              <a:t>protect </a:t>
            </a:r>
            <a:r>
              <a:rPr lang="en-US" dirty="0">
                <a:latin typeface="Helvetica Neue" charset="0"/>
                <a:ea typeface="ヒラギノ角ゴ ProN W3" charset="0"/>
                <a:cs typeface="ヒラギノ角ゴ ProN W3" charset="0"/>
              </a:rPr>
              <a:t>restricted </a:t>
            </a:r>
            <a:r>
              <a:rPr lang="en-US" dirty="0" smtClean="0">
                <a:latin typeface="Helvetica Neue" charset="0"/>
                <a:ea typeface="ヒラギノ角ゴ ProN W3" charset="0"/>
                <a:cs typeface="ヒラギノ角ゴ ProN W3" charset="0"/>
              </a:rPr>
              <a:t>data</a:t>
            </a:r>
          </a:p>
          <a:p>
            <a:pPr lvl="1"/>
            <a:r>
              <a:rPr lang="en-US" dirty="0" smtClean="0">
                <a:latin typeface="Helvetica Neue" charset="0"/>
                <a:ea typeface="ヒラギノ角ゴ ProN W3" charset="0"/>
                <a:cs typeface="ヒラギノ角ゴ ProN W3" charset="0"/>
              </a:rPr>
              <a:t>Cannot be shared with </a:t>
            </a:r>
            <a:r>
              <a:rPr lang="en-US" dirty="0">
                <a:latin typeface="Helvetica Neue" charset="0"/>
                <a:ea typeface="ヒラギノ角ゴ ProN W3" charset="0"/>
                <a:cs typeface="ヒラギノ角ゴ ProN W3" charset="0"/>
              </a:rPr>
              <a:t>unauthorized persons</a:t>
            </a:r>
            <a:r>
              <a:rPr lang="en-US" dirty="0" smtClean="0">
                <a:latin typeface="Helvetica Neue" charset="0"/>
                <a:ea typeface="ヒラギノ角ゴ ProN W3" charset="0"/>
                <a:cs typeface="ヒラギノ角ゴ ProN W3" charset="0"/>
              </a:rPr>
              <a:t>.</a:t>
            </a:r>
            <a:endParaRPr lang="en-US" dirty="0">
              <a:latin typeface="Helvetica Neue" charset="0"/>
              <a:ea typeface="ヒラギノ角ゴ ProN W3" charset="0"/>
              <a:cs typeface="ヒラギノ角ゴ ProN W3" charset="0"/>
            </a:endParaRPr>
          </a:p>
        </p:txBody>
      </p:sp>
    </p:spTree>
    <p:extLst>
      <p:ext uri="{BB962C8B-B14F-4D97-AF65-F5344CB8AC3E}">
        <p14:creationId xmlns:p14="http://schemas.microsoft.com/office/powerpoint/2010/main" val="2496332321"/>
      </p:ext>
    </p:extLst>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Title 1"/>
          <p:cNvSpPr>
            <a:spLocks noGrp="1"/>
          </p:cNvSpPr>
          <p:nvPr>
            <p:ph type="title"/>
          </p:nvPr>
        </p:nvSpPr>
        <p:spPr>
          <a:xfrm>
            <a:off x="406400" y="584200"/>
            <a:ext cx="12026900" cy="1397000"/>
          </a:xfrm>
        </p:spPr>
        <p:txBody>
          <a:bodyPr/>
          <a:lstStyle/>
          <a:p>
            <a:r>
              <a:rPr lang="en-US" dirty="0">
                <a:latin typeface="Helvetica Neue Light" charset="0"/>
                <a:ea typeface="ヒラギノ角ゴ ProN W3" charset="0"/>
                <a:cs typeface="ヒラギノ角ゴ ProN W3" charset="0"/>
              </a:rPr>
              <a:t>Relevance </a:t>
            </a:r>
            <a:r>
              <a:rPr lang="en-US" dirty="0" smtClean="0">
                <a:latin typeface="Helvetica Neue Light" charset="0"/>
                <a:ea typeface="ヒラギノ角ゴ ProN W3" charset="0"/>
                <a:cs typeface="ヒラギノ角ゴ ProN W3" charset="0"/>
              </a:rPr>
              <a:t>to data management</a:t>
            </a:r>
            <a:r>
              <a:rPr lang="en-US" dirty="0">
                <a:latin typeface="Helvetica Neue Light" charset="0"/>
                <a:ea typeface="ヒラギノ角ゴ ProN W3" charset="0"/>
                <a:cs typeface="ヒラギノ角ゴ ProN W3" charset="0"/>
              </a:rPr>
              <a:t>	</a:t>
            </a:r>
          </a:p>
        </p:txBody>
      </p:sp>
      <p:sp>
        <p:nvSpPr>
          <p:cNvPr id="25602" name="Content Placeholder 2"/>
          <p:cNvSpPr>
            <a:spLocks noGrp="1"/>
          </p:cNvSpPr>
          <p:nvPr>
            <p:ph idx="1"/>
          </p:nvPr>
        </p:nvSpPr>
        <p:spPr>
          <a:xfrm>
            <a:off x="558800" y="2743200"/>
            <a:ext cx="11861800" cy="5486400"/>
          </a:xfrm>
        </p:spPr>
        <p:txBody>
          <a:bodyPr/>
          <a:lstStyle/>
          <a:p>
            <a:r>
              <a:rPr lang="en-US" dirty="0"/>
              <a:t>D</a:t>
            </a:r>
            <a:r>
              <a:rPr lang="en-US" dirty="0" smtClean="0"/>
              <a:t>ata are restricted to </a:t>
            </a:r>
            <a:r>
              <a:rPr lang="en-US" dirty="0"/>
              <a:t>protect individuals or </a:t>
            </a:r>
            <a:r>
              <a:rPr lang="en-US" dirty="0" smtClean="0"/>
              <a:t>interests</a:t>
            </a:r>
            <a:endParaRPr lang="en-US" dirty="0"/>
          </a:p>
          <a:p>
            <a:pPr lvl="1">
              <a:buFont typeface="Helvetica Neue"/>
              <a:buChar char="•"/>
            </a:pPr>
            <a:r>
              <a:rPr lang="en-US" sz="2600" dirty="0">
                <a:sym typeface="Helvetica Neue"/>
              </a:rPr>
              <a:t>Intellectual property rights or licensing restrictions may apply</a:t>
            </a:r>
          </a:p>
          <a:p>
            <a:pPr lvl="1">
              <a:buFont typeface="Helvetica Neue"/>
              <a:buChar char="•"/>
            </a:pPr>
            <a:r>
              <a:rPr lang="en-US" sz="2600" dirty="0">
                <a:sym typeface="Helvetica Neue"/>
              </a:rPr>
              <a:t>Laws, regulations, or policies may restrict access to some data</a:t>
            </a:r>
          </a:p>
          <a:p>
            <a:pPr lvl="1">
              <a:buFont typeface="Helvetica Neue"/>
              <a:buChar char="•"/>
            </a:pPr>
            <a:r>
              <a:rPr lang="en-US" sz="2600" dirty="0">
                <a:sym typeface="Helvetica Neue"/>
              </a:rPr>
              <a:t>Security – Information about locations or property may be restricted</a:t>
            </a:r>
          </a:p>
          <a:p>
            <a:pPr lvl="1">
              <a:buFont typeface="Helvetica Neue"/>
              <a:buChar char="•"/>
            </a:pPr>
            <a:r>
              <a:rPr lang="en-US" sz="2600" dirty="0">
                <a:sym typeface="Helvetica Neue"/>
              </a:rPr>
              <a:t>Confidentiality – Information about individuals </a:t>
            </a:r>
            <a:r>
              <a:rPr lang="en-US" sz="2600" dirty="0" smtClean="0">
                <a:sym typeface="Helvetica Neue"/>
              </a:rPr>
              <a:t>(human research subjects)</a:t>
            </a:r>
            <a:endParaRPr lang="en-US" sz="2600" dirty="0">
              <a:sym typeface="Helvetica Neue"/>
            </a:endParaRPr>
          </a:p>
          <a:p>
            <a:pPr lvl="1">
              <a:buFont typeface="Helvetica Neue"/>
              <a:buChar char="•"/>
            </a:pPr>
            <a:r>
              <a:rPr lang="en-US" sz="2600" dirty="0">
                <a:sym typeface="Helvetica Neue"/>
              </a:rPr>
              <a:t>Environmental Protection – Information about locations or inhabitants may be restricted (endangered species</a:t>
            </a:r>
            <a:r>
              <a:rPr lang="en-US" sz="2600" dirty="0" smtClean="0">
                <a:sym typeface="Helvetica Neue"/>
              </a:rPr>
              <a:t>)</a:t>
            </a:r>
            <a:endParaRPr lang="en-US" sz="2600" dirty="0">
              <a:sym typeface="Helvetica Neue"/>
            </a:endParaRPr>
          </a:p>
          <a:p>
            <a:r>
              <a:rPr lang="en-US" dirty="0" smtClean="0"/>
              <a:t>Do not violate </a:t>
            </a:r>
            <a:r>
              <a:rPr lang="en-US" dirty="0"/>
              <a:t>restrictions </a:t>
            </a:r>
            <a:r>
              <a:rPr lang="en-US" dirty="0" smtClean="0"/>
              <a:t>placed </a:t>
            </a:r>
            <a:r>
              <a:rPr lang="en-US" dirty="0"/>
              <a:t>on </a:t>
            </a:r>
            <a:r>
              <a:rPr lang="en-US" dirty="0" smtClean="0"/>
              <a:t>data</a:t>
            </a:r>
          </a:p>
          <a:p>
            <a:pPr lvl="1">
              <a:buFont typeface="Helvetica Neue"/>
              <a:buChar char="•"/>
            </a:pPr>
            <a:r>
              <a:rPr lang="en-US" sz="2600" dirty="0" smtClean="0"/>
              <a:t>Ethical and responsible </a:t>
            </a:r>
            <a:r>
              <a:rPr lang="en-US" sz="2600" dirty="0"/>
              <a:t>research </a:t>
            </a:r>
            <a:r>
              <a:rPr lang="en-US" sz="2600" dirty="0" smtClean="0"/>
              <a:t>conduct</a:t>
            </a:r>
          </a:p>
          <a:p>
            <a:pPr lvl="1">
              <a:buFont typeface="Helvetica Neue"/>
              <a:buChar char="•"/>
            </a:pPr>
            <a:r>
              <a:rPr lang="en-US" sz="2600" dirty="0" smtClean="0"/>
              <a:t>Civil </a:t>
            </a:r>
            <a:r>
              <a:rPr lang="en-US" sz="2600" dirty="0"/>
              <a:t>or criminal penalties (fines, loss of privileges, or incarceration) </a:t>
            </a:r>
          </a:p>
        </p:txBody>
      </p:sp>
    </p:spTree>
    <p:extLst>
      <p:ext uri="{BB962C8B-B14F-4D97-AF65-F5344CB8AC3E}">
        <p14:creationId xmlns:p14="http://schemas.microsoft.com/office/powerpoint/2010/main" val="2496332321"/>
      </p:ext>
    </p:extLst>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Title 1"/>
          <p:cNvSpPr>
            <a:spLocks noGrp="1"/>
          </p:cNvSpPr>
          <p:nvPr>
            <p:ph type="title"/>
          </p:nvPr>
        </p:nvSpPr>
        <p:spPr/>
        <p:txBody>
          <a:bodyPr/>
          <a:lstStyle/>
          <a:p>
            <a:r>
              <a:rPr lang="en-US" dirty="0" smtClean="0">
                <a:latin typeface="Helvetica Neue Light" charset="0"/>
                <a:ea typeface="ヒラギノ角ゴ ProN W3" charset="0"/>
                <a:cs typeface="ヒラギノ角ゴ ProN W3" charset="0"/>
              </a:rPr>
              <a:t>What restrictions are needed for data?</a:t>
            </a:r>
            <a:endParaRPr lang="en-US" dirty="0">
              <a:latin typeface="Helvetica Neue Light" charset="0"/>
              <a:ea typeface="ヒラギノ角ゴ ProN W3" charset="0"/>
              <a:cs typeface="ヒラギノ角ゴ ProN W3" charset="0"/>
            </a:endParaRPr>
          </a:p>
        </p:txBody>
      </p:sp>
      <p:sp>
        <p:nvSpPr>
          <p:cNvPr id="25602" name="Content Placeholder 2"/>
          <p:cNvSpPr>
            <a:spLocks noGrp="1"/>
          </p:cNvSpPr>
          <p:nvPr>
            <p:ph idx="1"/>
          </p:nvPr>
        </p:nvSpPr>
        <p:spPr>
          <a:xfrm>
            <a:off x="1778000" y="2743200"/>
            <a:ext cx="10439400" cy="5219700"/>
          </a:xfrm>
        </p:spPr>
        <p:txBody>
          <a:bodyPr/>
          <a:lstStyle/>
          <a:p>
            <a:r>
              <a:rPr lang="en-US" sz="2800" dirty="0"/>
              <a:t>Access and use </a:t>
            </a:r>
          </a:p>
          <a:p>
            <a:pPr lvl="1"/>
            <a:r>
              <a:rPr lang="en-US" sz="2400" dirty="0" smtClean="0"/>
              <a:t>Limit </a:t>
            </a:r>
            <a:r>
              <a:rPr lang="en-US" sz="2400" dirty="0"/>
              <a:t>who may </a:t>
            </a:r>
            <a:r>
              <a:rPr lang="en-US" sz="2400" dirty="0" smtClean="0"/>
              <a:t>access data </a:t>
            </a:r>
            <a:r>
              <a:rPr lang="en-US" sz="2400" dirty="0"/>
              <a:t>or how </a:t>
            </a:r>
            <a:r>
              <a:rPr lang="en-US" sz="2400" dirty="0" smtClean="0"/>
              <a:t>they are used (authorized users)</a:t>
            </a:r>
            <a:endParaRPr lang="en-US" sz="2400" dirty="0"/>
          </a:p>
          <a:p>
            <a:pPr lvl="1"/>
            <a:r>
              <a:rPr lang="en-US" sz="2400" dirty="0" smtClean="0"/>
              <a:t>Authorize use only </a:t>
            </a:r>
            <a:r>
              <a:rPr lang="en-US" sz="2400" dirty="0"/>
              <a:t>for specific purposes, such as </a:t>
            </a:r>
            <a:r>
              <a:rPr lang="en-US" sz="2400" dirty="0" smtClean="0"/>
              <a:t>education</a:t>
            </a:r>
            <a:endParaRPr lang="en-US" sz="2400" dirty="0"/>
          </a:p>
          <a:p>
            <a:pPr lvl="1"/>
            <a:r>
              <a:rPr lang="en-US" sz="2400" dirty="0"/>
              <a:t>L</a:t>
            </a:r>
            <a:r>
              <a:rPr lang="en-US" sz="2400" dirty="0" smtClean="0"/>
              <a:t>imit </a:t>
            </a:r>
            <a:r>
              <a:rPr lang="en-US" sz="2400" dirty="0"/>
              <a:t>whether </a:t>
            </a:r>
            <a:r>
              <a:rPr lang="en-US" sz="2400" dirty="0" smtClean="0"/>
              <a:t>data </a:t>
            </a:r>
            <a:r>
              <a:rPr lang="en-US" sz="2400" dirty="0"/>
              <a:t>may be used </a:t>
            </a:r>
            <a:r>
              <a:rPr lang="en-US" sz="2400" dirty="0" smtClean="0"/>
              <a:t>in new </a:t>
            </a:r>
            <a:r>
              <a:rPr lang="en-US" sz="2400" dirty="0"/>
              <a:t>products or </a:t>
            </a:r>
            <a:r>
              <a:rPr lang="en-US" sz="2400" dirty="0" smtClean="0"/>
              <a:t>services</a:t>
            </a:r>
            <a:endParaRPr lang="en-US" sz="2400" dirty="0"/>
          </a:p>
          <a:p>
            <a:pPr lvl="1"/>
            <a:r>
              <a:rPr lang="en-US" sz="2400" dirty="0"/>
              <a:t>Modifications or derivations of </a:t>
            </a:r>
            <a:r>
              <a:rPr lang="en-US" sz="2400" dirty="0" smtClean="0"/>
              <a:t>data </a:t>
            </a:r>
            <a:r>
              <a:rPr lang="en-US" sz="2400" dirty="0"/>
              <a:t>may be </a:t>
            </a:r>
            <a:r>
              <a:rPr lang="en-US" sz="2400" dirty="0" smtClean="0"/>
              <a:t>prohibited</a:t>
            </a:r>
            <a:endParaRPr lang="en-US" sz="2400" dirty="0"/>
          </a:p>
          <a:p>
            <a:r>
              <a:rPr lang="en-US" sz="2800" dirty="0"/>
              <a:t>Dissemination and copies</a:t>
            </a:r>
          </a:p>
          <a:p>
            <a:pPr lvl="1"/>
            <a:r>
              <a:rPr lang="en-US" sz="2400" dirty="0" smtClean="0"/>
              <a:t>May </a:t>
            </a:r>
            <a:r>
              <a:rPr lang="en-US" sz="2400" dirty="0"/>
              <a:t>not be authorized to re-distribute </a:t>
            </a:r>
            <a:r>
              <a:rPr lang="en-US" sz="2400" dirty="0" smtClean="0"/>
              <a:t>or copy data</a:t>
            </a:r>
          </a:p>
          <a:p>
            <a:pPr lvl="1"/>
            <a:r>
              <a:rPr lang="en-US" sz="2400" dirty="0" smtClean="0"/>
              <a:t>Limit distribution to </a:t>
            </a:r>
            <a:r>
              <a:rPr lang="en-US" sz="2400" dirty="0"/>
              <a:t>a specific location or </a:t>
            </a:r>
            <a:r>
              <a:rPr lang="en-US" sz="2400" dirty="0" smtClean="0"/>
              <a:t>service</a:t>
            </a:r>
            <a:endParaRPr lang="en-US" sz="2400" dirty="0"/>
          </a:p>
          <a:p>
            <a:pPr lvl="1"/>
            <a:r>
              <a:rPr lang="en-US" sz="2400" dirty="0" smtClean="0"/>
              <a:t>Limit distribution to </a:t>
            </a:r>
            <a:r>
              <a:rPr lang="en-US" sz="2400" dirty="0"/>
              <a:t>a specific time period, </a:t>
            </a:r>
            <a:r>
              <a:rPr lang="en-US" sz="2400" dirty="0" smtClean="0"/>
              <a:t>possibly in </a:t>
            </a:r>
            <a:r>
              <a:rPr lang="en-US" sz="2400" dirty="0"/>
              <a:t>the </a:t>
            </a:r>
            <a:r>
              <a:rPr lang="en-US" sz="2400" dirty="0" smtClean="0"/>
              <a:t>future</a:t>
            </a:r>
            <a:endParaRPr lang="en-US" sz="2400" dirty="0"/>
          </a:p>
          <a:p>
            <a:pPr lvl="1"/>
            <a:r>
              <a:rPr lang="en-US" sz="2400" dirty="0"/>
              <a:t>M</a:t>
            </a:r>
            <a:r>
              <a:rPr lang="en-US" sz="2400" dirty="0" smtClean="0"/>
              <a:t>ay </a:t>
            </a:r>
            <a:r>
              <a:rPr lang="en-US" sz="2400" dirty="0"/>
              <a:t>apply to </a:t>
            </a:r>
            <a:r>
              <a:rPr lang="en-US" sz="2400" dirty="0" smtClean="0"/>
              <a:t>any products </a:t>
            </a:r>
            <a:r>
              <a:rPr lang="en-US" sz="2400" dirty="0"/>
              <a:t>created from </a:t>
            </a:r>
            <a:r>
              <a:rPr lang="en-US" sz="2400" dirty="0" smtClean="0"/>
              <a:t>data</a:t>
            </a:r>
            <a:endParaRPr lang="en-US" sz="2400" dirty="0"/>
          </a:p>
        </p:txBody>
      </p:sp>
    </p:spTree>
    <p:extLst>
      <p:ext uri="{BB962C8B-B14F-4D97-AF65-F5344CB8AC3E}">
        <p14:creationId xmlns:p14="http://schemas.microsoft.com/office/powerpoint/2010/main" val="2496332321"/>
      </p:ext>
    </p:extLst>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Title 1"/>
          <p:cNvSpPr>
            <a:spLocks noGrp="1"/>
          </p:cNvSpPr>
          <p:nvPr>
            <p:ph type="title"/>
          </p:nvPr>
        </p:nvSpPr>
        <p:spPr/>
        <p:txBody>
          <a:bodyPr/>
          <a:lstStyle/>
          <a:p>
            <a:r>
              <a:rPr lang="en-US" dirty="0" smtClean="0"/>
              <a:t>How to handle restricted data</a:t>
            </a:r>
            <a:r>
              <a:rPr lang="en-US" dirty="0">
                <a:latin typeface="Helvetica Neue Light" charset="0"/>
                <a:ea typeface="ヒラギノ角ゴ ProN W3" charset="0"/>
                <a:cs typeface="ヒラギノ角ゴ ProN W3" charset="0"/>
              </a:rPr>
              <a:t>	</a:t>
            </a:r>
          </a:p>
        </p:txBody>
      </p:sp>
      <p:sp>
        <p:nvSpPr>
          <p:cNvPr id="25602" name="Content Placeholder 2"/>
          <p:cNvSpPr>
            <a:spLocks noGrp="1"/>
          </p:cNvSpPr>
          <p:nvPr>
            <p:ph idx="1"/>
          </p:nvPr>
        </p:nvSpPr>
        <p:spPr>
          <a:xfrm>
            <a:off x="571500" y="2324100"/>
            <a:ext cx="11861800" cy="6515100"/>
          </a:xfrm>
        </p:spPr>
        <p:txBody>
          <a:bodyPr/>
          <a:lstStyle/>
          <a:p>
            <a:pPr marL="266700" lvl="1"/>
            <a:r>
              <a:rPr lang="en-US" sz="3400" dirty="0"/>
              <a:t>I</a:t>
            </a:r>
            <a:r>
              <a:rPr lang="en-US" sz="3400" dirty="0" smtClean="0"/>
              <a:t>f </a:t>
            </a:r>
            <a:r>
              <a:rPr lang="en-US" sz="3400" dirty="0"/>
              <a:t>restricted data are obtained </a:t>
            </a:r>
          </a:p>
          <a:p>
            <a:pPr lvl="1"/>
            <a:r>
              <a:rPr lang="en-US" dirty="0" smtClean="0"/>
              <a:t>Identify </a:t>
            </a:r>
            <a:r>
              <a:rPr lang="en-US" dirty="0"/>
              <a:t>data that must be </a:t>
            </a:r>
            <a:r>
              <a:rPr lang="en-US" dirty="0" smtClean="0"/>
              <a:t>restricted</a:t>
            </a:r>
            <a:endParaRPr lang="en-US" dirty="0"/>
          </a:p>
          <a:p>
            <a:pPr lvl="1"/>
            <a:r>
              <a:rPr lang="en-US" dirty="0"/>
              <a:t>Label data as </a:t>
            </a:r>
            <a:r>
              <a:rPr lang="en-US" dirty="0" smtClean="0"/>
              <a:t>restricted</a:t>
            </a:r>
            <a:endParaRPr lang="en-US" dirty="0"/>
          </a:p>
          <a:p>
            <a:pPr lvl="1"/>
            <a:r>
              <a:rPr lang="en-US" dirty="0"/>
              <a:t>Store data in secure </a:t>
            </a:r>
            <a:r>
              <a:rPr lang="en-US" dirty="0" smtClean="0"/>
              <a:t>facilities</a:t>
            </a:r>
          </a:p>
          <a:p>
            <a:pPr lvl="1"/>
            <a:r>
              <a:rPr lang="en-US" dirty="0" smtClean="0"/>
              <a:t>Transport </a:t>
            </a:r>
            <a:r>
              <a:rPr lang="en-US" dirty="0"/>
              <a:t>data using secure </a:t>
            </a:r>
            <a:r>
              <a:rPr lang="en-US" dirty="0" smtClean="0"/>
              <a:t>means</a:t>
            </a:r>
            <a:endParaRPr lang="en-US" dirty="0"/>
          </a:p>
          <a:p>
            <a:r>
              <a:rPr lang="en-US" dirty="0" smtClean="0"/>
              <a:t>Include </a:t>
            </a:r>
            <a:r>
              <a:rPr lang="en-US" dirty="0"/>
              <a:t>with </a:t>
            </a:r>
            <a:r>
              <a:rPr lang="en-US" dirty="0" smtClean="0"/>
              <a:t>data a description of restrictions</a:t>
            </a:r>
          </a:p>
          <a:p>
            <a:pPr lvl="1"/>
            <a:r>
              <a:rPr lang="en-US" dirty="0"/>
              <a:t>C</a:t>
            </a:r>
            <a:r>
              <a:rPr lang="en-US" dirty="0" smtClean="0"/>
              <a:t>onditions for restrictions and </a:t>
            </a:r>
            <a:r>
              <a:rPr lang="en-US" dirty="0"/>
              <a:t>acceptable </a:t>
            </a:r>
            <a:r>
              <a:rPr lang="en-US" dirty="0" smtClean="0"/>
              <a:t>uses</a:t>
            </a:r>
            <a:endParaRPr lang="en-US" dirty="0"/>
          </a:p>
          <a:p>
            <a:r>
              <a:rPr lang="en-US" dirty="0" smtClean="0"/>
              <a:t>Plan </a:t>
            </a:r>
            <a:r>
              <a:rPr lang="en-US" dirty="0"/>
              <a:t>infrastructure and </a:t>
            </a:r>
            <a:r>
              <a:rPr lang="en-US" dirty="0" smtClean="0"/>
              <a:t>procedures for restricted data</a:t>
            </a:r>
          </a:p>
          <a:p>
            <a:pPr lvl="1"/>
            <a:r>
              <a:rPr lang="en-US" dirty="0" smtClean="0"/>
              <a:t>Work with an archive to plan for storing</a:t>
            </a:r>
            <a:r>
              <a:rPr lang="en-US" dirty="0"/>
              <a:t>, managing, disseminating, accessing, copying, transmitting, and </a:t>
            </a:r>
            <a:r>
              <a:rPr lang="en-US" dirty="0" smtClean="0"/>
              <a:t>using restricted data</a:t>
            </a:r>
            <a:endParaRPr lang="en-US" dirty="0"/>
          </a:p>
          <a:p>
            <a:r>
              <a:rPr lang="en-US" dirty="0" smtClean="0"/>
              <a:t>Improve understanding </a:t>
            </a:r>
            <a:r>
              <a:rPr lang="en-US" dirty="0"/>
              <a:t>on </a:t>
            </a:r>
            <a:r>
              <a:rPr lang="en-US" dirty="0" smtClean="0"/>
              <a:t>protecting restricted data</a:t>
            </a:r>
          </a:p>
          <a:p>
            <a:pPr lvl="1"/>
            <a:r>
              <a:rPr lang="en-US" dirty="0" smtClean="0">
                <a:latin typeface="Helvetica Neue" charset="0"/>
                <a:ea typeface="ヒラギノ角ゴ ProN W3" charset="0"/>
                <a:cs typeface="ヒラギノ角ゴ ProN W3" charset="0"/>
              </a:rPr>
              <a:t> Continue to learn about techniques for handling restricted data</a:t>
            </a:r>
            <a:endParaRPr lang="en-US" dirty="0">
              <a:latin typeface="Helvetica Neue" charset="0"/>
              <a:ea typeface="ヒラギノ角ゴ ProN W3" charset="0"/>
              <a:cs typeface="ヒラギノ角ゴ ProN W3" charset="0"/>
            </a:endParaRPr>
          </a:p>
        </p:txBody>
      </p:sp>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312400" y="2286000"/>
            <a:ext cx="2286000" cy="2888074"/>
          </a:xfrm>
          <a:prstGeom prst="rect">
            <a:avLst/>
          </a:prstGeom>
        </p:spPr>
      </p:pic>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Title 1"/>
          <p:cNvSpPr>
            <a:spLocks noGrp="1"/>
          </p:cNvSpPr>
          <p:nvPr>
            <p:ph type="title"/>
          </p:nvPr>
        </p:nvSpPr>
        <p:spPr>
          <a:xfrm>
            <a:off x="571500" y="584200"/>
            <a:ext cx="12026900" cy="1397000"/>
          </a:xfrm>
        </p:spPr>
        <p:txBody>
          <a:bodyPr/>
          <a:lstStyle/>
          <a:p>
            <a:r>
              <a:rPr lang="en-US" dirty="0" smtClean="0"/>
              <a:t>How to share or redistribute restricted data</a:t>
            </a:r>
            <a:endParaRPr lang="en-US" dirty="0">
              <a:latin typeface="Helvetica Neue Light" charset="0"/>
              <a:ea typeface="ヒラギノ角ゴ ProN W3" charset="0"/>
              <a:cs typeface="ヒラギノ角ゴ ProN W3" charset="0"/>
            </a:endParaRPr>
          </a:p>
        </p:txBody>
      </p:sp>
      <p:sp>
        <p:nvSpPr>
          <p:cNvPr id="23554" name="Content Placeholder 2"/>
          <p:cNvSpPr>
            <a:spLocks noGrp="1"/>
          </p:cNvSpPr>
          <p:nvPr>
            <p:ph idx="1"/>
          </p:nvPr>
        </p:nvSpPr>
        <p:spPr>
          <a:xfrm>
            <a:off x="558800" y="2819400"/>
            <a:ext cx="11861800" cy="5181600"/>
          </a:xfrm>
        </p:spPr>
        <p:txBody>
          <a:bodyPr/>
          <a:lstStyle/>
          <a:p>
            <a:r>
              <a:rPr lang="en-US" sz="3200" dirty="0"/>
              <a:t>Review or establish organizational policies on restricted data</a:t>
            </a:r>
          </a:p>
          <a:p>
            <a:pPr lvl="1"/>
            <a:r>
              <a:rPr lang="en-US" sz="2600" dirty="0"/>
              <a:t>Identify conditions </a:t>
            </a:r>
            <a:r>
              <a:rPr lang="en-US" sz="2600" dirty="0" smtClean="0"/>
              <a:t>for distributing or sharing restricted data</a:t>
            </a:r>
            <a:endParaRPr lang="en-US" sz="2600" dirty="0"/>
          </a:p>
          <a:p>
            <a:r>
              <a:rPr lang="en-US" sz="3200" dirty="0" smtClean="0"/>
              <a:t>Distribute in a way </a:t>
            </a:r>
            <a:r>
              <a:rPr lang="en-US" sz="3200" dirty="0"/>
              <a:t>that does not violate </a:t>
            </a:r>
            <a:r>
              <a:rPr lang="en-US" sz="3200" dirty="0" smtClean="0"/>
              <a:t>restrictions  </a:t>
            </a:r>
            <a:endParaRPr lang="en-US" sz="3200" dirty="0"/>
          </a:p>
          <a:p>
            <a:pPr marL="711200" lvl="2"/>
            <a:r>
              <a:rPr lang="en-US" dirty="0"/>
              <a:t>Create a </a:t>
            </a:r>
            <a:r>
              <a:rPr lang="en-US" dirty="0" smtClean="0"/>
              <a:t>plan for distribution and sharing data that </a:t>
            </a:r>
            <a:r>
              <a:rPr lang="en-US" dirty="0"/>
              <a:t>complies with </a:t>
            </a:r>
            <a:r>
              <a:rPr lang="en-US" dirty="0" smtClean="0"/>
              <a:t>restrictions </a:t>
            </a:r>
            <a:endParaRPr lang="en-US" dirty="0"/>
          </a:p>
          <a:p>
            <a:pPr marL="711200" lvl="2"/>
            <a:r>
              <a:rPr lang="en-US" dirty="0"/>
              <a:t>Request approval from authorities for data dissemination </a:t>
            </a:r>
            <a:r>
              <a:rPr lang="en-US" dirty="0" smtClean="0"/>
              <a:t>plan</a:t>
            </a:r>
            <a:endParaRPr lang="en-US" dirty="0"/>
          </a:p>
          <a:p>
            <a:pPr marL="711200" lvl="2"/>
            <a:r>
              <a:rPr lang="en-US" dirty="0"/>
              <a:t>Disseminate data in accordance with data dissemination </a:t>
            </a:r>
            <a:r>
              <a:rPr lang="en-US" dirty="0" smtClean="0"/>
              <a:t>plan</a:t>
            </a:r>
            <a:endParaRPr lang="en-US" dirty="0"/>
          </a:p>
          <a:p>
            <a:pPr marL="266700" lvl="1"/>
            <a:r>
              <a:rPr lang="en-US" sz="3200" dirty="0"/>
              <a:t>Monitor </a:t>
            </a:r>
            <a:r>
              <a:rPr lang="en-US" sz="3200" dirty="0" smtClean="0"/>
              <a:t>any distribution of restricted data </a:t>
            </a:r>
          </a:p>
          <a:p>
            <a:pPr marL="711200" lvl="2"/>
            <a:r>
              <a:rPr lang="en-US" dirty="0"/>
              <a:t>E</a:t>
            </a:r>
            <a:r>
              <a:rPr lang="en-US" dirty="0" smtClean="0"/>
              <a:t>nsure complete compliance </a:t>
            </a:r>
            <a:r>
              <a:rPr lang="en-US" dirty="0"/>
              <a:t>with all restrictions on </a:t>
            </a:r>
            <a:r>
              <a:rPr lang="en-US" dirty="0" smtClean="0"/>
              <a:t>data</a:t>
            </a:r>
            <a:endParaRPr lang="en-US" dirty="0"/>
          </a:p>
          <a:p>
            <a:pPr marL="711200" lvl="2"/>
            <a:r>
              <a:rPr lang="en-US" dirty="0"/>
              <a:t>Cease dissemination if restrictions on data are </a:t>
            </a:r>
            <a:r>
              <a:rPr lang="en-US" dirty="0" smtClean="0"/>
              <a:t>violated</a:t>
            </a:r>
          </a:p>
          <a:p>
            <a:pPr marL="711200" lvl="2"/>
            <a:r>
              <a:rPr lang="en-US" dirty="0"/>
              <a:t>I</a:t>
            </a:r>
            <a:r>
              <a:rPr lang="en-US" dirty="0" smtClean="0"/>
              <a:t>mmediately </a:t>
            </a:r>
            <a:r>
              <a:rPr lang="en-US" dirty="0"/>
              <a:t>report any violations to </a:t>
            </a:r>
            <a:r>
              <a:rPr lang="en-US" dirty="0" smtClean="0"/>
              <a:t>authorities</a:t>
            </a:r>
            <a:endParaRPr lang="en-US" dirty="0">
              <a:latin typeface="Helvetica Neue" charset="0"/>
              <a:ea typeface="ヒラギノ角ゴ ProN W3" charset="0"/>
              <a:cs typeface="ヒラギノ角ゴ ProN W3" charset="0"/>
            </a:endParaRPr>
          </a:p>
        </p:txBody>
      </p:sp>
    </p:spTree>
    <p:extLst>
      <p:ext uri="{BB962C8B-B14F-4D97-AF65-F5344CB8AC3E}">
        <p14:creationId xmlns:p14="http://schemas.microsoft.com/office/powerpoint/2010/main" val="1511834929"/>
      </p:ext>
    </p:extLst>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Title 1"/>
          <p:cNvSpPr>
            <a:spLocks noGrp="1"/>
          </p:cNvSpPr>
          <p:nvPr>
            <p:ph type="title"/>
          </p:nvPr>
        </p:nvSpPr>
        <p:spPr>
          <a:xfrm>
            <a:off x="635000" y="584200"/>
            <a:ext cx="11658600" cy="1397000"/>
          </a:xfrm>
        </p:spPr>
        <p:txBody>
          <a:bodyPr/>
          <a:lstStyle/>
          <a:p>
            <a:r>
              <a:rPr lang="en-US" dirty="0" smtClean="0"/>
              <a:t>How do archives handle data restrictions?</a:t>
            </a:r>
            <a:endParaRPr lang="en-US" dirty="0">
              <a:latin typeface="Helvetica Neue Light" charset="0"/>
              <a:ea typeface="ヒラギノ角ゴ ProN W3" charset="0"/>
              <a:cs typeface="ヒラギノ角ゴ ProN W3" charset="0"/>
            </a:endParaRPr>
          </a:p>
        </p:txBody>
      </p:sp>
      <p:sp>
        <p:nvSpPr>
          <p:cNvPr id="25602" name="Content Placeholder 2"/>
          <p:cNvSpPr>
            <a:spLocks noGrp="1"/>
          </p:cNvSpPr>
          <p:nvPr>
            <p:ph idx="1"/>
          </p:nvPr>
        </p:nvSpPr>
        <p:spPr/>
        <p:txBody>
          <a:bodyPr/>
          <a:lstStyle/>
          <a:p>
            <a:r>
              <a:rPr lang="en-US" sz="3200" dirty="0"/>
              <a:t>Limit access to authorized individuals or roles</a:t>
            </a:r>
          </a:p>
          <a:p>
            <a:pPr lvl="1"/>
            <a:r>
              <a:rPr lang="en-US" sz="2400" dirty="0"/>
              <a:t>Enable access within a facility only accessible by authorized </a:t>
            </a:r>
            <a:r>
              <a:rPr lang="en-US" sz="2400" dirty="0" smtClean="0"/>
              <a:t>persons</a:t>
            </a:r>
            <a:endParaRPr lang="en-US" sz="2400" dirty="0"/>
          </a:p>
          <a:p>
            <a:pPr lvl="1"/>
            <a:r>
              <a:rPr lang="en-US" sz="2400" dirty="0"/>
              <a:t>Limit access to authorized individuals with </a:t>
            </a:r>
            <a:r>
              <a:rPr lang="en-US" sz="2400" dirty="0" smtClean="0"/>
              <a:t>password-protection</a:t>
            </a:r>
            <a:endParaRPr lang="en-US" sz="2400" dirty="0"/>
          </a:p>
          <a:p>
            <a:pPr lvl="1"/>
            <a:r>
              <a:rPr lang="en-US" sz="2400" dirty="0" smtClean="0"/>
              <a:t>Place in </a:t>
            </a:r>
            <a:r>
              <a:rPr lang="en-US" sz="2400" dirty="0"/>
              <a:t>a </a:t>
            </a:r>
            <a:r>
              <a:rPr lang="en-US" sz="2400" dirty="0" smtClean="0"/>
              <a:t>confidential facility </a:t>
            </a:r>
            <a:r>
              <a:rPr lang="en-US" sz="2400" dirty="0"/>
              <a:t>without capabilities to copy or transmit </a:t>
            </a:r>
            <a:r>
              <a:rPr lang="en-US" sz="2400" dirty="0" smtClean="0"/>
              <a:t>data</a:t>
            </a:r>
            <a:endParaRPr lang="en-US" sz="2400" dirty="0"/>
          </a:p>
          <a:p>
            <a:r>
              <a:rPr lang="en-US" sz="3200" dirty="0"/>
              <a:t>Provide options for accessing restricted data</a:t>
            </a:r>
          </a:p>
          <a:p>
            <a:pPr lvl="1"/>
            <a:r>
              <a:rPr lang="en-US" sz="2400" dirty="0"/>
              <a:t>Require evidence of approval or </a:t>
            </a:r>
            <a:r>
              <a:rPr lang="en-US" sz="2400" dirty="0" smtClean="0"/>
              <a:t>expertise</a:t>
            </a:r>
            <a:endParaRPr lang="en-US" sz="2400" dirty="0"/>
          </a:p>
          <a:p>
            <a:pPr lvl="1"/>
            <a:r>
              <a:rPr lang="en-US" sz="2400" dirty="0"/>
              <a:t>Require users to sign a confidentiality, non-disclosure, or data use </a:t>
            </a:r>
            <a:r>
              <a:rPr lang="en-US" sz="2400" dirty="0" smtClean="0"/>
              <a:t>agreement</a:t>
            </a:r>
            <a:endParaRPr lang="en-US" sz="2400" dirty="0"/>
          </a:p>
          <a:p>
            <a:pPr lvl="1"/>
            <a:r>
              <a:rPr lang="en-US" sz="2400" dirty="0"/>
              <a:t>Require approval of data protection plan from potential </a:t>
            </a:r>
            <a:r>
              <a:rPr lang="en-US" sz="2400" dirty="0" smtClean="0"/>
              <a:t>users</a:t>
            </a:r>
            <a:endParaRPr lang="en-US" sz="2400" dirty="0"/>
          </a:p>
          <a:p>
            <a:pPr lvl="1"/>
            <a:r>
              <a:rPr lang="en-US" sz="2400" dirty="0"/>
              <a:t>Request an exception or waiver of restrictions under certain </a:t>
            </a:r>
            <a:r>
              <a:rPr lang="en-US" sz="2400" dirty="0" smtClean="0"/>
              <a:t>conditions</a:t>
            </a:r>
            <a:endParaRPr lang="en-US" sz="2400" dirty="0"/>
          </a:p>
          <a:p>
            <a:pPr lvl="1"/>
            <a:r>
              <a:rPr lang="en-US" sz="2400" dirty="0"/>
              <a:t>Request clearance for specific individuals to access restricted </a:t>
            </a:r>
            <a:r>
              <a:rPr lang="en-US" sz="2400" dirty="0" smtClean="0"/>
              <a:t>data</a:t>
            </a:r>
            <a:endParaRPr lang="en-US" sz="2400" dirty="0"/>
          </a:p>
          <a:p>
            <a:pPr lvl="1"/>
            <a:r>
              <a:rPr lang="en-US" sz="2400" dirty="0"/>
              <a:t>Request declassification of restricted data from relevant </a:t>
            </a:r>
            <a:r>
              <a:rPr lang="en-US" sz="2400" dirty="0" smtClean="0"/>
              <a:t>authority</a:t>
            </a:r>
            <a:endParaRPr lang="en-US" sz="2400" dirty="0"/>
          </a:p>
          <a:p>
            <a:r>
              <a:rPr lang="en-US" sz="3200" dirty="0"/>
              <a:t>Modify the data to protect restricted portions</a:t>
            </a:r>
          </a:p>
          <a:p>
            <a:pPr lvl="1"/>
            <a:r>
              <a:rPr lang="en-US" sz="2400" dirty="0"/>
              <a:t>Change aspects of data that are restricted (recode, generalize)</a:t>
            </a:r>
          </a:p>
          <a:p>
            <a:pPr lvl="1"/>
            <a:r>
              <a:rPr lang="en-US" sz="2400" dirty="0"/>
              <a:t>Remove or obscure the portions of data that are restricted (redact)</a:t>
            </a:r>
          </a:p>
        </p:txBody>
      </p:sp>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150600" y="2590800"/>
            <a:ext cx="899160" cy="1203960"/>
          </a:xfrm>
          <a:prstGeom prst="rect">
            <a:avLst/>
          </a:prstGeom>
        </p:spPr>
      </p:pic>
    </p:spTree>
    <p:extLst>
      <p:ext uri="{BB962C8B-B14F-4D97-AF65-F5344CB8AC3E}">
        <p14:creationId xmlns:p14="http://schemas.microsoft.com/office/powerpoint/2010/main" val="2496332321"/>
      </p:ext>
    </p:extLst>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7649" name="Rectangle 1"/>
          <p:cNvSpPr>
            <a:spLocks noGrp="1" noChangeArrowheads="1"/>
          </p:cNvSpPr>
          <p:nvPr>
            <p:ph type="title"/>
          </p:nvPr>
        </p:nvSpPr>
        <p:spPr/>
        <p:txBody>
          <a:bodyPr/>
          <a:lstStyle/>
          <a:p>
            <a:pPr eaLnBrk="1" hangingPunct="1"/>
            <a:r>
              <a:rPr lang="en-US">
                <a:latin typeface="Helvetica Neue Light" charset="0"/>
                <a:ea typeface="ヒラギノ角ゴ ProN W3" charset="0"/>
                <a:cs typeface="ヒラギノ角ゴ ProN W3" charset="0"/>
              </a:rPr>
              <a:t>Resources</a:t>
            </a:r>
          </a:p>
        </p:txBody>
      </p:sp>
      <p:sp>
        <p:nvSpPr>
          <p:cNvPr id="32770" name="Rectangle 2"/>
          <p:cNvSpPr>
            <a:spLocks noGrp="1" noChangeArrowheads="1"/>
          </p:cNvSpPr>
          <p:nvPr>
            <p:ph type="body" idx="1"/>
          </p:nvPr>
        </p:nvSpPr>
        <p:spPr>
          <a:xfrm>
            <a:off x="558800" y="2971800"/>
            <a:ext cx="11861800" cy="5295900"/>
          </a:xfrm>
        </p:spPr>
        <p:txBody>
          <a:bodyPr/>
          <a:lstStyle/>
          <a:p>
            <a:pPr eaLnBrk="1" hangingPunct="1">
              <a:defRPr/>
            </a:pPr>
            <a:r>
              <a:rPr lang="en-US" sz="2400" b="1" dirty="0" smtClean="0"/>
              <a:t>Confidentiality </a:t>
            </a:r>
            <a:r>
              <a:rPr lang="en-US" sz="2400" b="1" dirty="0"/>
              <a:t>Issues in Geospatial Data Applications</a:t>
            </a:r>
          </a:p>
          <a:p>
            <a:pPr lvl="1" eaLnBrk="1" hangingPunct="1">
              <a:defRPr/>
            </a:pPr>
            <a:r>
              <a:rPr lang="en-US" sz="2400" dirty="0">
                <a:solidFill>
                  <a:schemeClr val="tx1"/>
                </a:solidFill>
              </a:rPr>
              <a:t>http://sedac.ciesin.columbia.edu/confidentiality</a:t>
            </a:r>
            <a:r>
              <a:rPr lang="en-US" sz="2400" dirty="0" smtClean="0">
                <a:solidFill>
                  <a:schemeClr val="tx1"/>
                </a:solidFill>
              </a:rPr>
              <a:t>/ </a:t>
            </a:r>
          </a:p>
          <a:p>
            <a:pPr lvl="1" eaLnBrk="1" hangingPunct="1">
              <a:defRPr/>
            </a:pPr>
            <a:r>
              <a:rPr lang="en-US" sz="2400" dirty="0" smtClean="0">
                <a:solidFill>
                  <a:schemeClr val="tx1"/>
                </a:solidFill>
              </a:rPr>
              <a:t>Links to reports</a:t>
            </a:r>
            <a:r>
              <a:rPr lang="en-US" sz="2400" dirty="0">
                <a:solidFill>
                  <a:schemeClr val="tx1"/>
                </a:solidFill>
              </a:rPr>
              <a:t> </a:t>
            </a:r>
            <a:r>
              <a:rPr lang="en-US" sz="2400" dirty="0" smtClean="0">
                <a:solidFill>
                  <a:schemeClr val="tx1"/>
                </a:solidFill>
              </a:rPr>
              <a:t>and articles on sharing confidential geospatial data </a:t>
            </a:r>
            <a:endParaRPr lang="en-US" sz="2400" dirty="0">
              <a:solidFill>
                <a:schemeClr val="tx1"/>
              </a:solidFill>
            </a:endParaRPr>
          </a:p>
          <a:p>
            <a:pPr marL="266700" lvl="1" eaLnBrk="1" hangingPunct="1">
              <a:defRPr/>
            </a:pPr>
            <a:r>
              <a:rPr lang="en-US" sz="2400" b="1" dirty="0"/>
              <a:t>Dealing With Sensitive Data</a:t>
            </a:r>
          </a:p>
          <a:p>
            <a:pPr lvl="1" eaLnBrk="1" hangingPunct="1">
              <a:defRPr/>
            </a:pPr>
            <a:r>
              <a:rPr lang="en-US" sz="2400" dirty="0">
                <a:solidFill>
                  <a:schemeClr val="tx1"/>
                </a:solidFill>
              </a:rPr>
              <a:t>http://</a:t>
            </a:r>
            <a:r>
              <a:rPr lang="en-US" sz="2400" dirty="0" smtClean="0">
                <a:solidFill>
                  <a:schemeClr val="tx1"/>
                </a:solidFill>
              </a:rPr>
              <a:t>www.dcc.ac.uk/events/research-data-management-forum/rdmf4-dealing-sensitive-data </a:t>
            </a:r>
          </a:p>
          <a:p>
            <a:pPr lvl="1" eaLnBrk="1" hangingPunct="1">
              <a:defRPr/>
            </a:pPr>
            <a:r>
              <a:rPr lang="en-US" sz="2400" dirty="0" smtClean="0">
                <a:solidFill>
                  <a:schemeClr val="tx1"/>
                </a:solidFill>
              </a:rPr>
              <a:t>Links to presentations about ethical issues and security of sensitive data</a:t>
            </a:r>
            <a:endParaRPr lang="en-US" sz="2400" dirty="0">
              <a:solidFill>
                <a:schemeClr val="tx1"/>
              </a:solidFill>
            </a:endParaRPr>
          </a:p>
          <a:p>
            <a:pPr eaLnBrk="1" hangingPunct="1">
              <a:defRPr/>
            </a:pPr>
            <a:r>
              <a:rPr lang="en-US" sz="2400" b="1" dirty="0"/>
              <a:t>ICPSR – Restricted Data</a:t>
            </a:r>
          </a:p>
          <a:p>
            <a:pPr lvl="1" eaLnBrk="1" hangingPunct="1">
              <a:defRPr/>
            </a:pPr>
            <a:r>
              <a:rPr lang="en-US" sz="2400" dirty="0">
                <a:solidFill>
                  <a:schemeClr val="tx1"/>
                </a:solidFill>
              </a:rPr>
              <a:t>http://www.icpsr.umich.edu/icpsrweb/ICPSR/access/restricted/ </a:t>
            </a:r>
            <a:endParaRPr lang="en-US" sz="2400" dirty="0" smtClean="0">
              <a:solidFill>
                <a:schemeClr val="tx1"/>
              </a:solidFill>
            </a:endParaRPr>
          </a:p>
          <a:p>
            <a:pPr lvl="1" eaLnBrk="1" hangingPunct="1">
              <a:defRPr/>
            </a:pPr>
            <a:r>
              <a:rPr lang="en-US" sz="2400" dirty="0" smtClean="0">
                <a:solidFill>
                  <a:schemeClr val="tx1"/>
                </a:solidFill>
              </a:rPr>
              <a:t>Links to information </a:t>
            </a:r>
            <a:r>
              <a:rPr lang="en-US" sz="2400" dirty="0">
                <a:solidFill>
                  <a:schemeClr val="tx1"/>
                </a:solidFill>
              </a:rPr>
              <a:t>about the use of restricted </a:t>
            </a:r>
            <a:r>
              <a:rPr lang="en-US" sz="2400" dirty="0" smtClean="0">
                <a:solidFill>
                  <a:schemeClr val="tx1"/>
                </a:solidFill>
              </a:rPr>
              <a:t>data </a:t>
            </a:r>
            <a:endParaRPr lang="en-US" sz="2400" dirty="0">
              <a:solidFill>
                <a:schemeClr val="tx1"/>
              </a:solidFill>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3277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770" grpId="0" autoUpdateAnimBg="0"/>
    </p:bldLst>
  </p:timing>
</p:sld>
</file>

<file path=ppt/theme/theme1.xml><?xml version="1.0" encoding="utf-8"?>
<a:theme xmlns:a="http://schemas.openxmlformats.org/drawingml/2006/main" name="Title &amp; Subtitle">
  <a:themeElements>
    <a:clrScheme name="">
      <a:dk1>
        <a:srgbClr val="000000"/>
      </a:dk1>
      <a:lt1>
        <a:srgbClr val="FFFFFF"/>
      </a:lt1>
      <a:dk2>
        <a:srgbClr val="000000"/>
      </a:dk2>
      <a:lt2>
        <a:srgbClr val="808080"/>
      </a:lt2>
      <a:accent1>
        <a:srgbClr val="BFBFBF"/>
      </a:accent1>
      <a:accent2>
        <a:srgbClr val="333399"/>
      </a:accent2>
      <a:accent3>
        <a:srgbClr val="FFFFFF"/>
      </a:accent3>
      <a:accent4>
        <a:srgbClr val="000000"/>
      </a:accent4>
      <a:accent5>
        <a:srgbClr val="DCDCDC"/>
      </a:accent5>
      <a:accent6>
        <a:srgbClr val="2D2D8A"/>
      </a:accent6>
      <a:hlink>
        <a:srgbClr val="009999"/>
      </a:hlink>
      <a:folHlink>
        <a:srgbClr val="99CC00"/>
      </a:folHlink>
    </a:clrScheme>
    <a:fontScheme name="Title &amp; Subtitle">
      <a:majorFont>
        <a:latin typeface="Helvetica Neue Light"/>
        <a:ea typeface="ヒラギノ角ゴ ProN W3"/>
        <a:cs typeface="ヒラギノ角ゴ ProN W3"/>
      </a:majorFont>
      <a:minorFont>
        <a:latin typeface="Helvetica Neue"/>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spDef>
    <a:ln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lnDef>
  </a:objectDefaults>
  <a:extraClrSchemeLst>
    <a:extraClrScheme>
      <a:clrScheme name="Title &amp; Subtitl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10.xml><?xml version="1.0" encoding="utf-8"?>
<a:theme xmlns:a="http://schemas.openxmlformats.org/drawingml/2006/main" name="Photo - 3 Up">
  <a:themeElements>
    <a:clrScheme name="">
      <a:dk1>
        <a:srgbClr val="000000"/>
      </a:dk1>
      <a:lt1>
        <a:srgbClr val="FFFFFF"/>
      </a:lt1>
      <a:dk2>
        <a:srgbClr val="000000"/>
      </a:dk2>
      <a:lt2>
        <a:srgbClr val="808080"/>
      </a:lt2>
      <a:accent1>
        <a:srgbClr val="BFBFBF"/>
      </a:accent1>
      <a:accent2>
        <a:srgbClr val="333399"/>
      </a:accent2>
      <a:accent3>
        <a:srgbClr val="FFFFFF"/>
      </a:accent3>
      <a:accent4>
        <a:srgbClr val="000000"/>
      </a:accent4>
      <a:accent5>
        <a:srgbClr val="DCDCDC"/>
      </a:accent5>
      <a:accent6>
        <a:srgbClr val="2D2D8A"/>
      </a:accent6>
      <a:hlink>
        <a:srgbClr val="009999"/>
      </a:hlink>
      <a:folHlink>
        <a:srgbClr val="99CC00"/>
      </a:folHlink>
    </a:clrScheme>
    <a:fontScheme name="Photo - 3 Up">
      <a:majorFont>
        <a:latin typeface="Helvetica Neue Light"/>
        <a:ea typeface="ヒラギノ角ゴ ProN W3"/>
        <a:cs typeface="ヒラギノ角ゴ ProN W3"/>
      </a:majorFont>
      <a:minorFont>
        <a:latin typeface="Helvetica Neue"/>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spDef>
    <a:ln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lnDef>
  </a:objectDefaults>
  <a:extraClrSchemeLst>
    <a:extraClrScheme>
      <a:clrScheme name="Photo - 3 Up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11.xml><?xml version="1.0" encoding="utf-8"?>
<a:theme xmlns:a="http://schemas.openxmlformats.org/drawingml/2006/main" name="Title &amp; Bullets - Left">
  <a:themeElements>
    <a:clrScheme name="">
      <a:dk1>
        <a:srgbClr val="000000"/>
      </a:dk1>
      <a:lt1>
        <a:srgbClr val="FFFFFF"/>
      </a:lt1>
      <a:dk2>
        <a:srgbClr val="000000"/>
      </a:dk2>
      <a:lt2>
        <a:srgbClr val="808080"/>
      </a:lt2>
      <a:accent1>
        <a:srgbClr val="BFBFBF"/>
      </a:accent1>
      <a:accent2>
        <a:srgbClr val="333399"/>
      </a:accent2>
      <a:accent3>
        <a:srgbClr val="FFFFFF"/>
      </a:accent3>
      <a:accent4>
        <a:srgbClr val="000000"/>
      </a:accent4>
      <a:accent5>
        <a:srgbClr val="DCDCDC"/>
      </a:accent5>
      <a:accent6>
        <a:srgbClr val="2D2D8A"/>
      </a:accent6>
      <a:hlink>
        <a:srgbClr val="009999"/>
      </a:hlink>
      <a:folHlink>
        <a:srgbClr val="99CC00"/>
      </a:folHlink>
    </a:clrScheme>
    <a:fontScheme name="Title &amp; Bullets - Left">
      <a:majorFont>
        <a:latin typeface="Helvetica Neue Light"/>
        <a:ea typeface="ヒラギノ角ゴ ProN W3"/>
        <a:cs typeface="ヒラギノ角ゴ ProN W3"/>
      </a:majorFont>
      <a:minorFont>
        <a:latin typeface="Helvetica Neue"/>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spDef>
    <a:ln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lnDef>
  </a:objectDefaults>
  <a:extraClrSchemeLst>
    <a:extraClrScheme>
      <a:clrScheme name="Title &amp; Bullets - Lef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12.xml><?xml version="1.0" encoding="utf-8"?>
<a:theme xmlns:a="http://schemas.openxmlformats.org/drawingml/2006/main" name="Title &amp; Bullets - Right">
  <a:themeElements>
    <a:clrScheme name="">
      <a:dk1>
        <a:srgbClr val="000000"/>
      </a:dk1>
      <a:lt1>
        <a:srgbClr val="FFFFFF"/>
      </a:lt1>
      <a:dk2>
        <a:srgbClr val="000000"/>
      </a:dk2>
      <a:lt2>
        <a:srgbClr val="808080"/>
      </a:lt2>
      <a:accent1>
        <a:srgbClr val="BFBFBF"/>
      </a:accent1>
      <a:accent2>
        <a:srgbClr val="333399"/>
      </a:accent2>
      <a:accent3>
        <a:srgbClr val="FFFFFF"/>
      </a:accent3>
      <a:accent4>
        <a:srgbClr val="000000"/>
      </a:accent4>
      <a:accent5>
        <a:srgbClr val="DCDCDC"/>
      </a:accent5>
      <a:accent6>
        <a:srgbClr val="2D2D8A"/>
      </a:accent6>
      <a:hlink>
        <a:srgbClr val="009999"/>
      </a:hlink>
      <a:folHlink>
        <a:srgbClr val="99CC00"/>
      </a:folHlink>
    </a:clrScheme>
    <a:fontScheme name="Title &amp; Bullets - Right">
      <a:majorFont>
        <a:latin typeface="Helvetica Neue Light"/>
        <a:ea typeface="ヒラギノ角ゴ ProN W3"/>
        <a:cs typeface="ヒラギノ角ゴ ProN W3"/>
      </a:majorFont>
      <a:minorFont>
        <a:latin typeface="Helvetica Neue"/>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spDef>
    <a:ln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lnDef>
  </a:objectDefaults>
  <a:extraClrSchemeLst>
    <a:extraClrScheme>
      <a:clrScheme name="Title &amp; Bullets - Righ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13.xml><?xml version="1.0" encoding="utf-8"?>
<a:theme xmlns:a="http://schemas.openxmlformats.org/drawingml/2006/main" name="Bullets">
  <a:themeElements>
    <a:clrScheme name="">
      <a:dk1>
        <a:srgbClr val="000000"/>
      </a:dk1>
      <a:lt1>
        <a:srgbClr val="FFFFFF"/>
      </a:lt1>
      <a:dk2>
        <a:srgbClr val="000000"/>
      </a:dk2>
      <a:lt2>
        <a:srgbClr val="808080"/>
      </a:lt2>
      <a:accent1>
        <a:srgbClr val="BFBFBF"/>
      </a:accent1>
      <a:accent2>
        <a:srgbClr val="333399"/>
      </a:accent2>
      <a:accent3>
        <a:srgbClr val="FFFFFF"/>
      </a:accent3>
      <a:accent4>
        <a:srgbClr val="000000"/>
      </a:accent4>
      <a:accent5>
        <a:srgbClr val="DCDCDC"/>
      </a:accent5>
      <a:accent6>
        <a:srgbClr val="2D2D8A"/>
      </a:accent6>
      <a:hlink>
        <a:srgbClr val="009999"/>
      </a:hlink>
      <a:folHlink>
        <a:srgbClr val="99CC00"/>
      </a:folHlink>
    </a:clrScheme>
    <a:fontScheme name="Bullets">
      <a:majorFont>
        <a:latin typeface="Helvetica Neue Light"/>
        <a:ea typeface="ヒラギノ角ゴ ProN W3"/>
        <a:cs typeface="ヒラギノ角ゴ ProN W3"/>
      </a:majorFont>
      <a:minorFont>
        <a:latin typeface="Helvetica Neue"/>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spDef>
    <a:ln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lnDef>
  </a:objectDefaults>
  <a:extraClrSchemeLst>
    <a:extraClrScheme>
      <a:clrScheme name="Bullet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14.xml><?xml version="1.0" encoding="utf-8"?>
<a:theme xmlns:a="http://schemas.openxmlformats.org/drawingml/2006/main" name="Title - Top">
  <a:themeElements>
    <a:clrScheme name="">
      <a:dk1>
        <a:srgbClr val="000000"/>
      </a:dk1>
      <a:lt1>
        <a:srgbClr val="FFFFFF"/>
      </a:lt1>
      <a:dk2>
        <a:srgbClr val="000000"/>
      </a:dk2>
      <a:lt2>
        <a:srgbClr val="808080"/>
      </a:lt2>
      <a:accent1>
        <a:srgbClr val="BFBFBF"/>
      </a:accent1>
      <a:accent2>
        <a:srgbClr val="333399"/>
      </a:accent2>
      <a:accent3>
        <a:srgbClr val="FFFFFF"/>
      </a:accent3>
      <a:accent4>
        <a:srgbClr val="000000"/>
      </a:accent4>
      <a:accent5>
        <a:srgbClr val="DCDCDC"/>
      </a:accent5>
      <a:accent6>
        <a:srgbClr val="2D2D8A"/>
      </a:accent6>
      <a:hlink>
        <a:srgbClr val="009999"/>
      </a:hlink>
      <a:folHlink>
        <a:srgbClr val="99CC00"/>
      </a:folHlink>
    </a:clrScheme>
    <a:fontScheme name="Title - Top">
      <a:majorFont>
        <a:latin typeface="Helvetica Neue Light"/>
        <a:ea typeface="ヒラギノ角ゴ ProN W3"/>
        <a:cs typeface="ヒラギノ角ゴ ProN W3"/>
      </a:majorFont>
      <a:minorFont>
        <a:latin typeface="Helvetica Neue"/>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spDef>
    <a:ln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lnDef>
  </a:objectDefaults>
  <a:extraClrSchemeLst>
    <a:extraClrScheme>
      <a:clrScheme name="Title - Top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15.xml><?xml version="1.0" encoding="utf-8"?>
<a:theme xmlns:a="http://schemas.openxmlformats.org/drawingml/2006/main" name="Title &amp; Bullets - 2 Column">
  <a:themeElements>
    <a:clrScheme name="">
      <a:dk1>
        <a:srgbClr val="000000"/>
      </a:dk1>
      <a:lt1>
        <a:srgbClr val="FFFFFF"/>
      </a:lt1>
      <a:dk2>
        <a:srgbClr val="000000"/>
      </a:dk2>
      <a:lt2>
        <a:srgbClr val="808080"/>
      </a:lt2>
      <a:accent1>
        <a:srgbClr val="BFBFBF"/>
      </a:accent1>
      <a:accent2>
        <a:srgbClr val="333399"/>
      </a:accent2>
      <a:accent3>
        <a:srgbClr val="FFFFFF"/>
      </a:accent3>
      <a:accent4>
        <a:srgbClr val="000000"/>
      </a:accent4>
      <a:accent5>
        <a:srgbClr val="DCDCDC"/>
      </a:accent5>
      <a:accent6>
        <a:srgbClr val="2D2D8A"/>
      </a:accent6>
      <a:hlink>
        <a:srgbClr val="009999"/>
      </a:hlink>
      <a:folHlink>
        <a:srgbClr val="99CC00"/>
      </a:folHlink>
    </a:clrScheme>
    <a:fontScheme name="Title &amp; Bullets - 2 Column">
      <a:majorFont>
        <a:latin typeface="Helvetica Neue Light"/>
        <a:ea typeface="ヒラギノ角ゴ ProN W3"/>
        <a:cs typeface="ヒラギノ角ゴ ProN W3"/>
      </a:majorFont>
      <a:minorFont>
        <a:latin typeface="Helvetica Neue"/>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spDef>
    <a:ln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lnDef>
  </a:objectDefaults>
  <a:extraClrSchemeLst>
    <a:extraClrScheme>
      <a:clrScheme name="Title &amp; Bullets - 2 Colum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16.xml><?xml version="1.0" encoding="utf-8"?>
<a:theme xmlns:a="http://schemas.openxmlformats.org/drawingml/2006/main" name="Blank">
  <a:themeElements>
    <a:clrScheme name="">
      <a:dk1>
        <a:srgbClr val="000000"/>
      </a:dk1>
      <a:lt1>
        <a:srgbClr val="FFFFFF"/>
      </a:lt1>
      <a:dk2>
        <a:srgbClr val="000000"/>
      </a:dk2>
      <a:lt2>
        <a:srgbClr val="808080"/>
      </a:lt2>
      <a:accent1>
        <a:srgbClr val="BFBFBF"/>
      </a:accent1>
      <a:accent2>
        <a:srgbClr val="333399"/>
      </a:accent2>
      <a:accent3>
        <a:srgbClr val="FFFFFF"/>
      </a:accent3>
      <a:accent4>
        <a:srgbClr val="000000"/>
      </a:accent4>
      <a:accent5>
        <a:srgbClr val="DCDCDC"/>
      </a:accent5>
      <a:accent6>
        <a:srgbClr val="2D2D8A"/>
      </a:accent6>
      <a:hlink>
        <a:srgbClr val="009999"/>
      </a:hlink>
      <a:folHlink>
        <a:srgbClr val="99CC00"/>
      </a:folHlink>
    </a:clrScheme>
    <a:fontScheme name="Blank">
      <a:majorFont>
        <a:latin typeface="Helvetica Neue Light"/>
        <a:ea typeface="ヒラギノ角ゴ ProN W3"/>
        <a:cs typeface="ヒラギノ角ゴ ProN W3"/>
      </a:majorFont>
      <a:minorFont>
        <a:latin typeface="Helvetica Neue"/>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spDef>
    <a:ln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lnDef>
  </a:objectDefaults>
  <a:extraClrSchemeLst>
    <a:extraClrScheme>
      <a:clrScheme name="Blank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17.xml><?xml version="1.0" encoding="utf-8"?>
<a:theme xmlns:a="http://schemas.openxmlformats.org/drawingml/2006/main" name="Photo - Vertical">
  <a:themeElements>
    <a:clrScheme name="">
      <a:dk1>
        <a:srgbClr val="000000"/>
      </a:dk1>
      <a:lt1>
        <a:srgbClr val="FFFFFF"/>
      </a:lt1>
      <a:dk2>
        <a:srgbClr val="000000"/>
      </a:dk2>
      <a:lt2>
        <a:srgbClr val="808080"/>
      </a:lt2>
      <a:accent1>
        <a:srgbClr val="BFBFBF"/>
      </a:accent1>
      <a:accent2>
        <a:srgbClr val="333399"/>
      </a:accent2>
      <a:accent3>
        <a:srgbClr val="FFFFFF"/>
      </a:accent3>
      <a:accent4>
        <a:srgbClr val="000000"/>
      </a:accent4>
      <a:accent5>
        <a:srgbClr val="DCDCDC"/>
      </a:accent5>
      <a:accent6>
        <a:srgbClr val="2D2D8A"/>
      </a:accent6>
      <a:hlink>
        <a:srgbClr val="009999"/>
      </a:hlink>
      <a:folHlink>
        <a:srgbClr val="99CC00"/>
      </a:folHlink>
    </a:clrScheme>
    <a:fontScheme name="Photo - Vertical">
      <a:majorFont>
        <a:latin typeface="Helvetica Neue Light"/>
        <a:ea typeface="ヒラギノ角ゴ ProN W3"/>
        <a:cs typeface="ヒラギノ角ゴ ProN W3"/>
      </a:majorFont>
      <a:minorFont>
        <a:latin typeface="Helvetica Neue"/>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spDef>
    <a:ln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lnDef>
  </a:objectDefaults>
  <a:extraClrSchemeLst>
    <a:extraClrScheme>
      <a:clrScheme name="Photo - Vertica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18.xml><?xml version="1.0" encoding="utf-8"?>
<a:theme xmlns:a="http://schemas.openxmlformats.org/drawingml/2006/main" name="Photo - Horizontal">
  <a:themeElements>
    <a:clrScheme name="">
      <a:dk1>
        <a:srgbClr val="000000"/>
      </a:dk1>
      <a:lt1>
        <a:srgbClr val="FFFFFF"/>
      </a:lt1>
      <a:dk2>
        <a:srgbClr val="000000"/>
      </a:dk2>
      <a:lt2>
        <a:srgbClr val="808080"/>
      </a:lt2>
      <a:accent1>
        <a:srgbClr val="BFBFBF"/>
      </a:accent1>
      <a:accent2>
        <a:srgbClr val="333399"/>
      </a:accent2>
      <a:accent3>
        <a:srgbClr val="FFFFFF"/>
      </a:accent3>
      <a:accent4>
        <a:srgbClr val="000000"/>
      </a:accent4>
      <a:accent5>
        <a:srgbClr val="DCDCDC"/>
      </a:accent5>
      <a:accent6>
        <a:srgbClr val="2D2D8A"/>
      </a:accent6>
      <a:hlink>
        <a:srgbClr val="009999"/>
      </a:hlink>
      <a:folHlink>
        <a:srgbClr val="99CC00"/>
      </a:folHlink>
    </a:clrScheme>
    <a:fontScheme name="Photo - Horizontal">
      <a:majorFont>
        <a:latin typeface="Helvetica Neue Light"/>
        <a:ea typeface="ヒラギノ角ゴ ProN W3"/>
        <a:cs typeface="ヒラギノ角ゴ ProN W3"/>
      </a:majorFont>
      <a:minorFont>
        <a:latin typeface="Helvetica Neue"/>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spDef>
    <a:ln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lnDef>
  </a:objectDefaults>
  <a:extraClrSchemeLst>
    <a:extraClrScheme>
      <a:clrScheme name="Photo - Horizonta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19.xml><?xml version="1.0" encoding="utf-8"?>
<a:theme xmlns:a="http://schemas.openxmlformats.org/drawingml/2006/main" name="Title - Center">
  <a:themeElements>
    <a:clrScheme name="">
      <a:dk1>
        <a:srgbClr val="000000"/>
      </a:dk1>
      <a:lt1>
        <a:srgbClr val="FFFFFF"/>
      </a:lt1>
      <a:dk2>
        <a:srgbClr val="000000"/>
      </a:dk2>
      <a:lt2>
        <a:srgbClr val="808080"/>
      </a:lt2>
      <a:accent1>
        <a:srgbClr val="BFBFBF"/>
      </a:accent1>
      <a:accent2>
        <a:srgbClr val="333399"/>
      </a:accent2>
      <a:accent3>
        <a:srgbClr val="FFFFFF"/>
      </a:accent3>
      <a:accent4>
        <a:srgbClr val="000000"/>
      </a:accent4>
      <a:accent5>
        <a:srgbClr val="DCDCDC"/>
      </a:accent5>
      <a:accent6>
        <a:srgbClr val="2D2D8A"/>
      </a:accent6>
      <a:hlink>
        <a:srgbClr val="009999"/>
      </a:hlink>
      <a:folHlink>
        <a:srgbClr val="99CC00"/>
      </a:folHlink>
    </a:clrScheme>
    <a:fontScheme name="Title - Center">
      <a:majorFont>
        <a:latin typeface="Helvetica Neue Light"/>
        <a:ea typeface="ヒラギノ角ゴ ProN W3"/>
        <a:cs typeface="ヒラギノ角ゴ ProN W3"/>
      </a:majorFont>
      <a:minorFont>
        <a:latin typeface="Helvetica Neue"/>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spDef>
    <a:ln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lnDef>
  </a:objectDefaults>
  <a:extraClrSchemeLst>
    <a:extraClrScheme>
      <a:clrScheme name="Title - Cent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itle &amp; Bullets">
  <a:themeElements>
    <a:clrScheme name="">
      <a:dk1>
        <a:srgbClr val="000000"/>
      </a:dk1>
      <a:lt1>
        <a:srgbClr val="FFFFFF"/>
      </a:lt1>
      <a:dk2>
        <a:srgbClr val="000000"/>
      </a:dk2>
      <a:lt2>
        <a:srgbClr val="000000"/>
      </a:lt2>
      <a:accent1>
        <a:srgbClr val="BFBFBF"/>
      </a:accent1>
      <a:accent2>
        <a:srgbClr val="333399"/>
      </a:accent2>
      <a:accent3>
        <a:srgbClr val="FFFFFF"/>
      </a:accent3>
      <a:accent4>
        <a:srgbClr val="000000"/>
      </a:accent4>
      <a:accent5>
        <a:srgbClr val="DCDCDC"/>
      </a:accent5>
      <a:accent6>
        <a:srgbClr val="2D2D8A"/>
      </a:accent6>
      <a:hlink>
        <a:srgbClr val="009999"/>
      </a:hlink>
      <a:folHlink>
        <a:srgbClr val="99CC00"/>
      </a:folHlink>
    </a:clrScheme>
    <a:fontScheme name="Title &amp; Bullets">
      <a:majorFont>
        <a:latin typeface="Helvetica Neue Light"/>
        <a:ea typeface="ヒラギノ角ゴ ProN W3"/>
        <a:cs typeface="ヒラギノ角ゴ ProN W3"/>
      </a:majorFont>
      <a:minorFont>
        <a:latin typeface="Helvetica Neue"/>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spDef>
    <a:ln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lnDef>
  </a:objectDefaults>
  <a:extraClrSchemeLst>
    <a:extraClrScheme>
      <a:clrScheme name="Title &amp; Bullet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20.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Photo - 4 Up">
  <a:themeElements>
    <a:clrScheme name="">
      <a:dk1>
        <a:srgbClr val="000000"/>
      </a:dk1>
      <a:lt1>
        <a:srgbClr val="FFFFFF"/>
      </a:lt1>
      <a:dk2>
        <a:srgbClr val="000000"/>
      </a:dk2>
      <a:lt2>
        <a:srgbClr val="808080"/>
      </a:lt2>
      <a:accent1>
        <a:srgbClr val="BFBFBF"/>
      </a:accent1>
      <a:accent2>
        <a:srgbClr val="333399"/>
      </a:accent2>
      <a:accent3>
        <a:srgbClr val="FFFFFF"/>
      </a:accent3>
      <a:accent4>
        <a:srgbClr val="000000"/>
      </a:accent4>
      <a:accent5>
        <a:srgbClr val="DCDCDC"/>
      </a:accent5>
      <a:accent6>
        <a:srgbClr val="2D2D8A"/>
      </a:accent6>
      <a:hlink>
        <a:srgbClr val="009999"/>
      </a:hlink>
      <a:folHlink>
        <a:srgbClr val="99CC00"/>
      </a:folHlink>
    </a:clrScheme>
    <a:fontScheme name="Photo - 4 Up">
      <a:majorFont>
        <a:latin typeface="Helvetica Neue Light"/>
        <a:ea typeface="ヒラギノ角ゴ ProN W3"/>
        <a:cs typeface="ヒラギノ角ゴ ProN W3"/>
      </a:majorFont>
      <a:minorFont>
        <a:latin typeface="Helvetica Neue"/>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spDef>
    <a:ln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lnDef>
  </a:objectDefaults>
  <a:extraClrSchemeLst>
    <a:extraClrScheme>
      <a:clrScheme name="Photo - 4 Up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Photo - 2 Up Landscape">
  <a:themeElements>
    <a:clrScheme name="">
      <a:dk1>
        <a:srgbClr val="000000"/>
      </a:dk1>
      <a:lt1>
        <a:srgbClr val="FFFFFF"/>
      </a:lt1>
      <a:dk2>
        <a:srgbClr val="000000"/>
      </a:dk2>
      <a:lt2>
        <a:srgbClr val="808080"/>
      </a:lt2>
      <a:accent1>
        <a:srgbClr val="BFBFBF"/>
      </a:accent1>
      <a:accent2>
        <a:srgbClr val="333399"/>
      </a:accent2>
      <a:accent3>
        <a:srgbClr val="FFFFFF"/>
      </a:accent3>
      <a:accent4>
        <a:srgbClr val="000000"/>
      </a:accent4>
      <a:accent5>
        <a:srgbClr val="DCDCDC"/>
      </a:accent5>
      <a:accent6>
        <a:srgbClr val="2D2D8A"/>
      </a:accent6>
      <a:hlink>
        <a:srgbClr val="009999"/>
      </a:hlink>
      <a:folHlink>
        <a:srgbClr val="99CC00"/>
      </a:folHlink>
    </a:clrScheme>
    <a:fontScheme name="Photo - 2 Up Landscape">
      <a:majorFont>
        <a:latin typeface="Helvetica Neue Light"/>
        <a:ea typeface="ヒラギノ角ゴ ProN W3"/>
        <a:cs typeface="ヒラギノ角ゴ ProN W3"/>
      </a:majorFont>
      <a:minorFont>
        <a:latin typeface="Helvetica Neue"/>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spDef>
    <a:ln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lnDef>
  </a:objectDefaults>
  <a:extraClrSchemeLst>
    <a:extraClrScheme>
      <a:clrScheme name="Photo - 2 Up Landscap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Photo - 2 Up Portrait &amp; Landscape">
  <a:themeElements>
    <a:clrScheme name="">
      <a:dk1>
        <a:srgbClr val="000000"/>
      </a:dk1>
      <a:lt1>
        <a:srgbClr val="FFFFFF"/>
      </a:lt1>
      <a:dk2>
        <a:srgbClr val="000000"/>
      </a:dk2>
      <a:lt2>
        <a:srgbClr val="808080"/>
      </a:lt2>
      <a:accent1>
        <a:srgbClr val="BFBFBF"/>
      </a:accent1>
      <a:accent2>
        <a:srgbClr val="333399"/>
      </a:accent2>
      <a:accent3>
        <a:srgbClr val="FFFFFF"/>
      </a:accent3>
      <a:accent4>
        <a:srgbClr val="000000"/>
      </a:accent4>
      <a:accent5>
        <a:srgbClr val="DCDCDC"/>
      </a:accent5>
      <a:accent6>
        <a:srgbClr val="2D2D8A"/>
      </a:accent6>
      <a:hlink>
        <a:srgbClr val="009999"/>
      </a:hlink>
      <a:folHlink>
        <a:srgbClr val="99CC00"/>
      </a:folHlink>
    </a:clrScheme>
    <a:fontScheme name="Photo - 2 Up Portrait &amp; Landscape">
      <a:majorFont>
        <a:latin typeface="Helvetica Neue Light"/>
        <a:ea typeface="ヒラギノ角ゴ ProN W3"/>
        <a:cs typeface="ヒラギノ角ゴ ProN W3"/>
      </a:majorFont>
      <a:minorFont>
        <a:latin typeface="Helvetica Neue"/>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spDef>
    <a:ln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lnDef>
  </a:objectDefaults>
  <a:extraClrSchemeLst>
    <a:extraClrScheme>
      <a:clrScheme name="Photo - 2 Up Portrait &amp; Landscap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Photo - 2 Up Portrait">
  <a:themeElements>
    <a:clrScheme name="">
      <a:dk1>
        <a:srgbClr val="000000"/>
      </a:dk1>
      <a:lt1>
        <a:srgbClr val="FFFFFF"/>
      </a:lt1>
      <a:dk2>
        <a:srgbClr val="000000"/>
      </a:dk2>
      <a:lt2>
        <a:srgbClr val="808080"/>
      </a:lt2>
      <a:accent1>
        <a:srgbClr val="BFBFBF"/>
      </a:accent1>
      <a:accent2>
        <a:srgbClr val="333399"/>
      </a:accent2>
      <a:accent3>
        <a:srgbClr val="FFFFFF"/>
      </a:accent3>
      <a:accent4>
        <a:srgbClr val="000000"/>
      </a:accent4>
      <a:accent5>
        <a:srgbClr val="DCDCDC"/>
      </a:accent5>
      <a:accent6>
        <a:srgbClr val="2D2D8A"/>
      </a:accent6>
      <a:hlink>
        <a:srgbClr val="009999"/>
      </a:hlink>
      <a:folHlink>
        <a:srgbClr val="99CC00"/>
      </a:folHlink>
    </a:clrScheme>
    <a:fontScheme name="Photo - 2 Up Portrait">
      <a:majorFont>
        <a:latin typeface="Helvetica Neue Light"/>
        <a:ea typeface="ヒラギノ角ゴ ProN W3"/>
        <a:cs typeface="ヒラギノ角ゴ ProN W3"/>
      </a:majorFont>
      <a:minorFont>
        <a:latin typeface="Helvetica Neue"/>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spDef>
    <a:ln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lnDef>
  </a:objectDefaults>
  <a:extraClrSchemeLst>
    <a:extraClrScheme>
      <a:clrScheme name="Photo - 2 Up Portrai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7.xml><?xml version="1.0" encoding="utf-8"?>
<a:theme xmlns:a="http://schemas.openxmlformats.org/drawingml/2006/main" name="Photo - 3 Up Portrait">
  <a:themeElements>
    <a:clrScheme name="">
      <a:dk1>
        <a:srgbClr val="000000"/>
      </a:dk1>
      <a:lt1>
        <a:srgbClr val="FFFFFF"/>
      </a:lt1>
      <a:dk2>
        <a:srgbClr val="000000"/>
      </a:dk2>
      <a:lt2>
        <a:srgbClr val="808080"/>
      </a:lt2>
      <a:accent1>
        <a:srgbClr val="BFBFBF"/>
      </a:accent1>
      <a:accent2>
        <a:srgbClr val="333399"/>
      </a:accent2>
      <a:accent3>
        <a:srgbClr val="FFFFFF"/>
      </a:accent3>
      <a:accent4>
        <a:srgbClr val="000000"/>
      </a:accent4>
      <a:accent5>
        <a:srgbClr val="DCDCDC"/>
      </a:accent5>
      <a:accent6>
        <a:srgbClr val="2D2D8A"/>
      </a:accent6>
      <a:hlink>
        <a:srgbClr val="009999"/>
      </a:hlink>
      <a:folHlink>
        <a:srgbClr val="99CC00"/>
      </a:folHlink>
    </a:clrScheme>
    <a:fontScheme name="Photo - 3 Up Portrait">
      <a:majorFont>
        <a:latin typeface="Helvetica Neue Light"/>
        <a:ea typeface="ヒラギノ角ゴ ProN W3"/>
        <a:cs typeface="ヒラギノ角ゴ ProN W3"/>
      </a:majorFont>
      <a:minorFont>
        <a:latin typeface="Helvetica Neue"/>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spDef>
    <a:ln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lnDef>
  </a:objectDefaults>
  <a:extraClrSchemeLst>
    <a:extraClrScheme>
      <a:clrScheme name="Photo - 3 Up Portrai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8.xml><?xml version="1.0" encoding="utf-8"?>
<a:theme xmlns:a="http://schemas.openxmlformats.org/drawingml/2006/main" name="Photo - Big">
  <a:themeElements>
    <a:clrScheme name="">
      <a:dk1>
        <a:srgbClr val="000000"/>
      </a:dk1>
      <a:lt1>
        <a:srgbClr val="FFFFFF"/>
      </a:lt1>
      <a:dk2>
        <a:srgbClr val="000000"/>
      </a:dk2>
      <a:lt2>
        <a:srgbClr val="808080"/>
      </a:lt2>
      <a:accent1>
        <a:srgbClr val="BFBFBF"/>
      </a:accent1>
      <a:accent2>
        <a:srgbClr val="333399"/>
      </a:accent2>
      <a:accent3>
        <a:srgbClr val="FFFFFF"/>
      </a:accent3>
      <a:accent4>
        <a:srgbClr val="000000"/>
      </a:accent4>
      <a:accent5>
        <a:srgbClr val="DCDCDC"/>
      </a:accent5>
      <a:accent6>
        <a:srgbClr val="2D2D8A"/>
      </a:accent6>
      <a:hlink>
        <a:srgbClr val="009999"/>
      </a:hlink>
      <a:folHlink>
        <a:srgbClr val="99CC00"/>
      </a:folHlink>
    </a:clrScheme>
    <a:fontScheme name="Photo - Big">
      <a:majorFont>
        <a:latin typeface="Helvetica Neue Light"/>
        <a:ea typeface="ヒラギノ角ゴ ProN W3"/>
        <a:cs typeface="ヒラギノ角ゴ ProN W3"/>
      </a:majorFont>
      <a:minorFont>
        <a:latin typeface="Helvetica Neue"/>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spDef>
    <a:ln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lnDef>
  </a:objectDefaults>
  <a:extraClrSchemeLst>
    <a:extraClrScheme>
      <a:clrScheme name="Photo - Big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9.xml><?xml version="1.0" encoding="utf-8"?>
<a:theme xmlns:a="http://schemas.openxmlformats.org/drawingml/2006/main" name="Title, Bullets &amp; Photo">
  <a:themeElements>
    <a:clrScheme name="">
      <a:dk1>
        <a:srgbClr val="000000"/>
      </a:dk1>
      <a:lt1>
        <a:srgbClr val="FFFFFF"/>
      </a:lt1>
      <a:dk2>
        <a:srgbClr val="000000"/>
      </a:dk2>
      <a:lt2>
        <a:srgbClr val="808080"/>
      </a:lt2>
      <a:accent1>
        <a:srgbClr val="BFBFBF"/>
      </a:accent1>
      <a:accent2>
        <a:srgbClr val="333399"/>
      </a:accent2>
      <a:accent3>
        <a:srgbClr val="FFFFFF"/>
      </a:accent3>
      <a:accent4>
        <a:srgbClr val="000000"/>
      </a:accent4>
      <a:accent5>
        <a:srgbClr val="DCDCDC"/>
      </a:accent5>
      <a:accent6>
        <a:srgbClr val="2D2D8A"/>
      </a:accent6>
      <a:hlink>
        <a:srgbClr val="009999"/>
      </a:hlink>
      <a:folHlink>
        <a:srgbClr val="99CC00"/>
      </a:folHlink>
    </a:clrScheme>
    <a:fontScheme name="Title, Bullets &amp; Photo">
      <a:majorFont>
        <a:latin typeface="Helvetica Neue Light"/>
        <a:ea typeface="ヒラギノ角ゴ ProN W3"/>
        <a:cs typeface="ヒラギノ角ゴ ProN W3"/>
      </a:majorFont>
      <a:minorFont>
        <a:latin typeface="Helvetica Neue"/>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spDef>
    <a:ln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lnDef>
  </a:objectDefaults>
  <a:extraClrSchemeLst>
    <a:extraClrScheme>
      <a:clrScheme name="Title, Bullets &amp; Phot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6552</TotalTime>
  <Pages>0</Pages>
  <Words>1781</Words>
  <Characters>0</Characters>
  <Application>Microsoft Office PowerPoint</Application>
  <PresentationFormat>Custom</PresentationFormat>
  <Lines>0</Lines>
  <Paragraphs>187</Paragraphs>
  <Slides>11</Slides>
  <Notes>11</Notes>
  <HiddenSlides>0</HiddenSlides>
  <MMClips>0</MMClips>
  <ScaleCrop>false</ScaleCrop>
  <HeadingPairs>
    <vt:vector size="4" baseType="variant">
      <vt:variant>
        <vt:lpstr>Theme</vt:lpstr>
      </vt:variant>
      <vt:variant>
        <vt:i4>19</vt:i4>
      </vt:variant>
      <vt:variant>
        <vt:lpstr>Slide Titles</vt:lpstr>
      </vt:variant>
      <vt:variant>
        <vt:i4>11</vt:i4>
      </vt:variant>
    </vt:vector>
  </HeadingPairs>
  <TitlesOfParts>
    <vt:vector size="30" baseType="lpstr">
      <vt:lpstr>Title &amp; Subtitle</vt:lpstr>
      <vt:lpstr>Title &amp; Bullets</vt:lpstr>
      <vt:lpstr>Photo - 4 Up</vt:lpstr>
      <vt:lpstr>Photo - 2 Up Landscape</vt:lpstr>
      <vt:lpstr>Photo - 2 Up Portrait &amp; Landscape</vt:lpstr>
      <vt:lpstr>Photo - 2 Up Portrait</vt:lpstr>
      <vt:lpstr>Photo - 3 Up Portrait</vt:lpstr>
      <vt:lpstr>Photo - Big</vt:lpstr>
      <vt:lpstr>Title, Bullets &amp; Photo</vt:lpstr>
      <vt:lpstr>Photo - 3 Up</vt:lpstr>
      <vt:lpstr>Title &amp; Bullets - Left</vt:lpstr>
      <vt:lpstr>Title &amp; Bullets - Right</vt:lpstr>
      <vt:lpstr>Bullets</vt:lpstr>
      <vt:lpstr>Title - Top</vt:lpstr>
      <vt:lpstr>Title &amp; Bullets - 2 Column</vt:lpstr>
      <vt:lpstr>Blank</vt:lpstr>
      <vt:lpstr>Photo - Vertical</vt:lpstr>
      <vt:lpstr>Photo - Horizontal</vt:lpstr>
      <vt:lpstr>Title - Center</vt:lpstr>
      <vt:lpstr> Responsible Data Use: Data restrictions</vt:lpstr>
      <vt:lpstr>Overview</vt:lpstr>
      <vt:lpstr>Background and context </vt:lpstr>
      <vt:lpstr>Relevance to data management </vt:lpstr>
      <vt:lpstr>What restrictions are needed for data?</vt:lpstr>
      <vt:lpstr>How to handle restricted data </vt:lpstr>
      <vt:lpstr>How to share or redistribute restricted data</vt:lpstr>
      <vt:lpstr>How do archives handle data restrictions?</vt:lpstr>
      <vt:lpstr>Resources</vt:lpstr>
      <vt:lpstr>References</vt:lpstr>
      <vt:lpstr>Other Relevant Modules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ESIP Federation 101</dc:title>
  <dc:creator>nhoebel</dc:creator>
  <cp:lastModifiedBy>Robert R Downs</cp:lastModifiedBy>
  <cp:revision>77</cp:revision>
  <dcterms:created xsi:type="dcterms:W3CDTF">2011-08-09T22:31:13Z</dcterms:created>
  <dcterms:modified xsi:type="dcterms:W3CDTF">2012-11-09T14:33:29Z</dcterms:modified>
</cp:coreProperties>
</file>