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2" r:id="rId6"/>
    <p:sldId id="268" r:id="rId7"/>
    <p:sldId id="269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1829" autoAdjust="0"/>
  </p:normalViewPr>
  <p:slideViewPr>
    <p:cSldViewPr>
      <p:cViewPr varScale="1">
        <p:scale>
          <a:sx n="67" d="100"/>
          <a:sy n="67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296F0-C136-4D78-BC5D-D2B0E9CBF942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B3C29-06DC-4F3A-95C5-1D2CA19D3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18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B3C29-06DC-4F3A-95C5-1D2CA19D33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72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6FF0-2D12-4588-90F2-97471555FB0E}" type="datetime1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4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FD6-3B18-4889-B7FC-98337F22150D}" type="datetime1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7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58ED-9AB3-4958-BA04-737DA0CA57C1}" type="datetime1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51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DC478-DF14-4042-A9DC-D5811534DCEB}" type="datetime1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8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013B-12BB-439D-9322-81382BD22AB2}" type="datetime1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5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3509-1955-4212-A9E7-3D46531801A4}" type="datetime1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9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9296-B102-4BC5-A30B-650B1FEEDC67}" type="datetime1">
              <a:rPr lang="en-US" smtClean="0"/>
              <a:t>10/24/2012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0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D5D05-C6B5-404E-B997-C6EBEFE7E2F9}" type="datetime1">
              <a:rPr lang="en-US" smtClean="0"/>
              <a:t>10/24/2012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5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B0-7390-4929-9752-32DB80AF894F}" type="datetime1">
              <a:rPr lang="en-US" smtClean="0"/>
              <a:t>10/24/2012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3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432C-7D6C-49C8-872F-89F901A48C7F}" type="datetime1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8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3960-8BB1-4FE9-801A-7EC8F1583BC3}" type="datetime1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2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0A3DA-9C5D-4F1F-BEBE-C5D66E79D936}" type="datetime1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6E4AE-2D3C-415A-A91F-1925ECD35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6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w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1.wmf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gif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7.png"/><Relationship Id="rId7" Type="http://schemas.openxmlformats.org/officeDocument/2006/relationships/image" Target="../media/image10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gif"/><Relationship Id="rId10" Type="http://schemas.openxmlformats.org/officeDocument/2006/relationships/image" Target="../media/image2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VisKo: Enabling Visualization Generation Over the Web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Nicholas Del Rio – UTEP</a:t>
            </a:r>
          </a:p>
          <a:p>
            <a:r>
              <a:rPr lang="en-US" dirty="0" smtClean="0"/>
              <a:t>Paulo </a:t>
            </a:r>
            <a:r>
              <a:rPr lang="en-US" dirty="0" err="1" smtClean="0"/>
              <a:t>Pinheiro</a:t>
            </a:r>
            <a:r>
              <a:rPr lang="en-US" dirty="0" smtClean="0"/>
              <a:t> - PNNL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0" y="61722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http://trust.utep.edu/visko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6288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10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86782"/>
            <a:ext cx="8610600" cy="428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728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Description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11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14938"/>
            <a:ext cx="8153400" cy="475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275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Sharing Visualizations Over the Web</a:t>
            </a:r>
            <a:endParaRPr lang="en-US" dirty="0"/>
          </a:p>
        </p:txBody>
      </p:sp>
      <p:pic>
        <p:nvPicPr>
          <p:cNvPr id="1026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59" y="2602468"/>
            <a:ext cx="897941" cy="916686"/>
          </a:xfrm>
          <a:prstGeom prst="rect">
            <a:avLst/>
          </a:prstGeom>
          <a:noFill/>
          <a:scene3d>
            <a:camera prst="orthographicFront">
              <a:rot lat="0" lon="10799977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rved Down Arrow 9"/>
          <p:cNvSpPr/>
          <p:nvPr/>
        </p:nvSpPr>
        <p:spPr>
          <a:xfrm>
            <a:off x="460376" y="1764268"/>
            <a:ext cx="8150224" cy="7597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30" name="Picture 6" descr="http://iw.cs.utep.edu/visko-web/visualization-examples/gravity-2d-contourmap-nc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383268"/>
            <a:ext cx="1914525" cy="904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90799" y="2196203"/>
            <a:ext cx="3581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Send image (contents or by URL)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1143001" y="2982325"/>
            <a:ext cx="6781800" cy="229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1" name="Picture 7" descr="C:\Users\Nicholas\AppData\Local\Microsoft\Windows\Temporary Internet Files\Content.IE5\DQ4PPZYE\MP900309271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667000"/>
            <a:ext cx="1133475" cy="69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505200" y="3364468"/>
            <a:ext cx="1590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Send data</a:t>
            </a:r>
            <a:endParaRPr lang="en-US" dirty="0"/>
          </a:p>
        </p:txBody>
      </p:sp>
      <p:sp>
        <p:nvSpPr>
          <p:cNvPr id="15" name="AutoShape 13" descr="http://upload.wikimedia.org/wikipedia/commons/3/30/OCR-A_char_Plus_Sign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Curved Up Arrow 20"/>
          <p:cNvSpPr/>
          <p:nvPr/>
        </p:nvSpPr>
        <p:spPr>
          <a:xfrm>
            <a:off x="460375" y="3593069"/>
            <a:ext cx="8378825" cy="90067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638800" y="1219199"/>
            <a:ext cx="2811170" cy="924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R</a:t>
            </a:r>
            <a:r>
              <a:rPr lang="en-US" sz="1400" dirty="0" smtClean="0"/>
              <a:t>ecipient may be unable to adjust any properties such as contour interval, color tables, projection and labels</a:t>
            </a:r>
            <a:endParaRPr lang="en-US" sz="1400" dirty="0"/>
          </a:p>
        </p:txBody>
      </p:sp>
      <p:sp>
        <p:nvSpPr>
          <p:cNvPr id="33" name="Rounded Rectangle 32"/>
          <p:cNvSpPr/>
          <p:nvPr/>
        </p:nvSpPr>
        <p:spPr>
          <a:xfrm>
            <a:off x="5410200" y="2687598"/>
            <a:ext cx="2057400" cy="8615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Recipient may not have tools, capabilities, and expertise to regenerate visualization from data</a:t>
            </a:r>
          </a:p>
        </p:txBody>
      </p:sp>
      <p:pic>
        <p:nvPicPr>
          <p:cNvPr id="3" name="Picture 2" descr="https://encrypted-tbn0.gstatic.com/images?q=tbn:ANd9GcTOuxrs264ZeCL-i2DZZ7zHgFyFmJO14yInm91wlDl9RF9yzXOM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851538"/>
            <a:ext cx="1405885" cy="110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057399" y="4964668"/>
            <a:ext cx="4724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Send URL of visualization embedded in viewer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5181600" y="4003938"/>
            <a:ext cx="2590800" cy="644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These solutions have been implemented only for specific domains , for example OGC </a:t>
            </a:r>
          </a:p>
        </p:txBody>
      </p:sp>
      <p:sp>
        <p:nvSpPr>
          <p:cNvPr id="4" name="Curved Up Arrow 3"/>
          <p:cNvSpPr/>
          <p:nvPr/>
        </p:nvSpPr>
        <p:spPr>
          <a:xfrm>
            <a:off x="228600" y="3987879"/>
            <a:ext cx="8983371" cy="2108121"/>
          </a:xfrm>
          <a:prstGeom prst="curvedUpArrow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371" y="5486400"/>
            <a:ext cx="2723029" cy="76200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Rounded Rectangle 36"/>
          <p:cNvSpPr/>
          <p:nvPr/>
        </p:nvSpPr>
        <p:spPr>
          <a:xfrm>
            <a:off x="6324598" y="5486400"/>
            <a:ext cx="1905002" cy="615461"/>
          </a:xfrm>
          <a:prstGeom prst="round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VisKo queries address the limitations above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057400" y="6248400"/>
            <a:ext cx="4834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. Send a VisKo Query specifying the visualization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2</a:t>
            </a:fld>
            <a:endParaRPr lang="en-US"/>
          </a:p>
        </p:txBody>
      </p:sp>
      <p:pic>
        <p:nvPicPr>
          <p:cNvPr id="3074" name="Picture 2" descr="https://encrypted-tbn3.gstatic.com/images?q=tbn:ANd9GcRAL-HkIsxZplEZPIoXgNj8HRN8UFNsLWYyT0OZBKoG5sOSfjh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590800"/>
            <a:ext cx="914399" cy="951807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72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7" grpId="0"/>
      <p:bldP spid="21" grpId="0" animBg="1"/>
      <p:bldP spid="22" grpId="0" animBg="1"/>
      <p:bldP spid="33" grpId="0" animBg="1"/>
      <p:bldP spid="24" grpId="0"/>
      <p:bldP spid="28" grpId="0" animBg="1"/>
      <p:bldP spid="4" grpId="0" animBg="1"/>
      <p:bldP spid="37" grpId="0" animBg="1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28772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Enhancing </a:t>
            </a:r>
            <a:r>
              <a:rPr lang="en-US" dirty="0"/>
              <a:t>U</a:t>
            </a:r>
            <a:r>
              <a:rPr lang="en-US" dirty="0" smtClean="0"/>
              <a:t>sage of </a:t>
            </a:r>
            <a:r>
              <a:rPr lang="en-US" dirty="0"/>
              <a:t>P</a:t>
            </a:r>
            <a:r>
              <a:rPr lang="en-US" dirty="0" smtClean="0"/>
              <a:t>referred </a:t>
            </a:r>
            <a:r>
              <a:rPr lang="en-US" dirty="0"/>
              <a:t>T</a:t>
            </a:r>
            <a:r>
              <a:rPr lang="en-US" dirty="0" smtClean="0"/>
              <a:t>oolkits</a:t>
            </a:r>
            <a:endParaRPr lang="en-US" dirty="0"/>
          </a:p>
        </p:txBody>
      </p:sp>
      <p:pic>
        <p:nvPicPr>
          <p:cNvPr id="4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59" y="1600200"/>
            <a:ext cx="897941" cy="916686"/>
          </a:xfrm>
          <a:prstGeom prst="rect">
            <a:avLst/>
          </a:prstGeom>
          <a:noFill/>
          <a:scene3d>
            <a:camera prst="orthographicFront">
              <a:rot lat="0" lon="10799977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353300" y="3321605"/>
            <a:ext cx="8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VisKo</a:t>
            </a:r>
            <a:endParaRPr lang="en-US" dirty="0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805" y="1924050"/>
            <a:ext cx="7048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0" name="Straight Arrow Connector 29"/>
          <p:cNvCxnSpPr>
            <a:stCxn id="2061" idx="2"/>
          </p:cNvCxnSpPr>
          <p:nvPr/>
        </p:nvCxnSpPr>
        <p:spPr>
          <a:xfrm>
            <a:off x="5300230" y="2286000"/>
            <a:ext cx="1184806" cy="759714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4067175" y="1694765"/>
            <a:ext cx="4848225" cy="3639235"/>
            <a:chOff x="4067175" y="1694765"/>
            <a:chExt cx="4848225" cy="3639235"/>
          </a:xfrm>
        </p:grpSpPr>
        <p:pic>
          <p:nvPicPr>
            <p:cNvPr id="2054" name="Picture 6" descr="------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7000" y="1985962"/>
              <a:ext cx="952500" cy="376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9775" y="4752975"/>
              <a:ext cx="2105025" cy="504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64" name="Picture 1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175" y="4953000"/>
              <a:ext cx="1571625" cy="228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66" name="Picture 18" descr="http://www.ghostscript.com/logo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53400" y="4724400"/>
              <a:ext cx="533400" cy="609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8" name="Picture 20" descr="ImageMagick Logo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40255" y="1694765"/>
              <a:ext cx="775145" cy="7436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5" name="Straight Arrow Connector 34"/>
            <p:cNvCxnSpPr>
              <a:stCxn id="2054" idx="2"/>
              <a:endCxn id="2051" idx="0"/>
            </p:cNvCxnSpPr>
            <p:nvPr/>
          </p:nvCxnSpPr>
          <p:spPr>
            <a:xfrm flipH="1">
              <a:off x="6948488" y="2362200"/>
              <a:ext cx="4762" cy="5334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068" idx="2"/>
            </p:cNvCxnSpPr>
            <p:nvPr/>
          </p:nvCxnSpPr>
          <p:spPr>
            <a:xfrm flipH="1">
              <a:off x="7353300" y="2438400"/>
              <a:ext cx="1174528" cy="6858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2066" idx="0"/>
            </p:cNvCxnSpPr>
            <p:nvPr/>
          </p:nvCxnSpPr>
          <p:spPr>
            <a:xfrm>
              <a:off x="7239000" y="3810000"/>
              <a:ext cx="1181100" cy="9144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2051" idx="2"/>
              <a:endCxn id="2058" idx="0"/>
            </p:cNvCxnSpPr>
            <p:nvPr/>
          </p:nvCxnSpPr>
          <p:spPr>
            <a:xfrm flipH="1">
              <a:off x="6872288" y="4086225"/>
              <a:ext cx="76200" cy="66675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2064" idx="0"/>
            </p:cNvCxnSpPr>
            <p:nvPr/>
          </p:nvCxnSpPr>
          <p:spPr>
            <a:xfrm flipH="1">
              <a:off x="4852988" y="3911460"/>
              <a:ext cx="1558983" cy="104154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71" name="Picture 23" descr="http://trust.utep.edu/visko/visualization-examples/gravity-2d-contourmap-gmt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75" y="4079642"/>
            <a:ext cx="1298425" cy="694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5" descr="http://trust.utep.edu/visko/visualization-examples/gravity-3d-barchart-ungridded-gmt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296" y="4107753"/>
            <a:ext cx="1272904" cy="692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Picture 27" descr="http://trust.utep.edu/visko/visualization-examples/gravity-2d-contourmap-ncl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1" y="3166030"/>
            <a:ext cx="1259689" cy="745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 descr="http://trust.utep.edu/visko/visualization-examples/gravity-3d-isosurfacesrendering-vtk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7" y="5029200"/>
            <a:ext cx="962025" cy="755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9" name="Picture 31" descr="http://trust.utep.edu/visko/visualization-examples/gravity-3d-pointplot-vtk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159" y="5029200"/>
            <a:ext cx="96064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1" name="Picture 33" descr="http://trust.utep.edu/visko/visualization-examples/gravity-2d-pointmap-gmt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737" y="4060592"/>
            <a:ext cx="1109663" cy="776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iw.cs.utep.edu/visko-web/visualization-examples/ecology-2d-timeseries-ncl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172" y="3048000"/>
            <a:ext cx="1224228" cy="102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3</a:t>
            </a:fld>
            <a:endParaRPr lang="en-US"/>
          </a:p>
        </p:txBody>
      </p:sp>
      <p:pic>
        <p:nvPicPr>
          <p:cNvPr id="11" name="Picture 4" descr="http://iw.cs.utep.edu/visko-web/visualization-examples/gravity-3d-surfaceplot-vtk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552" y="4953000"/>
            <a:ext cx="984648" cy="817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303656" y="5983069"/>
            <a:ext cx="746874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U</a:t>
            </a:r>
            <a:r>
              <a:rPr lang="en-US" dirty="0" smtClean="0"/>
              <a:t>sers may also get other visualizations of the same dataset, generated by different registered toolkits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 rot="857655">
            <a:off x="1391290" y="2706574"/>
            <a:ext cx="5069761" cy="238135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47900"/>
            <a:ext cx="223837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 descr="http://trust.utep.edu/visko/visualization-examples/gravity-3d-surfaceplot-imagej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124200"/>
            <a:ext cx="1060848" cy="885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Nicholas\AppData\Local\Microsoft\Windows\Temporary Internet Files\Content.IE5\7XQMZZL9\MC900434845[1].pn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175" y="2895600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91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667" y="1981200"/>
            <a:ext cx="2351933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Hybrid Pipelines</a:t>
            </a:r>
            <a:endParaRPr lang="en-US" dirty="0"/>
          </a:p>
        </p:txBody>
      </p:sp>
      <p:pic>
        <p:nvPicPr>
          <p:cNvPr id="5124" name="Picture 4" descr="http://trust.utep.edu/visko/visualization-examples/gravity-2d-contourmap-nc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604266"/>
            <a:ext cx="2330423" cy="1101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2552700" y="1828800"/>
            <a:ext cx="800100" cy="685800"/>
          </a:xfrm>
          <a:prstGeom prst="ellipse">
            <a:avLst/>
          </a:prstGeom>
          <a:solidFill>
            <a:schemeClr val="accent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62300" y="2590800"/>
            <a:ext cx="800100" cy="685800"/>
          </a:xfrm>
          <a:prstGeom prst="ellipse">
            <a:avLst/>
          </a:prstGeom>
          <a:solidFill>
            <a:schemeClr val="accent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90900" y="3505200"/>
            <a:ext cx="800100" cy="685800"/>
          </a:xfrm>
          <a:prstGeom prst="ellipse">
            <a:avLst/>
          </a:prstGeom>
          <a:solidFill>
            <a:schemeClr val="accent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57500" y="4419600"/>
            <a:ext cx="800100" cy="685800"/>
          </a:xfrm>
          <a:prstGeom prst="ellipse">
            <a:avLst/>
          </a:prstGeom>
          <a:solidFill>
            <a:schemeClr val="accent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32150" y="1600200"/>
            <a:ext cx="284005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Custom Code: column filter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14800" y="2754868"/>
            <a:ext cx="14478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GMT: surface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3669268"/>
            <a:ext cx="28956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NCL: </a:t>
            </a:r>
            <a:r>
              <a:rPr lang="en-US" dirty="0" err="1" smtClean="0"/>
              <a:t>gsn_csm_contour_map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0" y="4583668"/>
            <a:ext cx="12954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GS: ps2pdf 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86400" y="3505200"/>
            <a:ext cx="320040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Combing the best of both worlds: GMT’s gridding techniques with NCL’s high quality contour map generation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128740"/>
              </p:ext>
            </p:extLst>
          </p:nvPr>
        </p:nvGraphicFramePr>
        <p:xfrm>
          <a:off x="4343400" y="5562600"/>
          <a:ext cx="37338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Purple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Nodes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Data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Transformers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Yellow Node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Visualization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Mapper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White Node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Viewer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400" y="1649849"/>
            <a:ext cx="2286000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VISUALIZE http://data.txt</a:t>
            </a:r>
          </a:p>
          <a:p>
            <a:r>
              <a:rPr lang="en-US" sz="1400" dirty="0" smtClean="0"/>
              <a:t>AS contour-map IN </a:t>
            </a:r>
            <a:r>
              <a:rPr lang="en-US" sz="1400" dirty="0" err="1" smtClean="0"/>
              <a:t>firefox</a:t>
            </a:r>
            <a:endParaRPr lang="en-US" sz="1400" dirty="0"/>
          </a:p>
          <a:p>
            <a:r>
              <a:rPr lang="en-US" sz="1400" dirty="0" smtClean="0"/>
              <a:t>WHERE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FORMAT = SSV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TYPE = d19 (gravity data)</a:t>
            </a:r>
          </a:p>
        </p:txBody>
      </p:sp>
    </p:spTree>
    <p:extLst>
      <p:ext uri="{BB962C8B-B14F-4D97-AF65-F5344CB8AC3E}">
        <p14:creationId xmlns:p14="http://schemas.microsoft.com/office/powerpoint/2010/main" val="325788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  <p:bldP spid="6" grpId="0" animBg="1"/>
      <p:bldP spid="15" grpId="0" animBg="1"/>
      <p:bldP spid="16" grpId="0" animBg="1"/>
      <p:bldP spid="17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Help the Operator Graph Grow!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5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212194"/>
            <a:ext cx="8820150" cy="4350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203303"/>
              </p:ext>
            </p:extLst>
          </p:nvPr>
        </p:nvGraphicFramePr>
        <p:xfrm>
          <a:off x="76200" y="5562600"/>
          <a:ext cx="37338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Purple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Nodes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Data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Transformers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Yellow Nodes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Visualization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Mapper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White Nodes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Viewers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5250" y="4835604"/>
            <a:ext cx="2800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</a:t>
            </a:r>
            <a:r>
              <a:rPr lang="en-US" b="1" dirty="0" smtClean="0"/>
              <a:t>nap shot of our current service knowledge base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5638800" y="1219201"/>
            <a:ext cx="1143000" cy="4262734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724400" y="5574268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Pipeline from slide (4) found above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7510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Community Participation:</a:t>
            </a:r>
            <a:br>
              <a:rPr lang="en-US" dirty="0" smtClean="0"/>
            </a:br>
            <a:r>
              <a:rPr lang="en-US" dirty="0" smtClean="0"/>
              <a:t>Registering /Services through Packages</a:t>
            </a:r>
            <a:endParaRPr lang="en-US" dirty="0"/>
          </a:p>
        </p:txBody>
      </p:sp>
      <p:pic>
        <p:nvPicPr>
          <p:cNvPr id="3074" name="Picture 2" descr="Jm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43200"/>
            <a:ext cx="1181100" cy="60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ight Arrow 44"/>
          <p:cNvSpPr/>
          <p:nvPr/>
        </p:nvSpPr>
        <p:spPr>
          <a:xfrm>
            <a:off x="1447800" y="3505200"/>
            <a:ext cx="4341114" cy="19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5" name="Picture 3" descr="C:\Users\Nicholas\AppData\Local\Microsoft\Windows\Temporary Internet Files\Content.IE5\CRCC0TRS\MC900440401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43" y="3048000"/>
            <a:ext cx="1141857" cy="114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ectangle 46"/>
          <p:cNvSpPr/>
          <p:nvPr/>
        </p:nvSpPr>
        <p:spPr>
          <a:xfrm>
            <a:off x="533400" y="2667000"/>
            <a:ext cx="1362075" cy="685800"/>
          </a:xfrm>
          <a:prstGeom prst="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6</a:t>
            </a:fld>
            <a:endParaRPr lang="en-US"/>
          </a:p>
        </p:txBody>
      </p:sp>
      <p:pic>
        <p:nvPicPr>
          <p:cNvPr id="89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805" y="1924050"/>
            <a:ext cx="7048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0" name="Straight Arrow Connector 89"/>
          <p:cNvCxnSpPr>
            <a:stCxn id="89" idx="2"/>
          </p:cNvCxnSpPr>
          <p:nvPr/>
        </p:nvCxnSpPr>
        <p:spPr>
          <a:xfrm>
            <a:off x="5300230" y="2286000"/>
            <a:ext cx="1184806" cy="759714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4067175" y="1694765"/>
            <a:ext cx="4848225" cy="3639235"/>
            <a:chOff x="4067175" y="1694765"/>
            <a:chExt cx="4848225" cy="3639235"/>
          </a:xfrm>
        </p:grpSpPr>
        <p:pic>
          <p:nvPicPr>
            <p:cNvPr id="92" name="Picture 6" descr="------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7000" y="1985962"/>
              <a:ext cx="952500" cy="376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3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9775" y="4752975"/>
              <a:ext cx="2105025" cy="504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4" name="Picture 1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175" y="4953000"/>
              <a:ext cx="1571625" cy="228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5" name="Picture 18" descr="http://www.ghostscript.com/logo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53400" y="4724400"/>
              <a:ext cx="533400" cy="609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6" name="Picture 20" descr="ImageMagick Logo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40255" y="1694765"/>
              <a:ext cx="775145" cy="7436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97" name="Straight Arrow Connector 96"/>
            <p:cNvCxnSpPr>
              <a:stCxn id="92" idx="2"/>
            </p:cNvCxnSpPr>
            <p:nvPr/>
          </p:nvCxnSpPr>
          <p:spPr>
            <a:xfrm flipH="1">
              <a:off x="6948488" y="2362200"/>
              <a:ext cx="4762" cy="5334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>
              <a:stCxn id="96" idx="2"/>
            </p:cNvCxnSpPr>
            <p:nvPr/>
          </p:nvCxnSpPr>
          <p:spPr>
            <a:xfrm flipH="1">
              <a:off x="7353300" y="2438400"/>
              <a:ext cx="1174528" cy="6858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>
              <a:endCxn id="95" idx="0"/>
            </p:cNvCxnSpPr>
            <p:nvPr/>
          </p:nvCxnSpPr>
          <p:spPr>
            <a:xfrm>
              <a:off x="7239000" y="3810000"/>
              <a:ext cx="1181100" cy="9144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>
              <a:endCxn id="93" idx="0"/>
            </p:cNvCxnSpPr>
            <p:nvPr/>
          </p:nvCxnSpPr>
          <p:spPr>
            <a:xfrm flipH="1">
              <a:off x="6872288" y="4086225"/>
              <a:ext cx="76200" cy="66675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94" idx="0"/>
            </p:cNvCxnSpPr>
            <p:nvPr/>
          </p:nvCxnSpPr>
          <p:spPr>
            <a:xfrm flipH="1">
              <a:off x="4852988" y="3911460"/>
              <a:ext cx="1558983" cy="104154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" name="Picture 3" descr="C:\Users\Nicholas\AppData\Local\Microsoft\Windows\Temporary Internet Files\Content.IE5\7XQMZZL9\MC900434845[1]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175" y="2895600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TextBox 102"/>
          <p:cNvSpPr txBox="1"/>
          <p:nvPr/>
        </p:nvSpPr>
        <p:spPr>
          <a:xfrm>
            <a:off x="7353300" y="3321605"/>
            <a:ext cx="8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VisKo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886200" y="2642464"/>
            <a:ext cx="2466975" cy="848449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Jm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81200"/>
            <a:ext cx="1181100" cy="60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228600" y="4391799"/>
            <a:ext cx="347167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Jmol</a:t>
            </a:r>
            <a:r>
              <a:rPr lang="en-US" dirty="0" smtClean="0"/>
              <a:t> services are now registered with VisKo (i.e., registration)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28600" y="5181600"/>
            <a:ext cx="3471672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VisKo will now consider </a:t>
            </a:r>
            <a:r>
              <a:rPr lang="en-US" dirty="0" err="1" smtClean="0"/>
              <a:t>Jmol</a:t>
            </a:r>
            <a:r>
              <a:rPr lang="en-US" dirty="0" smtClean="0"/>
              <a:t> services when answering queries  (i.e., service discovery)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8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46042 -0.000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21" y="-4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47083 -0.0053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42" y="-27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44444E-6 L 0.46615 0.0055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99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7" grpId="0" animBg="1"/>
      <p:bldP spid="47" grpId="1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29718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Extras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4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Transformation Paths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66862"/>
            <a:ext cx="8868055" cy="46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220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Submission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E4AE-2D3C-415A-A91F-1925ECD358B2}" type="slidenum">
              <a:rPr lang="en-US" smtClean="0"/>
              <a:t>9</a:t>
            </a:fld>
            <a:endParaRPr lang="en-U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47800"/>
            <a:ext cx="8720138" cy="4841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095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284</Words>
  <Application>Microsoft Office PowerPoint</Application>
  <PresentationFormat>On-screen Show (4:3)</PresentationFormat>
  <Paragraphs>63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VisKo: Enabling Visualization Generation Over the Web</vt:lpstr>
      <vt:lpstr>Sharing Visualizations Over the Web</vt:lpstr>
      <vt:lpstr>Enhancing Usage of Preferred Toolkits</vt:lpstr>
      <vt:lpstr>Supporting Hybrid Pipelines</vt:lpstr>
      <vt:lpstr>Help the Operator Graph Grow!</vt:lpstr>
      <vt:lpstr>Community Participation: Registering /Services through Packages</vt:lpstr>
      <vt:lpstr>Extras</vt:lpstr>
      <vt:lpstr>Data Transformation Paths</vt:lpstr>
      <vt:lpstr>Query Submission</vt:lpstr>
      <vt:lpstr>Query Results</vt:lpstr>
      <vt:lpstr>Pipeline Description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VisKo: Enabling Visualization Over the Web</dc:title>
  <dc:creator>Nicholas</dc:creator>
  <cp:lastModifiedBy>Nicholas</cp:lastModifiedBy>
  <cp:revision>245</cp:revision>
  <dcterms:created xsi:type="dcterms:W3CDTF">2012-10-23T22:39:33Z</dcterms:created>
  <dcterms:modified xsi:type="dcterms:W3CDTF">2012-10-24T06:27:13Z</dcterms:modified>
</cp:coreProperties>
</file>