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slideMaster16.xml" ContentType="application/vnd.openxmlformats-officedocument.presentationml.slideMaster+xml"/>
  <Override PartName="/ppt/slideMasters/slideMaster17.xml" ContentType="application/vnd.openxmlformats-officedocument.presentationml.slideMaster+xml"/>
  <Override PartName="/ppt/slideMasters/slideMaster18.xml" ContentType="application/vnd.openxmlformats-officedocument.presentationml.slideMaster+xml"/>
  <Override PartName="/ppt/slideMasters/slideMaster19.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theme/theme9.xml" ContentType="application/vnd.openxmlformats-officedocument.theme+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theme/theme10.xml" ContentType="application/vnd.openxmlformats-officedocument.theme+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theme/theme11.xml" ContentType="application/vnd.openxmlformats-officedocument.theme+xml"/>
  <Override PartName="/ppt/slideLayouts/slideLayout122.xml" ContentType="application/vnd.openxmlformats-officedocument.presentationml.slideLayout+xml"/>
  <Override PartName="/ppt/slideLayouts/slideLayout123.xml" ContentType="application/vnd.openxmlformats-officedocument.presentationml.slideLayout+xml"/>
  <Override PartName="/ppt/slideLayouts/slideLayout124.xml" ContentType="application/vnd.openxmlformats-officedocument.presentationml.slideLayout+xml"/>
  <Override PartName="/ppt/slideLayouts/slideLayout125.xml" ContentType="application/vnd.openxmlformats-officedocument.presentationml.slideLayout+xml"/>
  <Override PartName="/ppt/slideLayouts/slideLayout126.xml" ContentType="application/vnd.openxmlformats-officedocument.presentationml.slideLayout+xml"/>
  <Override PartName="/ppt/slideLayouts/slideLayout127.xml" ContentType="application/vnd.openxmlformats-officedocument.presentationml.slideLayout+xml"/>
  <Override PartName="/ppt/slideLayouts/slideLayout128.xml" ContentType="application/vnd.openxmlformats-officedocument.presentationml.slideLayout+xml"/>
  <Override PartName="/ppt/slideLayouts/slideLayout129.xml" ContentType="application/vnd.openxmlformats-officedocument.presentationml.slideLayout+xml"/>
  <Override PartName="/ppt/slideLayouts/slideLayout130.xml" ContentType="application/vnd.openxmlformats-officedocument.presentationml.slideLayout+xml"/>
  <Override PartName="/ppt/slideLayouts/slideLayout131.xml" ContentType="application/vnd.openxmlformats-officedocument.presentationml.slideLayout+xml"/>
  <Override PartName="/ppt/slideLayouts/slideLayout132.xml" ContentType="application/vnd.openxmlformats-officedocument.presentationml.slideLayout+xml"/>
  <Override PartName="/ppt/theme/theme12.xml" ContentType="application/vnd.openxmlformats-officedocument.theme+xml"/>
  <Override PartName="/ppt/slideLayouts/slideLayout133.xml" ContentType="application/vnd.openxmlformats-officedocument.presentationml.slideLayout+xml"/>
  <Override PartName="/ppt/slideLayouts/slideLayout134.xml" ContentType="application/vnd.openxmlformats-officedocument.presentationml.slideLayout+xml"/>
  <Override PartName="/ppt/slideLayouts/slideLayout135.xml" ContentType="application/vnd.openxmlformats-officedocument.presentationml.slideLayout+xml"/>
  <Override PartName="/ppt/slideLayouts/slideLayout136.xml" ContentType="application/vnd.openxmlformats-officedocument.presentationml.slideLayout+xml"/>
  <Override PartName="/ppt/slideLayouts/slideLayout137.xml" ContentType="application/vnd.openxmlformats-officedocument.presentationml.slideLayout+xml"/>
  <Override PartName="/ppt/slideLayouts/slideLayout138.xml" ContentType="application/vnd.openxmlformats-officedocument.presentationml.slideLayout+xml"/>
  <Override PartName="/ppt/slideLayouts/slideLayout139.xml" ContentType="application/vnd.openxmlformats-officedocument.presentationml.slideLayout+xml"/>
  <Override PartName="/ppt/slideLayouts/slideLayout140.xml" ContentType="application/vnd.openxmlformats-officedocument.presentationml.slideLayout+xml"/>
  <Override PartName="/ppt/slideLayouts/slideLayout141.xml" ContentType="application/vnd.openxmlformats-officedocument.presentationml.slideLayout+xml"/>
  <Override PartName="/ppt/slideLayouts/slideLayout142.xml" ContentType="application/vnd.openxmlformats-officedocument.presentationml.slideLayout+xml"/>
  <Override PartName="/ppt/slideLayouts/slideLayout143.xml" ContentType="application/vnd.openxmlformats-officedocument.presentationml.slideLayout+xml"/>
  <Override PartName="/ppt/theme/theme13.xml" ContentType="application/vnd.openxmlformats-officedocument.theme+xml"/>
  <Override PartName="/ppt/slideLayouts/slideLayout144.xml" ContentType="application/vnd.openxmlformats-officedocument.presentationml.slideLayout+xml"/>
  <Override PartName="/ppt/slideLayouts/slideLayout145.xml" ContentType="application/vnd.openxmlformats-officedocument.presentationml.slideLayout+xml"/>
  <Override PartName="/ppt/slideLayouts/slideLayout146.xml" ContentType="application/vnd.openxmlformats-officedocument.presentationml.slideLayout+xml"/>
  <Override PartName="/ppt/slideLayouts/slideLayout147.xml" ContentType="application/vnd.openxmlformats-officedocument.presentationml.slideLayout+xml"/>
  <Override PartName="/ppt/slideLayouts/slideLayout148.xml" ContentType="application/vnd.openxmlformats-officedocument.presentationml.slideLayout+xml"/>
  <Override PartName="/ppt/slideLayouts/slideLayout149.xml" ContentType="application/vnd.openxmlformats-officedocument.presentationml.slideLayout+xml"/>
  <Override PartName="/ppt/slideLayouts/slideLayout150.xml" ContentType="application/vnd.openxmlformats-officedocument.presentationml.slideLayout+xml"/>
  <Override PartName="/ppt/slideLayouts/slideLayout151.xml" ContentType="application/vnd.openxmlformats-officedocument.presentationml.slideLayout+xml"/>
  <Override PartName="/ppt/slideLayouts/slideLayout152.xml" ContentType="application/vnd.openxmlformats-officedocument.presentationml.slideLayout+xml"/>
  <Override PartName="/ppt/slideLayouts/slideLayout153.xml" ContentType="application/vnd.openxmlformats-officedocument.presentationml.slideLayout+xml"/>
  <Override PartName="/ppt/slideLayouts/slideLayout154.xml" ContentType="application/vnd.openxmlformats-officedocument.presentationml.slideLayout+xml"/>
  <Override PartName="/ppt/theme/theme14.xml" ContentType="application/vnd.openxmlformats-officedocument.theme+xml"/>
  <Override PartName="/ppt/slideLayouts/slideLayout155.xml" ContentType="application/vnd.openxmlformats-officedocument.presentationml.slideLayout+xml"/>
  <Override PartName="/ppt/slideLayouts/slideLayout156.xml" ContentType="application/vnd.openxmlformats-officedocument.presentationml.slideLayout+xml"/>
  <Override PartName="/ppt/slideLayouts/slideLayout157.xml" ContentType="application/vnd.openxmlformats-officedocument.presentationml.slideLayout+xml"/>
  <Override PartName="/ppt/slideLayouts/slideLayout158.xml" ContentType="application/vnd.openxmlformats-officedocument.presentationml.slideLayout+xml"/>
  <Override PartName="/ppt/slideLayouts/slideLayout159.xml" ContentType="application/vnd.openxmlformats-officedocument.presentationml.slideLayout+xml"/>
  <Override PartName="/ppt/slideLayouts/slideLayout160.xml" ContentType="application/vnd.openxmlformats-officedocument.presentationml.slideLayout+xml"/>
  <Override PartName="/ppt/slideLayouts/slideLayout161.xml" ContentType="application/vnd.openxmlformats-officedocument.presentationml.slideLayout+xml"/>
  <Override PartName="/ppt/slideLayouts/slideLayout162.xml" ContentType="application/vnd.openxmlformats-officedocument.presentationml.slideLayout+xml"/>
  <Override PartName="/ppt/slideLayouts/slideLayout163.xml" ContentType="application/vnd.openxmlformats-officedocument.presentationml.slideLayout+xml"/>
  <Override PartName="/ppt/slideLayouts/slideLayout164.xml" ContentType="application/vnd.openxmlformats-officedocument.presentationml.slideLayout+xml"/>
  <Override PartName="/ppt/slideLayouts/slideLayout165.xml" ContentType="application/vnd.openxmlformats-officedocument.presentationml.slideLayout+xml"/>
  <Override PartName="/ppt/theme/theme15.xml" ContentType="application/vnd.openxmlformats-officedocument.theme+xml"/>
  <Override PartName="/ppt/slideLayouts/slideLayout166.xml" ContentType="application/vnd.openxmlformats-officedocument.presentationml.slideLayout+xml"/>
  <Override PartName="/ppt/slideLayouts/slideLayout167.xml" ContentType="application/vnd.openxmlformats-officedocument.presentationml.slideLayout+xml"/>
  <Override PartName="/ppt/slideLayouts/slideLayout168.xml" ContentType="application/vnd.openxmlformats-officedocument.presentationml.slideLayout+xml"/>
  <Override PartName="/ppt/slideLayouts/slideLayout169.xml" ContentType="application/vnd.openxmlformats-officedocument.presentationml.slideLayout+xml"/>
  <Override PartName="/ppt/slideLayouts/slideLayout170.xml" ContentType="application/vnd.openxmlformats-officedocument.presentationml.slideLayout+xml"/>
  <Override PartName="/ppt/slideLayouts/slideLayout171.xml" ContentType="application/vnd.openxmlformats-officedocument.presentationml.slideLayout+xml"/>
  <Override PartName="/ppt/slideLayouts/slideLayout172.xml" ContentType="application/vnd.openxmlformats-officedocument.presentationml.slideLayout+xml"/>
  <Override PartName="/ppt/slideLayouts/slideLayout173.xml" ContentType="application/vnd.openxmlformats-officedocument.presentationml.slideLayout+xml"/>
  <Override PartName="/ppt/slideLayouts/slideLayout174.xml" ContentType="application/vnd.openxmlformats-officedocument.presentationml.slideLayout+xml"/>
  <Override PartName="/ppt/slideLayouts/slideLayout175.xml" ContentType="application/vnd.openxmlformats-officedocument.presentationml.slideLayout+xml"/>
  <Override PartName="/ppt/slideLayouts/slideLayout176.xml" ContentType="application/vnd.openxmlformats-officedocument.presentationml.slideLayout+xml"/>
  <Override PartName="/ppt/theme/theme16.xml" ContentType="application/vnd.openxmlformats-officedocument.theme+xml"/>
  <Override PartName="/ppt/slideLayouts/slideLayout177.xml" ContentType="application/vnd.openxmlformats-officedocument.presentationml.slideLayout+xml"/>
  <Override PartName="/ppt/slideLayouts/slideLayout178.xml" ContentType="application/vnd.openxmlformats-officedocument.presentationml.slideLayout+xml"/>
  <Override PartName="/ppt/slideLayouts/slideLayout179.xml" ContentType="application/vnd.openxmlformats-officedocument.presentationml.slideLayout+xml"/>
  <Override PartName="/ppt/slideLayouts/slideLayout180.xml" ContentType="application/vnd.openxmlformats-officedocument.presentationml.slideLayout+xml"/>
  <Override PartName="/ppt/slideLayouts/slideLayout181.xml" ContentType="application/vnd.openxmlformats-officedocument.presentationml.slideLayout+xml"/>
  <Override PartName="/ppt/slideLayouts/slideLayout182.xml" ContentType="application/vnd.openxmlformats-officedocument.presentationml.slideLayout+xml"/>
  <Override PartName="/ppt/slideLayouts/slideLayout183.xml" ContentType="application/vnd.openxmlformats-officedocument.presentationml.slideLayout+xml"/>
  <Override PartName="/ppt/slideLayouts/slideLayout184.xml" ContentType="application/vnd.openxmlformats-officedocument.presentationml.slideLayout+xml"/>
  <Override PartName="/ppt/slideLayouts/slideLayout185.xml" ContentType="application/vnd.openxmlformats-officedocument.presentationml.slideLayout+xml"/>
  <Override PartName="/ppt/slideLayouts/slideLayout186.xml" ContentType="application/vnd.openxmlformats-officedocument.presentationml.slideLayout+xml"/>
  <Override PartName="/ppt/slideLayouts/slideLayout187.xml" ContentType="application/vnd.openxmlformats-officedocument.presentationml.slideLayout+xml"/>
  <Override PartName="/ppt/theme/theme17.xml" ContentType="application/vnd.openxmlformats-officedocument.theme+xml"/>
  <Override PartName="/ppt/slideLayouts/slideLayout188.xml" ContentType="application/vnd.openxmlformats-officedocument.presentationml.slideLayout+xml"/>
  <Override PartName="/ppt/slideLayouts/slideLayout189.xml" ContentType="application/vnd.openxmlformats-officedocument.presentationml.slideLayout+xml"/>
  <Override PartName="/ppt/slideLayouts/slideLayout190.xml" ContentType="application/vnd.openxmlformats-officedocument.presentationml.slideLayout+xml"/>
  <Override PartName="/ppt/slideLayouts/slideLayout191.xml" ContentType="application/vnd.openxmlformats-officedocument.presentationml.slideLayout+xml"/>
  <Override PartName="/ppt/slideLayouts/slideLayout192.xml" ContentType="application/vnd.openxmlformats-officedocument.presentationml.slideLayout+xml"/>
  <Override PartName="/ppt/slideLayouts/slideLayout193.xml" ContentType="application/vnd.openxmlformats-officedocument.presentationml.slideLayout+xml"/>
  <Override PartName="/ppt/slideLayouts/slideLayout194.xml" ContentType="application/vnd.openxmlformats-officedocument.presentationml.slideLayout+xml"/>
  <Override PartName="/ppt/slideLayouts/slideLayout195.xml" ContentType="application/vnd.openxmlformats-officedocument.presentationml.slideLayout+xml"/>
  <Override PartName="/ppt/slideLayouts/slideLayout196.xml" ContentType="application/vnd.openxmlformats-officedocument.presentationml.slideLayout+xml"/>
  <Override PartName="/ppt/slideLayouts/slideLayout197.xml" ContentType="application/vnd.openxmlformats-officedocument.presentationml.slideLayout+xml"/>
  <Override PartName="/ppt/slideLayouts/slideLayout198.xml" ContentType="application/vnd.openxmlformats-officedocument.presentationml.slideLayout+xml"/>
  <Override PartName="/ppt/theme/theme18.xml" ContentType="application/vnd.openxmlformats-officedocument.theme+xml"/>
  <Override PartName="/ppt/slideLayouts/slideLayout199.xml" ContentType="application/vnd.openxmlformats-officedocument.presentationml.slideLayout+xml"/>
  <Override PartName="/ppt/slideLayouts/slideLayout200.xml" ContentType="application/vnd.openxmlformats-officedocument.presentationml.slideLayout+xml"/>
  <Override PartName="/ppt/slideLayouts/slideLayout201.xml" ContentType="application/vnd.openxmlformats-officedocument.presentationml.slideLayout+xml"/>
  <Override PartName="/ppt/slideLayouts/slideLayout202.xml" ContentType="application/vnd.openxmlformats-officedocument.presentationml.slideLayout+xml"/>
  <Override PartName="/ppt/slideLayouts/slideLayout203.xml" ContentType="application/vnd.openxmlformats-officedocument.presentationml.slideLayout+xml"/>
  <Override PartName="/ppt/slideLayouts/slideLayout204.xml" ContentType="application/vnd.openxmlformats-officedocument.presentationml.slideLayout+xml"/>
  <Override PartName="/ppt/slideLayouts/slideLayout205.xml" ContentType="application/vnd.openxmlformats-officedocument.presentationml.slideLayout+xml"/>
  <Override PartName="/ppt/slideLayouts/slideLayout206.xml" ContentType="application/vnd.openxmlformats-officedocument.presentationml.slideLayout+xml"/>
  <Override PartName="/ppt/slideLayouts/slideLayout207.xml" ContentType="application/vnd.openxmlformats-officedocument.presentationml.slideLayout+xml"/>
  <Override PartName="/ppt/slideLayouts/slideLayout208.xml" ContentType="application/vnd.openxmlformats-officedocument.presentationml.slideLayout+xml"/>
  <Override PartName="/ppt/slideLayouts/slideLayout209.xml" ContentType="application/vnd.openxmlformats-officedocument.presentationml.slideLayout+xml"/>
  <Override PartName="/ppt/theme/theme19.xml" ContentType="application/vnd.openxmlformats-officedocument.theme+xml"/>
  <Override PartName="/ppt/theme/theme20.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49" r:id="rId2"/>
    <p:sldMasterId id="2147483650" r:id="rId3"/>
    <p:sldMasterId id="2147483651" r:id="rId4"/>
    <p:sldMasterId id="2147483652" r:id="rId5"/>
    <p:sldMasterId id="2147483653" r:id="rId6"/>
    <p:sldMasterId id="2147483654" r:id="rId7"/>
    <p:sldMasterId id="2147483655" r:id="rId8"/>
    <p:sldMasterId id="2147483656" r:id="rId9"/>
    <p:sldMasterId id="2147483657" r:id="rId10"/>
    <p:sldMasterId id="2147483658" r:id="rId11"/>
    <p:sldMasterId id="2147483659" r:id="rId12"/>
    <p:sldMasterId id="2147483660" r:id="rId13"/>
    <p:sldMasterId id="2147483661" r:id="rId14"/>
    <p:sldMasterId id="2147483662" r:id="rId15"/>
    <p:sldMasterId id="2147483663" r:id="rId16"/>
    <p:sldMasterId id="2147483664" r:id="rId17"/>
    <p:sldMasterId id="2147483665" r:id="rId18"/>
    <p:sldMasterId id="2147483666" r:id="rId19"/>
  </p:sldMasterIdLst>
  <p:notesMasterIdLst>
    <p:notesMasterId r:id="rId28"/>
  </p:notesMasterIdLst>
  <p:sldIdLst>
    <p:sldId id="294" r:id="rId20"/>
    <p:sldId id="290" r:id="rId21"/>
    <p:sldId id="295" r:id="rId22"/>
    <p:sldId id="296" r:id="rId23"/>
    <p:sldId id="304" r:id="rId24"/>
    <p:sldId id="267" r:id="rId25"/>
    <p:sldId id="293" r:id="rId26"/>
    <p:sldId id="292" r:id="rId27"/>
  </p:sldIdLst>
  <p:sldSz cx="13004800" cy="9753600"/>
  <p:notesSz cx="6858000" cy="9144000"/>
  <p:defaultTextStyle>
    <a:defPPr>
      <a:defRPr lang="en-US"/>
    </a:defPPr>
    <a:lvl1pPr algn="l" rtl="0" fontAlgn="base">
      <a:spcBef>
        <a:spcPct val="0"/>
      </a:spcBef>
      <a:spcAft>
        <a:spcPct val="0"/>
      </a:spcAft>
      <a:defRPr sz="4200" kern="1200">
        <a:solidFill>
          <a:srgbClr val="000000"/>
        </a:solidFill>
        <a:latin typeface="Helvetica Neue Light" charset="0"/>
        <a:ea typeface="ヒラギノ角ゴ ProN W3" charset="0"/>
        <a:cs typeface="ヒラギノ角ゴ ProN W3" charset="0"/>
        <a:sym typeface="Helvetica Neue Light" charset="0"/>
      </a:defRPr>
    </a:lvl1pPr>
    <a:lvl2pPr marL="457200" algn="l" rtl="0" fontAlgn="base">
      <a:spcBef>
        <a:spcPct val="0"/>
      </a:spcBef>
      <a:spcAft>
        <a:spcPct val="0"/>
      </a:spcAft>
      <a:defRPr sz="4200" kern="1200">
        <a:solidFill>
          <a:srgbClr val="000000"/>
        </a:solidFill>
        <a:latin typeface="Helvetica Neue Light" charset="0"/>
        <a:ea typeface="ヒラギノ角ゴ ProN W3" charset="0"/>
        <a:cs typeface="ヒラギノ角ゴ ProN W3" charset="0"/>
        <a:sym typeface="Helvetica Neue Light" charset="0"/>
      </a:defRPr>
    </a:lvl2pPr>
    <a:lvl3pPr marL="914400" algn="l" rtl="0" fontAlgn="base">
      <a:spcBef>
        <a:spcPct val="0"/>
      </a:spcBef>
      <a:spcAft>
        <a:spcPct val="0"/>
      </a:spcAft>
      <a:defRPr sz="4200" kern="1200">
        <a:solidFill>
          <a:srgbClr val="000000"/>
        </a:solidFill>
        <a:latin typeface="Helvetica Neue Light" charset="0"/>
        <a:ea typeface="ヒラギノ角ゴ ProN W3" charset="0"/>
        <a:cs typeface="ヒラギノ角ゴ ProN W3" charset="0"/>
        <a:sym typeface="Helvetica Neue Light" charset="0"/>
      </a:defRPr>
    </a:lvl3pPr>
    <a:lvl4pPr marL="1371600" algn="l" rtl="0" fontAlgn="base">
      <a:spcBef>
        <a:spcPct val="0"/>
      </a:spcBef>
      <a:spcAft>
        <a:spcPct val="0"/>
      </a:spcAft>
      <a:defRPr sz="4200" kern="1200">
        <a:solidFill>
          <a:srgbClr val="000000"/>
        </a:solidFill>
        <a:latin typeface="Helvetica Neue Light" charset="0"/>
        <a:ea typeface="ヒラギノ角ゴ ProN W3" charset="0"/>
        <a:cs typeface="ヒラギノ角ゴ ProN W3" charset="0"/>
        <a:sym typeface="Helvetica Neue Light" charset="0"/>
      </a:defRPr>
    </a:lvl4pPr>
    <a:lvl5pPr marL="1828800" algn="l" rtl="0" fontAlgn="base">
      <a:spcBef>
        <a:spcPct val="0"/>
      </a:spcBef>
      <a:spcAft>
        <a:spcPct val="0"/>
      </a:spcAft>
      <a:defRPr sz="4200" kern="1200">
        <a:solidFill>
          <a:srgbClr val="000000"/>
        </a:solidFill>
        <a:latin typeface="Helvetica Neue Light" charset="0"/>
        <a:ea typeface="ヒラギノ角ゴ ProN W3" charset="0"/>
        <a:cs typeface="ヒラギノ角ゴ ProN W3" charset="0"/>
        <a:sym typeface="Helvetica Neue Light" charset="0"/>
      </a:defRPr>
    </a:lvl5pPr>
    <a:lvl6pPr marL="2286000" algn="l" defTabSz="457200" rtl="0" eaLnBrk="1" latinLnBrk="0" hangingPunct="1">
      <a:defRPr sz="4200" kern="1200">
        <a:solidFill>
          <a:srgbClr val="000000"/>
        </a:solidFill>
        <a:latin typeface="Helvetica Neue Light" charset="0"/>
        <a:ea typeface="ヒラギノ角ゴ ProN W3" charset="0"/>
        <a:cs typeface="ヒラギノ角ゴ ProN W3" charset="0"/>
        <a:sym typeface="Helvetica Neue Light" charset="0"/>
      </a:defRPr>
    </a:lvl6pPr>
    <a:lvl7pPr marL="2743200" algn="l" defTabSz="457200" rtl="0" eaLnBrk="1" latinLnBrk="0" hangingPunct="1">
      <a:defRPr sz="4200" kern="1200">
        <a:solidFill>
          <a:srgbClr val="000000"/>
        </a:solidFill>
        <a:latin typeface="Helvetica Neue Light" charset="0"/>
        <a:ea typeface="ヒラギノ角ゴ ProN W3" charset="0"/>
        <a:cs typeface="ヒラギノ角ゴ ProN W3" charset="0"/>
        <a:sym typeface="Helvetica Neue Light" charset="0"/>
      </a:defRPr>
    </a:lvl7pPr>
    <a:lvl8pPr marL="3200400" algn="l" defTabSz="457200" rtl="0" eaLnBrk="1" latinLnBrk="0" hangingPunct="1">
      <a:defRPr sz="4200" kern="1200">
        <a:solidFill>
          <a:srgbClr val="000000"/>
        </a:solidFill>
        <a:latin typeface="Helvetica Neue Light" charset="0"/>
        <a:ea typeface="ヒラギノ角ゴ ProN W3" charset="0"/>
        <a:cs typeface="ヒラギノ角ゴ ProN W3" charset="0"/>
        <a:sym typeface="Helvetica Neue Light" charset="0"/>
      </a:defRPr>
    </a:lvl8pPr>
    <a:lvl9pPr marL="3657600" algn="l" defTabSz="457200" rtl="0" eaLnBrk="1" latinLnBrk="0" hangingPunct="1">
      <a:defRPr sz="4200" kern="1200">
        <a:solidFill>
          <a:srgbClr val="000000"/>
        </a:solidFill>
        <a:latin typeface="Helvetica Neue Light" charset="0"/>
        <a:ea typeface="ヒラギノ角ゴ ProN W3" charset="0"/>
        <a:cs typeface="ヒラギノ角ゴ ProN W3" charset="0"/>
        <a:sym typeface="Helvetica Neue Light"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45F6"/>
    <a:srgbClr val="13F84F"/>
    <a:srgbClr val="02FEFE"/>
    <a:srgbClr val="83E3CD"/>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62" d="100"/>
          <a:sy n="62" d="100"/>
        </p:scale>
        <p:origin x="-1224" y="-182"/>
      </p:cViewPr>
      <p:guideLst>
        <p:guide orient="horz" pos="3072"/>
        <p:guide pos="4096"/>
      </p:guideLst>
    </p:cSldViewPr>
  </p:slideViewPr>
  <p:notesTextViewPr>
    <p:cViewPr>
      <p:scale>
        <a:sx n="100" d="100"/>
        <a:sy n="100" d="100"/>
      </p:scale>
      <p:origin x="0" y="0"/>
    </p:cViewPr>
  </p:notesTextViewPr>
  <p:sorterViewPr>
    <p:cViewPr>
      <p:scale>
        <a:sx n="115" d="100"/>
        <a:sy n="115"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Master" Target="slideMasters/slideMaster13.xml"/><Relationship Id="rId18" Type="http://schemas.openxmlformats.org/officeDocument/2006/relationships/slideMaster" Target="slideMasters/slideMaster18.xml"/><Relationship Id="rId26" Type="http://schemas.openxmlformats.org/officeDocument/2006/relationships/slide" Target="slides/slide7.xml"/><Relationship Id="rId3" Type="http://schemas.openxmlformats.org/officeDocument/2006/relationships/slideMaster" Target="slideMasters/slideMaster3.xml"/><Relationship Id="rId21" Type="http://schemas.openxmlformats.org/officeDocument/2006/relationships/slide" Target="slides/slide2.xml"/><Relationship Id="rId7" Type="http://schemas.openxmlformats.org/officeDocument/2006/relationships/slideMaster" Target="slideMasters/slideMaster7.xml"/><Relationship Id="rId12" Type="http://schemas.openxmlformats.org/officeDocument/2006/relationships/slideMaster" Target="slideMasters/slideMaster12.xml"/><Relationship Id="rId17" Type="http://schemas.openxmlformats.org/officeDocument/2006/relationships/slideMaster" Target="slideMasters/slideMaster17.xml"/><Relationship Id="rId25" Type="http://schemas.openxmlformats.org/officeDocument/2006/relationships/slide" Target="slides/slide6.xml"/><Relationship Id="rId2" Type="http://schemas.openxmlformats.org/officeDocument/2006/relationships/slideMaster" Target="slideMasters/slideMaster2.xml"/><Relationship Id="rId16" Type="http://schemas.openxmlformats.org/officeDocument/2006/relationships/slideMaster" Target="slideMasters/slideMaster16.xml"/><Relationship Id="rId20" Type="http://schemas.openxmlformats.org/officeDocument/2006/relationships/slide" Target="slides/slide1.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5.xml"/><Relationship Id="rId32" Type="http://schemas.openxmlformats.org/officeDocument/2006/relationships/tableStyles" Target="tableStyles.xml"/><Relationship Id="rId5" Type="http://schemas.openxmlformats.org/officeDocument/2006/relationships/slideMaster" Target="slideMasters/slideMaster5.xml"/><Relationship Id="rId15" Type="http://schemas.openxmlformats.org/officeDocument/2006/relationships/slideMaster" Target="slideMasters/slideMaster15.xml"/><Relationship Id="rId23" Type="http://schemas.openxmlformats.org/officeDocument/2006/relationships/slide" Target="slides/slide4.xml"/><Relationship Id="rId28" Type="http://schemas.openxmlformats.org/officeDocument/2006/relationships/notesMaster" Target="notesMasters/notesMaster1.xml"/><Relationship Id="rId10" Type="http://schemas.openxmlformats.org/officeDocument/2006/relationships/slideMaster" Target="slideMasters/slideMaster10.xml"/><Relationship Id="rId19" Type="http://schemas.openxmlformats.org/officeDocument/2006/relationships/slideMaster" Target="slideMasters/slideMaster19.xml"/><Relationship Id="rId31"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Master" Target="slideMasters/slideMaster14.xml"/><Relationship Id="rId22" Type="http://schemas.openxmlformats.org/officeDocument/2006/relationships/slide" Target="slides/slide3.xml"/><Relationship Id="rId27" Type="http://schemas.openxmlformats.org/officeDocument/2006/relationships/slide" Target="slides/slide8.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0.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ea typeface="ヒラギノ角ゴ ProN W3" charset="-128"/>
                <a:cs typeface="ヒラギノ角ゴ ProN W3" charset="-128"/>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smtClean="0"/>
            </a:lvl1pPr>
          </a:lstStyle>
          <a:p>
            <a:pPr>
              <a:defRPr/>
            </a:pPr>
            <a:fld id="{B24C8B60-A784-924E-990A-AAE086029193}" type="datetime1">
              <a:rPr lang="en-US"/>
              <a:pPr>
                <a:defRPr/>
              </a:pPr>
              <a:t>11/9/2012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ea typeface="ヒラギノ角ゴ ProN W3" charset="-128"/>
                <a:cs typeface="ヒラギノ角ゴ ProN W3" charset="-128"/>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smtClean="0"/>
            </a:lvl1pPr>
          </a:lstStyle>
          <a:p>
            <a:pPr>
              <a:defRPr/>
            </a:pPr>
            <a:fld id="{A486C5AC-47EB-A84F-9132-7557F33CF186}" type="slidenum">
              <a:rPr lang="en-US"/>
              <a:pPr>
                <a:defRPr/>
              </a:pPr>
              <a:t>‹#›</a:t>
            </a:fld>
            <a:endParaRPr lang="en-US"/>
          </a:p>
        </p:txBody>
      </p:sp>
    </p:spTree>
    <p:extLst>
      <p:ext uri="{BB962C8B-B14F-4D97-AF65-F5344CB8AC3E}">
        <p14:creationId xmlns:p14="http://schemas.microsoft.com/office/powerpoint/2010/main" val="608569493"/>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1pPr>
    <a:lvl2pPr marL="457200" algn="l" defTabSz="457200"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2pPr>
    <a:lvl3pPr marL="914400" algn="l" defTabSz="457200"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3pPr>
    <a:lvl4pPr marL="1371600" algn="l" defTabSz="457200"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4pPr>
    <a:lvl5pPr marL="1828800" algn="l" defTabSz="457200"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mtClean="0">
                <a:ea typeface="MS PGothic"/>
                <a:cs typeface="MS PGothic"/>
              </a:rPr>
              <a:t>Modules should be 3-7 minutes long </a:t>
            </a:r>
          </a:p>
          <a:p>
            <a:endParaRPr lang="en-US" smtClean="0">
              <a:ea typeface="MS PGothic"/>
              <a:cs typeface="MS PGothic"/>
            </a:endParaRPr>
          </a:p>
          <a:p>
            <a:r>
              <a:rPr lang="en-US" smtClean="0">
                <a:ea typeface="MS PGothic"/>
                <a:cs typeface="MS PGothic"/>
              </a:rPr>
              <a:t>Voiceover script:  </a:t>
            </a:r>
          </a:p>
          <a:p>
            <a:r>
              <a:rPr lang="en-US" smtClean="0">
                <a:ea typeface="MS PGothic"/>
                <a:cs typeface="MS PGothic"/>
              </a:rPr>
              <a:t>This training module is part of the ESIP Federation's Data Management Course for Scientists.  The subject of this module is [name of category / name of subcategory, if any, e.g., "The case for data stewardship / Agency Requirements"]. The title of this module is [Subtitle]authored by [Author Name] from [full Organization Name, no acronyms].  Besides the Earth Science Information Partners (ESIP) Federation, sponsors of this Data Management Course are the Data Conservancyand the United States National Oceanographic and Atmospheric Administration, NOAA. </a:t>
            </a:r>
          </a:p>
        </p:txBody>
      </p:sp>
      <p:sp>
        <p:nvSpPr>
          <p:cNvPr id="143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200">
                <a:solidFill>
                  <a:srgbClr val="000000"/>
                </a:solidFill>
                <a:latin typeface="Helvetica Neue Light"/>
                <a:ea typeface="ヒラギノ角ゴ ProN W3"/>
                <a:cs typeface="ヒラギノ角ゴ ProN W3"/>
                <a:sym typeface="Helvetica Neue Light"/>
              </a:defRPr>
            </a:lvl1pPr>
            <a:lvl2pPr marL="742950" indent="-285750" eaLnBrk="0" hangingPunct="0">
              <a:defRPr sz="4200">
                <a:solidFill>
                  <a:srgbClr val="000000"/>
                </a:solidFill>
                <a:latin typeface="Helvetica Neue Light"/>
                <a:ea typeface="ヒラギノ角ゴ ProN W3"/>
                <a:cs typeface="ヒラギノ角ゴ ProN W3"/>
                <a:sym typeface="Helvetica Neue Light"/>
              </a:defRPr>
            </a:lvl2pPr>
            <a:lvl3pPr marL="1143000" indent="-228600" eaLnBrk="0" hangingPunct="0">
              <a:defRPr sz="4200">
                <a:solidFill>
                  <a:srgbClr val="000000"/>
                </a:solidFill>
                <a:latin typeface="Helvetica Neue Light"/>
                <a:ea typeface="ヒラギノ角ゴ ProN W3"/>
                <a:cs typeface="ヒラギノ角ゴ ProN W3"/>
                <a:sym typeface="Helvetica Neue Light"/>
              </a:defRPr>
            </a:lvl3pPr>
            <a:lvl4pPr marL="1600200" indent="-228600" eaLnBrk="0" hangingPunct="0">
              <a:defRPr sz="4200">
                <a:solidFill>
                  <a:srgbClr val="000000"/>
                </a:solidFill>
                <a:latin typeface="Helvetica Neue Light"/>
                <a:ea typeface="ヒラギノ角ゴ ProN W3"/>
                <a:cs typeface="ヒラギノ角ゴ ProN W3"/>
                <a:sym typeface="Helvetica Neue Light"/>
              </a:defRPr>
            </a:lvl4pPr>
            <a:lvl5pPr marL="2057400" indent="-228600" eaLnBrk="0" hangingPunct="0">
              <a:defRPr sz="4200">
                <a:solidFill>
                  <a:srgbClr val="000000"/>
                </a:solidFill>
                <a:latin typeface="Helvetica Neue Light"/>
                <a:ea typeface="ヒラギノ角ゴ ProN W3"/>
                <a:cs typeface="ヒラギノ角ゴ ProN W3"/>
                <a:sym typeface="Helvetica Neue Light"/>
              </a:defRPr>
            </a:lvl5pPr>
            <a:lvl6pPr marL="25146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6pPr>
            <a:lvl7pPr marL="29718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7pPr>
            <a:lvl8pPr marL="34290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8pPr>
            <a:lvl9pPr marL="38862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9pPr>
          </a:lstStyle>
          <a:p>
            <a:pPr eaLnBrk="1" hangingPunct="1"/>
            <a:fld id="{DCB654B7-E531-46F4-A89A-EC4519F566E9}" type="slidenum">
              <a:rPr lang="en-US" sz="1200" smtClean="0"/>
              <a:pPr eaLnBrk="1" hangingPunct="1"/>
              <a:t>1</a:t>
            </a:fld>
            <a:endParaRPr lang="en-US" sz="120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24578"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atin typeface="Calibri" charset="0"/>
                <a:ea typeface="MS PGothic" charset="0"/>
              </a:rPr>
              <a:t>Overview Module:  Voiceover Script for Slide 2</a:t>
            </a:r>
          </a:p>
          <a:p>
            <a:endParaRPr lang="en-US">
              <a:latin typeface="Calibri" charset="0"/>
              <a:ea typeface="MS PGothic" charset="0"/>
            </a:endParaRPr>
          </a:p>
          <a:p>
            <a:r>
              <a:rPr lang="en-US">
                <a:latin typeface="Calibri" charset="0"/>
                <a:ea typeface="MS PGothic" charset="0"/>
              </a:rPr>
              <a:t>Just to give you an overview of what this module will cover, we have defined this module as:   </a:t>
            </a:r>
          </a:p>
          <a:p>
            <a:endParaRPr lang="en-US">
              <a:latin typeface="Calibri" charset="0"/>
              <a:ea typeface="MS PGothic" charset="0"/>
            </a:endParaRPr>
          </a:p>
          <a:p>
            <a:r>
              <a:rPr lang="en-US">
                <a:latin typeface="Calibri" charset="0"/>
                <a:ea typeface="MS PGothic" charset="0"/>
              </a:rPr>
              <a:t>We think the following information might be helpful for you to understand as background for the topics covered in this module:  </a:t>
            </a:r>
          </a:p>
          <a:p>
            <a:endParaRPr lang="en-US">
              <a:latin typeface="Calibri" charset="0"/>
              <a:ea typeface="MS PGothic" charset="0"/>
            </a:endParaRPr>
          </a:p>
          <a:p>
            <a:r>
              <a:rPr lang="en-US">
                <a:latin typeface="Calibri" charset="0"/>
                <a:ea typeface="MS PGothic" charset="0"/>
              </a:rPr>
              <a:t>As a high level overview, we'll touch upon these topics in this module:</a:t>
            </a:r>
          </a:p>
        </p:txBody>
      </p:sp>
      <p:sp>
        <p:nvSpPr>
          <p:cNvPr id="24579"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200">
                <a:solidFill>
                  <a:srgbClr val="000000"/>
                </a:solidFill>
                <a:latin typeface="Helvetica Neue Light" charset="0"/>
                <a:ea typeface="ヒラギノ角ゴ ProN W3" charset="0"/>
                <a:cs typeface="ヒラギノ角ゴ ProN W3" charset="0"/>
                <a:sym typeface="Helvetica Neue Light" charset="0"/>
              </a:defRPr>
            </a:lvl1pPr>
            <a:lvl2pPr marL="742950" indent="-285750" eaLnBrk="0" hangingPunct="0">
              <a:defRPr sz="4200">
                <a:solidFill>
                  <a:srgbClr val="000000"/>
                </a:solidFill>
                <a:latin typeface="Helvetica Neue Light" charset="0"/>
                <a:ea typeface="ヒラギノ角ゴ ProN W3" charset="0"/>
                <a:cs typeface="ヒラギノ角ゴ ProN W3" charset="0"/>
                <a:sym typeface="Helvetica Neue Light" charset="0"/>
              </a:defRPr>
            </a:lvl2pPr>
            <a:lvl3pPr marL="11430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3pPr>
            <a:lvl4pPr marL="16002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4pPr>
            <a:lvl5pPr marL="20574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5pPr>
            <a:lvl6pPr marL="25146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6pPr>
            <a:lvl7pPr marL="29718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7pPr>
            <a:lvl8pPr marL="34290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8pPr>
            <a:lvl9pPr marL="38862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9pPr>
          </a:lstStyle>
          <a:p>
            <a:pPr eaLnBrk="1" hangingPunct="1"/>
            <a:fld id="{7E8358C7-5F36-5C45-A874-211C97AF651D}" type="slidenum">
              <a:rPr lang="en-US" sz="1200"/>
              <a:pPr eaLnBrk="1" hangingPunct="1"/>
              <a:t>2</a:t>
            </a:fld>
            <a:endParaRPr lang="en-US" sz="12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2662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dirty="0" smtClean="0">
                <a:latin typeface="Calibri" charset="0"/>
                <a:ea typeface="MS PGothic" charset="0"/>
              </a:rPr>
              <a:t>Background</a:t>
            </a:r>
            <a:r>
              <a:rPr lang="en-US" baseline="0" dirty="0" smtClean="0">
                <a:latin typeface="Calibri" charset="0"/>
                <a:ea typeface="MS PGothic" charset="0"/>
              </a:rPr>
              <a:t> and context</a:t>
            </a:r>
            <a:r>
              <a:rPr lang="en-US" dirty="0" smtClean="0">
                <a:latin typeface="Calibri" charset="0"/>
                <a:ea typeface="MS PGothic" charset="0"/>
              </a:rPr>
              <a:t>:  </a:t>
            </a:r>
            <a:r>
              <a:rPr lang="en-US" dirty="0">
                <a:latin typeface="Calibri" charset="0"/>
                <a:ea typeface="MS PGothic" charset="0"/>
              </a:rPr>
              <a:t>Voiceover Script for Slide 3</a:t>
            </a:r>
          </a:p>
          <a:p>
            <a:endParaRPr lang="en-US" dirty="0">
              <a:latin typeface="Calibri" charset="0"/>
              <a:ea typeface="MS PGothic" charset="0"/>
            </a:endParaRPr>
          </a:p>
          <a:p>
            <a:r>
              <a:rPr lang="en-US" dirty="0">
                <a:latin typeface="Calibri" charset="0"/>
                <a:ea typeface="MS PGothic" charset="0"/>
              </a:rPr>
              <a:t>Now that you have an idea of what this module will cover, you might be wondering why these topics are important for data management.  To answer that question, please consider the following:</a:t>
            </a:r>
          </a:p>
          <a:p>
            <a:endParaRPr lang="en-US" dirty="0">
              <a:latin typeface="Calibri" charset="0"/>
              <a:ea typeface="MS PGothic" charset="0"/>
            </a:endParaRPr>
          </a:p>
          <a:p>
            <a:endParaRPr lang="en-US" dirty="0">
              <a:latin typeface="Calibri" charset="0"/>
              <a:ea typeface="MS PGothic" charset="0"/>
            </a:endParaRPr>
          </a:p>
          <a:p>
            <a:r>
              <a:rPr lang="en-US" dirty="0">
                <a:latin typeface="Calibri" charset="0"/>
                <a:ea typeface="MS PGothic" charset="0"/>
              </a:rPr>
              <a:t>At this point, it might seem that managing your data involves a lot more effort than may be warranted.  If so, there are both incentives and warnings to share that might help motivate you to do your part for data management.  As incentives, think about these possibilities:  </a:t>
            </a:r>
          </a:p>
          <a:p>
            <a:endParaRPr lang="en-US" dirty="0">
              <a:latin typeface="Calibri" charset="0"/>
              <a:ea typeface="MS PGothic" charset="0"/>
            </a:endParaRPr>
          </a:p>
          <a:p>
            <a:r>
              <a:rPr lang="en-US" dirty="0">
                <a:latin typeface="Calibri" charset="0"/>
                <a:ea typeface="MS PGothic" charset="0"/>
              </a:rPr>
              <a:t>On the other hand, a few warning thoughts might be in order.  For instance:</a:t>
            </a:r>
          </a:p>
        </p:txBody>
      </p:sp>
      <p:sp>
        <p:nvSpPr>
          <p:cNvPr id="2662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200">
                <a:solidFill>
                  <a:srgbClr val="000000"/>
                </a:solidFill>
                <a:latin typeface="Helvetica Neue Light" charset="0"/>
                <a:ea typeface="ヒラギノ角ゴ ProN W3" charset="0"/>
                <a:cs typeface="ヒラギノ角ゴ ProN W3" charset="0"/>
                <a:sym typeface="Helvetica Neue Light" charset="0"/>
              </a:defRPr>
            </a:lvl1pPr>
            <a:lvl2pPr marL="742950" indent="-285750" eaLnBrk="0" hangingPunct="0">
              <a:defRPr sz="4200">
                <a:solidFill>
                  <a:srgbClr val="000000"/>
                </a:solidFill>
                <a:latin typeface="Helvetica Neue Light" charset="0"/>
                <a:ea typeface="ヒラギノ角ゴ ProN W3" charset="0"/>
                <a:cs typeface="ヒラギノ角ゴ ProN W3" charset="0"/>
                <a:sym typeface="Helvetica Neue Light" charset="0"/>
              </a:defRPr>
            </a:lvl2pPr>
            <a:lvl3pPr marL="11430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3pPr>
            <a:lvl4pPr marL="16002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4pPr>
            <a:lvl5pPr marL="20574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5pPr>
            <a:lvl6pPr marL="25146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6pPr>
            <a:lvl7pPr marL="29718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7pPr>
            <a:lvl8pPr marL="34290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8pPr>
            <a:lvl9pPr marL="38862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9pPr>
          </a:lstStyle>
          <a:p>
            <a:pPr eaLnBrk="1" hangingPunct="1"/>
            <a:fld id="{BFCEE4F7-0E8E-FE47-96B0-934D493A2715}" type="slidenum">
              <a:rPr lang="en-US" sz="1200"/>
              <a:pPr eaLnBrk="1" hangingPunct="1"/>
              <a:t>3</a:t>
            </a:fld>
            <a:endParaRPr lang="en-US" sz="120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2662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dirty="0">
                <a:latin typeface="Calibri" charset="0"/>
                <a:ea typeface="MS PGothic" charset="0"/>
              </a:rPr>
              <a:t>Relevance to Data </a:t>
            </a:r>
            <a:r>
              <a:rPr lang="en-US" dirty="0" smtClean="0">
                <a:latin typeface="Calibri" charset="0"/>
                <a:ea typeface="MS PGothic" charset="0"/>
              </a:rPr>
              <a:t>Management:  </a:t>
            </a:r>
            <a:r>
              <a:rPr lang="en-US" dirty="0">
                <a:latin typeface="Calibri" charset="0"/>
                <a:ea typeface="MS PGothic" charset="0"/>
              </a:rPr>
              <a:t>Voiceover Script for Slide </a:t>
            </a:r>
            <a:r>
              <a:rPr lang="en-US" dirty="0" smtClean="0">
                <a:latin typeface="Calibri" charset="0"/>
                <a:ea typeface="MS PGothic" charset="0"/>
              </a:rPr>
              <a:t>4</a:t>
            </a:r>
            <a:endParaRPr lang="en-US" dirty="0">
              <a:latin typeface="Calibri" charset="0"/>
              <a:ea typeface="MS PGothic" charset="0"/>
            </a:endParaRPr>
          </a:p>
          <a:p>
            <a:endParaRPr lang="en-US" dirty="0">
              <a:latin typeface="Calibri" charset="0"/>
              <a:ea typeface="MS PGothic" charset="0"/>
            </a:endParaRPr>
          </a:p>
          <a:p>
            <a:r>
              <a:rPr lang="en-US" dirty="0">
                <a:latin typeface="Calibri" charset="0"/>
                <a:ea typeface="MS PGothic" charset="0"/>
              </a:rPr>
              <a:t>Now that you have an idea of what this module will cover, you might be wondering why these topics are important for data management.  To answer that question, please consider the following:</a:t>
            </a:r>
          </a:p>
          <a:p>
            <a:endParaRPr lang="en-US" dirty="0">
              <a:latin typeface="Calibri" charset="0"/>
              <a:ea typeface="MS PGothic" charset="0"/>
            </a:endParaRPr>
          </a:p>
          <a:p>
            <a:endParaRPr lang="en-US" dirty="0">
              <a:latin typeface="Calibri" charset="0"/>
              <a:ea typeface="MS PGothic" charset="0"/>
            </a:endParaRPr>
          </a:p>
          <a:p>
            <a:r>
              <a:rPr lang="en-US" dirty="0">
                <a:latin typeface="Calibri" charset="0"/>
                <a:ea typeface="MS PGothic" charset="0"/>
              </a:rPr>
              <a:t>At this point, it might seem that managing your data involves a lot more effort than may be warranted.  If so, there are both incentives and warnings to share that might help motivate you to do your part for data management.  As incentives, think about these possibilities:  </a:t>
            </a:r>
          </a:p>
          <a:p>
            <a:endParaRPr lang="en-US" dirty="0">
              <a:latin typeface="Calibri" charset="0"/>
              <a:ea typeface="MS PGothic" charset="0"/>
            </a:endParaRPr>
          </a:p>
          <a:p>
            <a:r>
              <a:rPr lang="en-US" dirty="0">
                <a:latin typeface="Calibri" charset="0"/>
                <a:ea typeface="MS PGothic" charset="0"/>
              </a:rPr>
              <a:t>On the other hand, a few warning thoughts might be in order.  For instance:</a:t>
            </a:r>
          </a:p>
        </p:txBody>
      </p:sp>
      <p:sp>
        <p:nvSpPr>
          <p:cNvPr id="2662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200">
                <a:solidFill>
                  <a:srgbClr val="000000"/>
                </a:solidFill>
                <a:latin typeface="Helvetica Neue Light" charset="0"/>
                <a:ea typeface="ヒラギノ角ゴ ProN W3" charset="0"/>
                <a:cs typeface="ヒラギノ角ゴ ProN W3" charset="0"/>
                <a:sym typeface="Helvetica Neue Light" charset="0"/>
              </a:defRPr>
            </a:lvl1pPr>
            <a:lvl2pPr marL="742950" indent="-285750" eaLnBrk="0" hangingPunct="0">
              <a:defRPr sz="4200">
                <a:solidFill>
                  <a:srgbClr val="000000"/>
                </a:solidFill>
                <a:latin typeface="Helvetica Neue Light" charset="0"/>
                <a:ea typeface="ヒラギノ角ゴ ProN W3" charset="0"/>
                <a:cs typeface="ヒラギノ角ゴ ProN W3" charset="0"/>
                <a:sym typeface="Helvetica Neue Light" charset="0"/>
              </a:defRPr>
            </a:lvl2pPr>
            <a:lvl3pPr marL="11430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3pPr>
            <a:lvl4pPr marL="16002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4pPr>
            <a:lvl5pPr marL="20574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5pPr>
            <a:lvl6pPr marL="25146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6pPr>
            <a:lvl7pPr marL="29718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7pPr>
            <a:lvl8pPr marL="34290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8pPr>
            <a:lvl9pPr marL="38862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9pPr>
          </a:lstStyle>
          <a:p>
            <a:pPr eaLnBrk="1" hangingPunct="1"/>
            <a:fld id="{BFCEE4F7-0E8E-FE47-96B0-934D493A2715}" type="slidenum">
              <a:rPr lang="en-US" sz="1200"/>
              <a:pPr eaLnBrk="1" hangingPunct="1"/>
              <a:t>4</a:t>
            </a:fld>
            <a:endParaRPr lang="en-US" sz="120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2662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dirty="0">
                <a:latin typeface="Calibri" charset="0"/>
                <a:ea typeface="MS PGothic" charset="0"/>
              </a:rPr>
              <a:t>Relevance to Data </a:t>
            </a:r>
            <a:r>
              <a:rPr lang="en-US" dirty="0" smtClean="0">
                <a:latin typeface="Calibri" charset="0"/>
                <a:ea typeface="MS PGothic" charset="0"/>
              </a:rPr>
              <a:t>Management:  </a:t>
            </a:r>
            <a:r>
              <a:rPr lang="en-US" dirty="0">
                <a:latin typeface="Calibri" charset="0"/>
                <a:ea typeface="MS PGothic" charset="0"/>
              </a:rPr>
              <a:t>Voiceover Script for Slide </a:t>
            </a:r>
            <a:r>
              <a:rPr lang="en-US" dirty="0" smtClean="0">
                <a:latin typeface="Calibri" charset="0"/>
                <a:ea typeface="MS PGothic" charset="0"/>
              </a:rPr>
              <a:t>4</a:t>
            </a:r>
            <a:endParaRPr lang="en-US" dirty="0">
              <a:latin typeface="Calibri" charset="0"/>
              <a:ea typeface="MS PGothic" charset="0"/>
            </a:endParaRPr>
          </a:p>
          <a:p>
            <a:endParaRPr lang="en-US" dirty="0">
              <a:latin typeface="Calibri" charset="0"/>
              <a:ea typeface="MS PGothic" charset="0"/>
            </a:endParaRPr>
          </a:p>
          <a:p>
            <a:r>
              <a:rPr lang="en-US" dirty="0">
                <a:latin typeface="Calibri" charset="0"/>
                <a:ea typeface="MS PGothic" charset="0"/>
              </a:rPr>
              <a:t>Now that you have an idea of what this module will cover, you might be wondering why these topics are important for data management.  To answer that question, please consider the following:</a:t>
            </a:r>
          </a:p>
          <a:p>
            <a:endParaRPr lang="en-US" dirty="0">
              <a:latin typeface="Calibri" charset="0"/>
              <a:ea typeface="MS PGothic" charset="0"/>
            </a:endParaRPr>
          </a:p>
          <a:p>
            <a:endParaRPr lang="en-US" dirty="0">
              <a:latin typeface="Calibri" charset="0"/>
              <a:ea typeface="MS PGothic" charset="0"/>
            </a:endParaRPr>
          </a:p>
          <a:p>
            <a:r>
              <a:rPr lang="en-US" dirty="0">
                <a:latin typeface="Calibri" charset="0"/>
                <a:ea typeface="MS PGothic" charset="0"/>
              </a:rPr>
              <a:t>At this point, it might seem that managing your data involves a lot more effort than may be warranted.  If so, there are both incentives and warnings to share that might help motivate you to do your part for data management.  As incentives, think about these possibilities:  </a:t>
            </a:r>
          </a:p>
          <a:p>
            <a:endParaRPr lang="en-US" dirty="0">
              <a:latin typeface="Calibri" charset="0"/>
              <a:ea typeface="MS PGothic" charset="0"/>
            </a:endParaRPr>
          </a:p>
          <a:p>
            <a:r>
              <a:rPr lang="en-US" dirty="0">
                <a:latin typeface="Calibri" charset="0"/>
                <a:ea typeface="MS PGothic" charset="0"/>
              </a:rPr>
              <a:t>On the other hand, a few warning thoughts might be in order.  For instance:</a:t>
            </a:r>
          </a:p>
        </p:txBody>
      </p:sp>
      <p:sp>
        <p:nvSpPr>
          <p:cNvPr id="2662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200">
                <a:solidFill>
                  <a:srgbClr val="000000"/>
                </a:solidFill>
                <a:latin typeface="Helvetica Neue Light" charset="0"/>
                <a:ea typeface="ヒラギノ角ゴ ProN W3" charset="0"/>
                <a:cs typeface="ヒラギノ角ゴ ProN W3" charset="0"/>
                <a:sym typeface="Helvetica Neue Light" charset="0"/>
              </a:defRPr>
            </a:lvl1pPr>
            <a:lvl2pPr marL="742950" indent="-285750" eaLnBrk="0" hangingPunct="0">
              <a:defRPr sz="4200">
                <a:solidFill>
                  <a:srgbClr val="000000"/>
                </a:solidFill>
                <a:latin typeface="Helvetica Neue Light" charset="0"/>
                <a:ea typeface="ヒラギノ角ゴ ProN W3" charset="0"/>
                <a:cs typeface="ヒラギノ角ゴ ProN W3" charset="0"/>
                <a:sym typeface="Helvetica Neue Light" charset="0"/>
              </a:defRPr>
            </a:lvl2pPr>
            <a:lvl3pPr marL="11430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3pPr>
            <a:lvl4pPr marL="16002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4pPr>
            <a:lvl5pPr marL="20574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5pPr>
            <a:lvl6pPr marL="25146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6pPr>
            <a:lvl7pPr marL="29718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7pPr>
            <a:lvl8pPr marL="34290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8pPr>
            <a:lvl9pPr marL="38862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9pPr>
          </a:lstStyle>
          <a:p>
            <a:pPr eaLnBrk="1" hangingPunct="1"/>
            <a:fld id="{BFCEE4F7-0E8E-FE47-96B0-934D493A2715}" type="slidenum">
              <a:rPr lang="en-US" sz="1200"/>
              <a:pPr eaLnBrk="1" hangingPunct="1"/>
              <a:t>5</a:t>
            </a:fld>
            <a:endParaRPr lang="en-US" sz="120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2867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atin typeface="Calibri" charset="0"/>
                <a:ea typeface="MS PGothic" charset="0"/>
              </a:rPr>
              <a:t>Resources Module:  Voiceover script</a:t>
            </a:r>
          </a:p>
          <a:p>
            <a:endParaRPr lang="en-US">
              <a:latin typeface="Calibri" charset="0"/>
              <a:ea typeface="MS PGothic" charset="0"/>
            </a:endParaRPr>
          </a:p>
          <a:p>
            <a:r>
              <a:rPr lang="en-US">
                <a:latin typeface="Calibri" charset="0"/>
                <a:ea typeface="MS PGothic" charset="0"/>
              </a:rPr>
              <a:t>We've collected some additional resources that might you might find helpful should you need more information about some of the areas that we've covered briefly.  We'd also like to explain why we think they might be useful. </a:t>
            </a:r>
          </a:p>
        </p:txBody>
      </p:sp>
      <p:sp>
        <p:nvSpPr>
          <p:cNvPr id="28675"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200">
                <a:solidFill>
                  <a:srgbClr val="000000"/>
                </a:solidFill>
                <a:latin typeface="Helvetica Neue Light" charset="0"/>
                <a:ea typeface="ヒラギノ角ゴ ProN W3" charset="0"/>
                <a:cs typeface="ヒラギノ角ゴ ProN W3" charset="0"/>
                <a:sym typeface="Helvetica Neue Light" charset="0"/>
              </a:defRPr>
            </a:lvl1pPr>
            <a:lvl2pPr marL="742950" indent="-285750" eaLnBrk="0" hangingPunct="0">
              <a:defRPr sz="4200">
                <a:solidFill>
                  <a:srgbClr val="000000"/>
                </a:solidFill>
                <a:latin typeface="Helvetica Neue Light" charset="0"/>
                <a:ea typeface="ヒラギノ角ゴ ProN W3" charset="0"/>
                <a:cs typeface="ヒラギノ角ゴ ProN W3" charset="0"/>
                <a:sym typeface="Helvetica Neue Light" charset="0"/>
              </a:defRPr>
            </a:lvl2pPr>
            <a:lvl3pPr marL="11430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3pPr>
            <a:lvl4pPr marL="16002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4pPr>
            <a:lvl5pPr marL="20574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5pPr>
            <a:lvl6pPr marL="25146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6pPr>
            <a:lvl7pPr marL="29718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7pPr>
            <a:lvl8pPr marL="34290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8pPr>
            <a:lvl9pPr marL="38862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9pPr>
          </a:lstStyle>
          <a:p>
            <a:pPr eaLnBrk="1" hangingPunct="1"/>
            <a:fld id="{1531C70C-4FDC-1945-B471-455291D8F5AF}" type="slidenum">
              <a:rPr lang="en-US" sz="1200"/>
              <a:pPr eaLnBrk="1" hangingPunct="1"/>
              <a:t>6</a:t>
            </a:fld>
            <a:endParaRPr lang="en-US" sz="120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30722"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dirty="0">
                <a:latin typeface="Calibri" charset="0"/>
                <a:ea typeface="MS PGothic" charset="0"/>
              </a:rPr>
              <a:t>References Module:  Voiceover script</a:t>
            </a:r>
          </a:p>
          <a:p>
            <a:r>
              <a:rPr lang="en-US" dirty="0">
                <a:latin typeface="Calibri" charset="0"/>
                <a:ea typeface="MS PGothic" charset="0"/>
              </a:rPr>
              <a:t>Within this module, we've made reference to a number of published information sources that we think you may want to review when you want more in-depth information.  The most relevant references are listed here.</a:t>
            </a:r>
          </a:p>
        </p:txBody>
      </p:sp>
      <p:sp>
        <p:nvSpPr>
          <p:cNvPr id="30723"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200">
                <a:solidFill>
                  <a:srgbClr val="000000"/>
                </a:solidFill>
                <a:latin typeface="Helvetica Neue Light" charset="0"/>
                <a:ea typeface="ヒラギノ角ゴ ProN W3" charset="0"/>
                <a:cs typeface="ヒラギノ角ゴ ProN W3" charset="0"/>
                <a:sym typeface="Helvetica Neue Light" charset="0"/>
              </a:defRPr>
            </a:lvl1pPr>
            <a:lvl2pPr marL="742950" indent="-285750" eaLnBrk="0" hangingPunct="0">
              <a:defRPr sz="4200">
                <a:solidFill>
                  <a:srgbClr val="000000"/>
                </a:solidFill>
                <a:latin typeface="Helvetica Neue Light" charset="0"/>
                <a:ea typeface="ヒラギノ角ゴ ProN W3" charset="0"/>
                <a:cs typeface="ヒラギノ角ゴ ProN W3" charset="0"/>
                <a:sym typeface="Helvetica Neue Light" charset="0"/>
              </a:defRPr>
            </a:lvl2pPr>
            <a:lvl3pPr marL="11430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3pPr>
            <a:lvl4pPr marL="16002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4pPr>
            <a:lvl5pPr marL="20574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5pPr>
            <a:lvl6pPr marL="25146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6pPr>
            <a:lvl7pPr marL="29718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7pPr>
            <a:lvl8pPr marL="34290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8pPr>
            <a:lvl9pPr marL="38862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9pPr>
          </a:lstStyle>
          <a:p>
            <a:pPr eaLnBrk="1" hangingPunct="1"/>
            <a:fld id="{735BFF6E-5CC5-E04F-B527-642A3AB36217}" type="slidenum">
              <a:rPr lang="en-US" sz="1200"/>
              <a:pPr eaLnBrk="1" hangingPunct="1"/>
              <a:t>7</a:t>
            </a:fld>
            <a:endParaRPr lang="en-US" sz="120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32770"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atin typeface="Calibri" charset="0"/>
                <a:ea typeface="MS PGothic" charset="0"/>
              </a:rPr>
              <a:t>Other Relevant Modules Module:  Voiceover script</a:t>
            </a:r>
          </a:p>
          <a:p>
            <a:endParaRPr lang="en-US">
              <a:latin typeface="Calibri" charset="0"/>
              <a:ea typeface="MS PGothic" charset="0"/>
            </a:endParaRPr>
          </a:p>
          <a:p>
            <a:r>
              <a:rPr lang="en-US">
                <a:latin typeface="Calibri" charset="0"/>
                <a:ea typeface="MS PGothic" charset="0"/>
              </a:rPr>
              <a:t>The modules of the ESIP Data Management Course have been designed to complement and supplement each other.  In light of this plan, we think you might find the following, related modules relevant to you and why as you gain a better understanding of data management: </a:t>
            </a:r>
          </a:p>
        </p:txBody>
      </p:sp>
      <p:sp>
        <p:nvSpPr>
          <p:cNvPr id="32771"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200">
                <a:solidFill>
                  <a:srgbClr val="000000"/>
                </a:solidFill>
                <a:latin typeface="Helvetica Neue Light" charset="0"/>
                <a:ea typeface="ヒラギノ角ゴ ProN W3" charset="0"/>
                <a:cs typeface="ヒラギノ角ゴ ProN W3" charset="0"/>
                <a:sym typeface="Helvetica Neue Light" charset="0"/>
              </a:defRPr>
            </a:lvl1pPr>
            <a:lvl2pPr marL="742950" indent="-285750" eaLnBrk="0" hangingPunct="0">
              <a:defRPr sz="4200">
                <a:solidFill>
                  <a:srgbClr val="000000"/>
                </a:solidFill>
                <a:latin typeface="Helvetica Neue Light" charset="0"/>
                <a:ea typeface="ヒラギノ角ゴ ProN W3" charset="0"/>
                <a:cs typeface="ヒラギノ角ゴ ProN W3" charset="0"/>
                <a:sym typeface="Helvetica Neue Light" charset="0"/>
              </a:defRPr>
            </a:lvl2pPr>
            <a:lvl3pPr marL="11430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3pPr>
            <a:lvl4pPr marL="16002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4pPr>
            <a:lvl5pPr marL="20574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5pPr>
            <a:lvl6pPr marL="25146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6pPr>
            <a:lvl7pPr marL="29718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7pPr>
            <a:lvl8pPr marL="34290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8pPr>
            <a:lvl9pPr marL="38862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9pPr>
          </a:lstStyle>
          <a:p>
            <a:pPr eaLnBrk="1" hangingPunct="1"/>
            <a:fld id="{67DD99B5-FC5F-D246-B0C0-63796497C740}" type="slidenum">
              <a:rPr lang="en-US" sz="1200"/>
              <a:pPr eaLnBrk="1" hangingPunct="1"/>
              <a:t>8</a:t>
            </a:fld>
            <a:endParaRPr lang="en-US"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4.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5.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6.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7.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8.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9.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0.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1.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2.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4.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5.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6.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7.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8.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9.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0.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1.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2.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3.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4.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5.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6.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7.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8.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9.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0.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1.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2.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3.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4.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5.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6.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67.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68.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69.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0.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1.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2.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3.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4.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5.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6.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7.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78.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79.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0.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1.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2.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3.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4.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5.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6.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7.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8.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89.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0.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1.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2.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3.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4.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5.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6.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7.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8.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9.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0.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1.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2.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3.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4.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5.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6.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7.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8.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9.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645051165"/>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97631649"/>
      </p:ext>
    </p:extLst>
  </p:cSld>
  <p:clrMapOvr>
    <a:masterClrMapping/>
  </p:clrMapOvr>
  <p:transition/>
</p:sldLayout>
</file>

<file path=ppt/slideLayouts/slideLayout10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459758462"/>
      </p:ext>
    </p:extLst>
  </p:cSld>
  <p:clrMapOvr>
    <a:masterClrMapping/>
  </p:clrMapOvr>
  <p:transition/>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99203587"/>
      </p:ext>
    </p:extLst>
  </p:cSld>
  <p:clrMapOvr>
    <a:masterClrMapping/>
  </p:clrMapOvr>
  <p:transition/>
</p:sldLayout>
</file>

<file path=ppt/slideLayouts/slideLayout10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015591031"/>
      </p:ext>
    </p:extLst>
  </p:cSld>
  <p:clrMapOvr>
    <a:masterClrMapping/>
  </p:clrMapOvr>
  <p:transition/>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4318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55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09831379"/>
      </p:ext>
    </p:extLst>
  </p:cSld>
  <p:clrMapOvr>
    <a:masterClrMapping/>
  </p:clrMapOvr>
  <p:transition/>
</p:sldLayout>
</file>

<file path=ppt/slideLayouts/slideLayout10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47974496"/>
      </p:ext>
    </p:extLst>
  </p:cSld>
  <p:clrMapOvr>
    <a:masterClrMapping/>
  </p:clrMapOvr>
  <p:transition/>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2149687431"/>
      </p:ext>
    </p:extLst>
  </p:cSld>
  <p:clrMapOvr>
    <a:masterClrMapping/>
  </p:clrMapOvr>
  <p:transition/>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87450269"/>
      </p:ext>
    </p:extLst>
  </p:cSld>
  <p:clrMapOvr>
    <a:masterClrMapping/>
  </p:clrMapOvr>
  <p:transition/>
</p:sldLayout>
</file>

<file path=ppt/slideLayouts/slideLayout10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83948087"/>
      </p:ext>
    </p:extLst>
  </p:cSld>
  <p:clrMapOvr>
    <a:masterClrMapping/>
  </p:clrMapOvr>
  <p:transition/>
</p:sldLayout>
</file>

<file path=ppt/slideLayouts/slideLayout10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060969088"/>
      </p:ext>
    </p:extLst>
  </p:cSld>
  <p:clrMapOvr>
    <a:masterClrMapping/>
  </p:clrMapOvr>
  <p:transition/>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15039083"/>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67850" y="1320800"/>
            <a:ext cx="2965450" cy="6870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1320800"/>
            <a:ext cx="8743950" cy="6870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74596711"/>
      </p:ext>
    </p:extLst>
  </p:cSld>
  <p:clrMapOvr>
    <a:masterClrMapping/>
  </p:clrMapOvr>
  <p:transition/>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74188" y="390525"/>
            <a:ext cx="2979737" cy="92360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31800" y="390525"/>
            <a:ext cx="8789988" cy="92360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92781163"/>
      </p:ext>
    </p:extLst>
  </p:cSld>
  <p:clrMapOvr>
    <a:masterClrMapping/>
  </p:clrMapOvr>
  <p:transition/>
</p:sldLayout>
</file>

<file path=ppt/slideLayouts/slideLayout1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563204495"/>
      </p:ext>
    </p:extLst>
  </p:cSld>
  <p:clrMapOvr>
    <a:masterClrMapping/>
  </p:clrMapOvr>
  <p:transition/>
</p:sldLayout>
</file>

<file path=ppt/slideLayouts/slideLayout1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23618174"/>
      </p:ext>
    </p:extLst>
  </p:cSld>
  <p:clrMapOvr>
    <a:masterClrMapping/>
  </p:clrMapOvr>
  <p:transition/>
</p:sldLayout>
</file>

<file path=ppt/slideLayouts/slideLayout1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582779688"/>
      </p:ext>
    </p:extLst>
  </p:cSld>
  <p:clrMapOvr>
    <a:masterClrMapping/>
  </p:clrMapOvr>
  <p:transition/>
</p:sldLayout>
</file>

<file path=ppt/slideLayouts/slideLayout1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71500" y="2324100"/>
            <a:ext cx="2463800" cy="656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187700" y="2324100"/>
            <a:ext cx="2463800" cy="656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07377557"/>
      </p:ext>
    </p:extLst>
  </p:cSld>
  <p:clrMapOvr>
    <a:masterClrMapping/>
  </p:clrMapOvr>
  <p:transition/>
</p:sldLayout>
</file>

<file path=ppt/slideLayouts/slideLayout1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08427972"/>
      </p:ext>
    </p:extLst>
  </p:cSld>
  <p:clrMapOvr>
    <a:masterClrMapping/>
  </p:clrMapOvr>
  <p:transition/>
</p:sldLayout>
</file>

<file path=ppt/slideLayouts/slideLayout1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68166646"/>
      </p:ext>
    </p:extLst>
  </p:cSld>
  <p:clrMapOvr>
    <a:masterClrMapping/>
  </p:clrMapOvr>
  <p:transition/>
</p:sldLayout>
</file>

<file path=ppt/slideLayouts/slideLayout1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569633808"/>
      </p:ext>
    </p:extLst>
  </p:cSld>
  <p:clrMapOvr>
    <a:masterClrMapping/>
  </p:clrMapOvr>
  <p:transition/>
</p:sldLayout>
</file>

<file path=ppt/slideLayouts/slideLayout1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589024679"/>
      </p:ext>
    </p:extLst>
  </p:cSld>
  <p:clrMapOvr>
    <a:masterClrMapping/>
  </p:clrMapOvr>
  <p:transition/>
</p:sldLayout>
</file>

<file path=ppt/slideLayouts/slideLayout1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768031894"/>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75485043"/>
      </p:ext>
    </p:extLst>
  </p:cSld>
  <p:clrMapOvr>
    <a:masterClrMapping/>
  </p:clrMapOvr>
  <p:transition/>
</p:sldLayout>
</file>

<file path=ppt/slideLayouts/slideLayout1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90130006"/>
      </p:ext>
    </p:extLst>
  </p:cSld>
  <p:clrMapOvr>
    <a:masterClrMapping/>
  </p:clrMapOvr>
  <p:transition/>
</p:sldLayout>
</file>

<file path=ppt/slideLayouts/slideLayout1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67850" y="330200"/>
            <a:ext cx="2965450" cy="8559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330200"/>
            <a:ext cx="8743950" cy="8559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99517551"/>
      </p:ext>
    </p:extLst>
  </p:cSld>
  <p:clrMapOvr>
    <a:masterClrMapping/>
  </p:clrMapOvr>
  <p:transition/>
</p:sldLayout>
</file>

<file path=ppt/slideLayouts/slideLayout12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720152509"/>
      </p:ext>
    </p:extLst>
  </p:cSld>
  <p:clrMapOvr>
    <a:masterClrMapping/>
  </p:clrMapOvr>
  <p:transition/>
</p:sldLayout>
</file>

<file path=ppt/slideLayouts/slideLayout12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88941153"/>
      </p:ext>
    </p:extLst>
  </p:cSld>
  <p:clrMapOvr>
    <a:masterClrMapping/>
  </p:clrMapOvr>
  <p:transition/>
</p:sldLayout>
</file>

<file path=ppt/slideLayouts/slideLayout12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989788817"/>
      </p:ext>
    </p:extLst>
  </p:cSld>
  <p:clrMapOvr>
    <a:masterClrMapping/>
  </p:clrMapOvr>
  <p:transition/>
</p:sldLayout>
</file>

<file path=ppt/slideLayouts/slideLayout12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69300" y="2324100"/>
            <a:ext cx="1955800" cy="656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0477500" y="2324100"/>
            <a:ext cx="1955800" cy="656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95798961"/>
      </p:ext>
    </p:extLst>
  </p:cSld>
  <p:clrMapOvr>
    <a:masterClrMapping/>
  </p:clrMapOvr>
  <p:transition/>
</p:sldLayout>
</file>

<file path=ppt/slideLayouts/slideLayout12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65061448"/>
      </p:ext>
    </p:extLst>
  </p:cSld>
  <p:clrMapOvr>
    <a:masterClrMapping/>
  </p:clrMapOvr>
  <p:transition/>
</p:sldLayout>
</file>

<file path=ppt/slideLayouts/slideLayout12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673057703"/>
      </p:ext>
    </p:extLst>
  </p:cSld>
  <p:clrMapOvr>
    <a:masterClrMapping/>
  </p:clrMapOvr>
  <p:transition/>
</p:sldLayout>
</file>

<file path=ppt/slideLayouts/slideLayout12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432844746"/>
      </p:ext>
    </p:extLst>
  </p:cSld>
  <p:clrMapOvr>
    <a:masterClrMapping/>
  </p:clrMapOvr>
  <p:transition/>
</p:sldLayout>
</file>

<file path=ppt/slideLayouts/slideLayout12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099152905"/>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88328283"/>
      </p:ext>
    </p:extLst>
  </p:cSld>
  <p:clrMapOvr>
    <a:masterClrMapping/>
  </p:clrMapOvr>
  <p:transition/>
</p:sldLayout>
</file>

<file path=ppt/slideLayouts/slideLayout13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025953440"/>
      </p:ext>
    </p:extLst>
  </p:cSld>
  <p:clrMapOvr>
    <a:masterClrMapping/>
  </p:clrMapOvr>
  <p:transition/>
</p:sldLayout>
</file>

<file path=ppt/slideLayouts/slideLayout13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26701685"/>
      </p:ext>
    </p:extLst>
  </p:cSld>
  <p:clrMapOvr>
    <a:masterClrMapping/>
  </p:clrMapOvr>
  <p:transition/>
</p:sldLayout>
</file>

<file path=ppt/slideLayouts/slideLayout13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67850" y="330200"/>
            <a:ext cx="2965450" cy="8559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330200"/>
            <a:ext cx="8743950" cy="8559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49283404"/>
      </p:ext>
    </p:extLst>
  </p:cSld>
  <p:clrMapOvr>
    <a:masterClrMapping/>
  </p:clrMapOvr>
  <p:transition/>
</p:sldLayout>
</file>

<file path=ppt/slideLayouts/slideLayout13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374698668"/>
      </p:ext>
    </p:extLst>
  </p:cSld>
  <p:clrMapOvr>
    <a:masterClrMapping/>
  </p:clrMapOvr>
  <p:transition/>
</p:sldLayout>
</file>

<file path=ppt/slideLayouts/slideLayout13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17915341"/>
      </p:ext>
    </p:extLst>
  </p:cSld>
  <p:clrMapOvr>
    <a:masterClrMapping/>
  </p:clrMapOvr>
  <p:transition/>
</p:sldLayout>
</file>

<file path=ppt/slideLayouts/slideLayout13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482361601"/>
      </p:ext>
    </p:extLst>
  </p:cSld>
  <p:clrMapOvr>
    <a:masterClrMapping/>
  </p:clrMapOvr>
  <p:transition/>
</p:sldLayout>
</file>

<file path=ppt/slideLayouts/slideLayout13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571500" y="863600"/>
            <a:ext cx="5854700" cy="8026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863600"/>
            <a:ext cx="5854700" cy="8026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9487661"/>
      </p:ext>
    </p:extLst>
  </p:cSld>
  <p:clrMapOvr>
    <a:masterClrMapping/>
  </p:clrMapOvr>
  <p:transition/>
</p:sldLayout>
</file>

<file path=ppt/slideLayouts/slideLayout13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21356455"/>
      </p:ext>
    </p:extLst>
  </p:cSld>
  <p:clrMapOvr>
    <a:masterClrMapping/>
  </p:clrMapOvr>
  <p:transition/>
</p:sldLayout>
</file>

<file path=ppt/slideLayouts/slideLayout13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2647823660"/>
      </p:ext>
    </p:extLst>
  </p:cSld>
  <p:clrMapOvr>
    <a:masterClrMapping/>
  </p:clrMapOvr>
  <p:transition/>
</p:sldLayout>
</file>

<file path=ppt/slideLayouts/slideLayout13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43257085"/>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407373071"/>
      </p:ext>
    </p:extLst>
  </p:cSld>
  <p:clrMapOvr>
    <a:masterClrMapping/>
  </p:clrMapOvr>
  <p:transition/>
</p:sldLayout>
</file>

<file path=ppt/slideLayouts/slideLayout14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883934050"/>
      </p:ext>
    </p:extLst>
  </p:cSld>
  <p:clrMapOvr>
    <a:masterClrMapping/>
  </p:clrMapOvr>
  <p:transition/>
</p:sldLayout>
</file>

<file path=ppt/slideLayouts/slideLayout14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696076377"/>
      </p:ext>
    </p:extLst>
  </p:cSld>
  <p:clrMapOvr>
    <a:masterClrMapping/>
  </p:clrMapOvr>
  <p:transition/>
</p:sldLayout>
</file>

<file path=ppt/slideLayouts/slideLayout14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17402573"/>
      </p:ext>
    </p:extLst>
  </p:cSld>
  <p:clrMapOvr>
    <a:masterClrMapping/>
  </p:clrMapOvr>
  <p:transition/>
</p:sldLayout>
</file>

<file path=ppt/slideLayouts/slideLayout14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67850" y="390525"/>
            <a:ext cx="2965450" cy="84994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390525"/>
            <a:ext cx="8743950" cy="84994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08341382"/>
      </p:ext>
    </p:extLst>
  </p:cSld>
  <p:clrMapOvr>
    <a:masterClrMapping/>
  </p:clrMapOvr>
  <p:transition/>
</p:sldLayout>
</file>

<file path=ppt/slideLayouts/slideLayout14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983769073"/>
      </p:ext>
    </p:extLst>
  </p:cSld>
  <p:clrMapOvr>
    <a:masterClrMapping/>
  </p:clrMapOvr>
  <p:transition/>
</p:sldLayout>
</file>

<file path=ppt/slideLayouts/slideLayout14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92653395"/>
      </p:ext>
    </p:extLst>
  </p:cSld>
  <p:clrMapOvr>
    <a:masterClrMapping/>
  </p:clrMapOvr>
  <p:transition/>
</p:sldLayout>
</file>

<file path=ppt/slideLayouts/slideLayout14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270104906"/>
      </p:ext>
    </p:extLst>
  </p:cSld>
  <p:clrMapOvr>
    <a:masterClrMapping/>
  </p:clrMapOvr>
  <p:transition/>
</p:sldLayout>
</file>

<file path=ppt/slideLayouts/slideLayout14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73688902"/>
      </p:ext>
    </p:extLst>
  </p:cSld>
  <p:clrMapOvr>
    <a:masterClrMapping/>
  </p:clrMapOvr>
  <p:transition/>
</p:sldLayout>
</file>

<file path=ppt/slideLayouts/slideLayout14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22818052"/>
      </p:ext>
    </p:extLst>
  </p:cSld>
  <p:clrMapOvr>
    <a:masterClrMapping/>
  </p:clrMapOvr>
  <p:transition/>
</p:sldLayout>
</file>

<file path=ppt/slideLayouts/slideLayout14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495482928"/>
      </p:ext>
    </p:extLst>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71500" y="2324100"/>
            <a:ext cx="5854700" cy="656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324100"/>
            <a:ext cx="5854700" cy="656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97689772"/>
      </p:ext>
    </p:extLst>
  </p:cSld>
  <p:clrMapOvr>
    <a:masterClrMapping/>
  </p:clrMapOvr>
  <p:transition/>
</p:sldLayout>
</file>

<file path=ppt/slideLayouts/slideLayout15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5629537"/>
      </p:ext>
    </p:extLst>
  </p:cSld>
  <p:clrMapOvr>
    <a:masterClrMapping/>
  </p:clrMapOvr>
  <p:transition/>
</p:sldLayout>
</file>

<file path=ppt/slideLayouts/slideLayout15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773213450"/>
      </p:ext>
    </p:extLst>
  </p:cSld>
  <p:clrMapOvr>
    <a:masterClrMapping/>
  </p:clrMapOvr>
  <p:transition/>
</p:sldLayout>
</file>

<file path=ppt/slideLayouts/slideLayout15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564304489"/>
      </p:ext>
    </p:extLst>
  </p:cSld>
  <p:clrMapOvr>
    <a:masterClrMapping/>
  </p:clrMapOvr>
  <p:transition/>
</p:sldLayout>
</file>

<file path=ppt/slideLayouts/slideLayout15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37515955"/>
      </p:ext>
    </p:extLst>
  </p:cSld>
  <p:clrMapOvr>
    <a:masterClrMapping/>
  </p:clrMapOvr>
  <p:transition/>
</p:sldLayout>
</file>

<file path=ppt/slideLayouts/slideLayout15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67850" y="330200"/>
            <a:ext cx="2965450" cy="8382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330200"/>
            <a:ext cx="8743950" cy="8382000"/>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76573193"/>
      </p:ext>
    </p:extLst>
  </p:cSld>
  <p:clrMapOvr>
    <a:masterClrMapping/>
  </p:clrMapOvr>
  <p:transition/>
</p:sldLayout>
</file>

<file path=ppt/slideLayouts/slideLayout15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495473893"/>
      </p:ext>
    </p:extLst>
  </p:cSld>
  <p:clrMapOvr>
    <a:masterClrMapping/>
  </p:clrMapOvr>
  <p:transition/>
</p:sldLayout>
</file>

<file path=ppt/slideLayouts/slideLayout15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94027320"/>
      </p:ext>
    </p:extLst>
  </p:cSld>
  <p:clrMapOvr>
    <a:masterClrMapping/>
  </p:clrMapOvr>
  <p:transition/>
</p:sldLayout>
</file>

<file path=ppt/slideLayouts/slideLayout15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978215105"/>
      </p:ext>
    </p:extLst>
  </p:cSld>
  <p:clrMapOvr>
    <a:masterClrMapping/>
  </p:clrMapOvr>
  <p:transition/>
</p:sldLayout>
</file>

<file path=ppt/slideLayouts/slideLayout15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71500" y="2324100"/>
            <a:ext cx="5854700" cy="656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324100"/>
            <a:ext cx="5854700" cy="656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76825562"/>
      </p:ext>
    </p:extLst>
  </p:cSld>
  <p:clrMapOvr>
    <a:masterClrMapping/>
  </p:clrMapOvr>
  <p:transition/>
</p:sldLayout>
</file>

<file path=ppt/slideLayouts/slideLayout15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36435355"/>
      </p:ext>
    </p:extLst>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38833230"/>
      </p:ext>
    </p:extLst>
  </p:cSld>
  <p:clrMapOvr>
    <a:masterClrMapping/>
  </p:clrMapOvr>
  <p:transition/>
</p:sldLayout>
</file>

<file path=ppt/slideLayouts/slideLayout16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314739717"/>
      </p:ext>
    </p:extLst>
  </p:cSld>
  <p:clrMapOvr>
    <a:masterClrMapping/>
  </p:clrMapOvr>
  <p:transition/>
</p:sldLayout>
</file>

<file path=ppt/slideLayouts/slideLayout16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538071159"/>
      </p:ext>
    </p:extLst>
  </p:cSld>
  <p:clrMapOvr>
    <a:masterClrMapping/>
  </p:clrMapOvr>
  <p:transition/>
</p:sldLayout>
</file>

<file path=ppt/slideLayouts/slideLayout16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764113050"/>
      </p:ext>
    </p:extLst>
  </p:cSld>
  <p:clrMapOvr>
    <a:masterClrMapping/>
  </p:clrMapOvr>
  <p:transition/>
</p:sldLayout>
</file>

<file path=ppt/slideLayouts/slideLayout16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293944109"/>
      </p:ext>
    </p:extLst>
  </p:cSld>
  <p:clrMapOvr>
    <a:masterClrMapping/>
  </p:clrMapOvr>
  <p:transition/>
</p:sldLayout>
</file>

<file path=ppt/slideLayouts/slideLayout16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4675100"/>
      </p:ext>
    </p:extLst>
  </p:cSld>
  <p:clrMapOvr>
    <a:masterClrMapping/>
  </p:clrMapOvr>
  <p:transition/>
</p:sldLayout>
</file>

<file path=ppt/slideLayouts/slideLayout16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67850" y="330200"/>
            <a:ext cx="2965450" cy="8559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330200"/>
            <a:ext cx="8743950" cy="8559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54983179"/>
      </p:ext>
    </p:extLst>
  </p:cSld>
  <p:clrMapOvr>
    <a:masterClrMapping/>
  </p:clrMapOvr>
  <p:transition/>
</p:sldLayout>
</file>

<file path=ppt/slideLayouts/slideLayout16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64485892"/>
      </p:ext>
    </p:extLst>
  </p:cSld>
  <p:clrMapOvr>
    <a:masterClrMapping/>
  </p:clrMapOvr>
  <p:transition/>
</p:sldLayout>
</file>

<file path=ppt/slideLayouts/slideLayout16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24521534"/>
      </p:ext>
    </p:extLst>
  </p:cSld>
  <p:clrMapOvr>
    <a:masterClrMapping/>
  </p:clrMapOvr>
  <p:transition/>
</p:sldLayout>
</file>

<file path=ppt/slideLayouts/slideLayout16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56052154"/>
      </p:ext>
    </p:extLst>
  </p:cSld>
  <p:clrMapOvr>
    <a:masterClrMapping/>
  </p:clrMapOvr>
  <p:transition/>
</p:sldLayout>
</file>

<file path=ppt/slideLayouts/slideLayout16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64964881"/>
      </p:ext>
    </p:extLst>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113138516"/>
      </p:ext>
    </p:extLst>
  </p:cSld>
  <p:clrMapOvr>
    <a:masterClrMapping/>
  </p:clrMapOvr>
  <p:transition/>
</p:sldLayout>
</file>

<file path=ppt/slideLayouts/slideLayout17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89902302"/>
      </p:ext>
    </p:extLst>
  </p:cSld>
  <p:clrMapOvr>
    <a:masterClrMapping/>
  </p:clrMapOvr>
  <p:transition/>
</p:sldLayout>
</file>

<file path=ppt/slideLayouts/slideLayout17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1640761685"/>
      </p:ext>
    </p:extLst>
  </p:cSld>
  <p:clrMapOvr>
    <a:masterClrMapping/>
  </p:clrMapOvr>
  <p:transition/>
</p:sldLayout>
</file>

<file path=ppt/slideLayouts/slideLayout17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740931608"/>
      </p:ext>
    </p:extLst>
  </p:cSld>
  <p:clrMapOvr>
    <a:masterClrMapping/>
  </p:clrMapOvr>
  <p:transition/>
</p:sldLayout>
</file>

<file path=ppt/slideLayouts/slideLayout17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863248949"/>
      </p:ext>
    </p:extLst>
  </p:cSld>
  <p:clrMapOvr>
    <a:masterClrMapping/>
  </p:clrMapOvr>
  <p:transition/>
</p:sldLayout>
</file>

<file path=ppt/slideLayouts/slideLayout17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291793802"/>
      </p:ext>
    </p:extLst>
  </p:cSld>
  <p:clrMapOvr>
    <a:masterClrMapping/>
  </p:clrMapOvr>
  <p:transition/>
</p:sldLayout>
</file>

<file path=ppt/slideLayouts/slideLayout17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40756612"/>
      </p:ext>
    </p:extLst>
  </p:cSld>
  <p:clrMapOvr>
    <a:masterClrMapping/>
  </p:clrMapOvr>
  <p:transition/>
</p:sldLayout>
</file>

<file path=ppt/slideLayouts/slideLayout17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390525"/>
            <a:ext cx="2925762" cy="83216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390525"/>
            <a:ext cx="8624888" cy="832167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54703576"/>
      </p:ext>
    </p:extLst>
  </p:cSld>
  <p:clrMapOvr>
    <a:masterClrMapping/>
  </p:clrMapOvr>
  <p:transition/>
</p:sldLayout>
</file>

<file path=ppt/slideLayouts/slideLayout17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572202540"/>
      </p:ext>
    </p:extLst>
  </p:cSld>
  <p:clrMapOvr>
    <a:masterClrMapping/>
  </p:clrMapOvr>
  <p:transition/>
</p:sldLayout>
</file>

<file path=ppt/slideLayouts/slideLayout17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48465461"/>
      </p:ext>
    </p:extLst>
  </p:cSld>
  <p:clrMapOvr>
    <a:masterClrMapping/>
  </p:clrMapOvr>
  <p:transition/>
</p:sldLayout>
</file>

<file path=ppt/slideLayouts/slideLayout17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183142457"/>
      </p:ext>
    </p:extLst>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32386473"/>
      </p:ext>
    </p:extLst>
  </p:cSld>
  <p:clrMapOvr>
    <a:masterClrMapping/>
  </p:clrMapOvr>
  <p:transition/>
</p:sldLayout>
</file>

<file path=ppt/slideLayouts/slideLayout18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71500" y="5016500"/>
            <a:ext cx="2463800" cy="3175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187700" y="5016500"/>
            <a:ext cx="2463800" cy="3175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27836763"/>
      </p:ext>
    </p:extLst>
  </p:cSld>
  <p:clrMapOvr>
    <a:masterClrMapping/>
  </p:clrMapOvr>
  <p:transition/>
</p:sldLayout>
</file>

<file path=ppt/slideLayouts/slideLayout18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59910749"/>
      </p:ext>
    </p:extLst>
  </p:cSld>
  <p:clrMapOvr>
    <a:masterClrMapping/>
  </p:clrMapOvr>
  <p:transition/>
</p:sldLayout>
</file>

<file path=ppt/slideLayouts/slideLayout18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833572890"/>
      </p:ext>
    </p:extLst>
  </p:cSld>
  <p:clrMapOvr>
    <a:masterClrMapping/>
  </p:clrMapOvr>
  <p:transition/>
</p:sldLayout>
</file>

<file path=ppt/slideLayouts/slideLayout18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60349936"/>
      </p:ext>
    </p:extLst>
  </p:cSld>
  <p:clrMapOvr>
    <a:masterClrMapping/>
  </p:clrMapOvr>
  <p:transition/>
</p:sldLayout>
</file>

<file path=ppt/slideLayouts/slideLayout18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416562646"/>
      </p:ext>
    </p:extLst>
  </p:cSld>
  <p:clrMapOvr>
    <a:masterClrMapping/>
  </p:clrMapOvr>
  <p:transition/>
</p:sldLayout>
</file>

<file path=ppt/slideLayouts/slideLayout18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515233630"/>
      </p:ext>
    </p:extLst>
  </p:cSld>
  <p:clrMapOvr>
    <a:masterClrMapping/>
  </p:clrMapOvr>
  <p:transition/>
</p:sldLayout>
</file>

<file path=ppt/slideLayouts/slideLayout18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51276442"/>
      </p:ext>
    </p:extLst>
  </p:cSld>
  <p:clrMapOvr>
    <a:masterClrMapping/>
  </p:clrMapOvr>
  <p:transition/>
</p:sldLayout>
</file>

<file path=ppt/slideLayouts/slideLayout18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381500" y="1320800"/>
            <a:ext cx="1270000" cy="6870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1320800"/>
            <a:ext cx="3657600" cy="6870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94124295"/>
      </p:ext>
    </p:extLst>
  </p:cSld>
  <p:clrMapOvr>
    <a:masterClrMapping/>
  </p:clrMapOvr>
  <p:transition/>
</p:sldLayout>
</file>

<file path=ppt/slideLayouts/slideLayout18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651898903"/>
      </p:ext>
    </p:extLst>
  </p:cSld>
  <p:clrMapOvr>
    <a:masterClrMapping/>
  </p:clrMapOvr>
  <p:transition/>
</p:sldLayout>
</file>

<file path=ppt/slideLayouts/slideLayout18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49774269"/>
      </p:ext>
    </p:extLst>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93920018"/>
      </p:ext>
    </p:extLst>
  </p:cSld>
  <p:clrMapOvr>
    <a:masterClrMapping/>
  </p:clrMapOvr>
  <p:transition/>
</p:sldLayout>
</file>

<file path=ppt/slideLayouts/slideLayout19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172586035"/>
      </p:ext>
    </p:extLst>
  </p:cSld>
  <p:clrMapOvr>
    <a:masterClrMapping/>
  </p:clrMapOvr>
  <p:transition/>
</p:sldLayout>
</file>

<file path=ppt/slideLayouts/slideLayout19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848600" y="8470900"/>
            <a:ext cx="2400300" cy="508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0401300" y="8470900"/>
            <a:ext cx="2400300" cy="508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80517488"/>
      </p:ext>
    </p:extLst>
  </p:cSld>
  <p:clrMapOvr>
    <a:masterClrMapping/>
  </p:clrMapOvr>
  <p:transition/>
</p:sldLayout>
</file>

<file path=ppt/slideLayouts/slideLayout19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42041967"/>
      </p:ext>
    </p:extLst>
  </p:cSld>
  <p:clrMapOvr>
    <a:masterClrMapping/>
  </p:clrMapOvr>
  <p:transition/>
</p:sldLayout>
</file>

<file path=ppt/slideLayouts/slideLayout19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750190319"/>
      </p:ext>
    </p:extLst>
  </p:cSld>
  <p:clrMapOvr>
    <a:masterClrMapping/>
  </p:clrMapOvr>
  <p:transition/>
</p:sldLayout>
</file>

<file path=ppt/slideLayouts/slideLayout19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893582749"/>
      </p:ext>
    </p:extLst>
  </p:cSld>
  <p:clrMapOvr>
    <a:masterClrMapping/>
  </p:clrMapOvr>
  <p:transition/>
</p:sldLayout>
</file>

<file path=ppt/slideLayouts/slideLayout19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844641024"/>
      </p:ext>
    </p:extLst>
  </p:cSld>
  <p:clrMapOvr>
    <a:masterClrMapping/>
  </p:clrMapOvr>
  <p:transition/>
</p:sldLayout>
</file>

<file path=ppt/slideLayouts/slideLayout19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618198056"/>
      </p:ext>
    </p:extLst>
  </p:cSld>
  <p:clrMapOvr>
    <a:masterClrMapping/>
  </p:clrMapOvr>
  <p:transition/>
</p:sldLayout>
</file>

<file path=ppt/slideLayouts/slideLayout19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80378264"/>
      </p:ext>
    </p:extLst>
  </p:cSld>
  <p:clrMapOvr>
    <a:masterClrMapping/>
  </p:clrMapOvr>
  <p:transition/>
</p:sldLayout>
</file>

<file path=ppt/slideLayouts/slideLayout19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953625" y="7785100"/>
            <a:ext cx="2847975" cy="1701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409700" y="7785100"/>
            <a:ext cx="8391525" cy="1701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53490786"/>
      </p:ext>
    </p:extLst>
  </p:cSld>
  <p:clrMapOvr>
    <a:masterClrMapping/>
  </p:clrMapOvr>
  <p:transition/>
</p:sldLayout>
</file>

<file path=ppt/slideLayouts/slideLayout19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077707743"/>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6770662"/>
      </p:ext>
    </p:extLst>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232238634"/>
      </p:ext>
    </p:extLst>
  </p:cSld>
  <p:clrMapOvr>
    <a:masterClrMapping/>
  </p:clrMapOvr>
  <p:transition/>
</p:sldLayout>
</file>

<file path=ppt/slideLayouts/slideLayout20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61974677"/>
      </p:ext>
    </p:extLst>
  </p:cSld>
  <p:clrMapOvr>
    <a:masterClrMapping/>
  </p:clrMapOvr>
  <p:transition/>
</p:sldLayout>
</file>

<file path=ppt/slideLayouts/slideLayout20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098270846"/>
      </p:ext>
    </p:extLst>
  </p:cSld>
  <p:clrMapOvr>
    <a:masterClrMapping/>
  </p:clrMapOvr>
  <p:transition/>
</p:sldLayout>
</file>

<file path=ppt/slideLayouts/slideLayout20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64570085"/>
      </p:ext>
    </p:extLst>
  </p:cSld>
  <p:clrMapOvr>
    <a:masterClrMapping/>
  </p:clrMapOvr>
  <p:transition/>
</p:sldLayout>
</file>

<file path=ppt/slideLayouts/slideLayout20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36623746"/>
      </p:ext>
    </p:extLst>
  </p:cSld>
  <p:clrMapOvr>
    <a:masterClrMapping/>
  </p:clrMapOvr>
  <p:transition/>
</p:sldLayout>
</file>

<file path=ppt/slideLayouts/slideLayout20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808277694"/>
      </p:ext>
    </p:extLst>
  </p:cSld>
  <p:clrMapOvr>
    <a:masterClrMapping/>
  </p:clrMapOvr>
  <p:transition/>
</p:sldLayout>
</file>

<file path=ppt/slideLayouts/slideLayout20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595618642"/>
      </p:ext>
    </p:extLst>
  </p:cSld>
  <p:clrMapOvr>
    <a:masterClrMapping/>
  </p:clrMapOvr>
  <p:transition/>
</p:sldLayout>
</file>

<file path=ppt/slideLayouts/slideLayout20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762113024"/>
      </p:ext>
    </p:extLst>
  </p:cSld>
  <p:clrMapOvr>
    <a:masterClrMapping/>
  </p:clrMapOvr>
  <p:transition/>
</p:sldLayout>
</file>

<file path=ppt/slideLayouts/slideLayout20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573953214"/>
      </p:ext>
    </p:extLst>
  </p:cSld>
  <p:clrMapOvr>
    <a:masterClrMapping/>
  </p:clrMapOvr>
  <p:transition/>
</p:sldLayout>
</file>

<file path=ppt/slideLayouts/slideLayout20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28601139"/>
      </p:ext>
    </p:extLst>
  </p:cSld>
  <p:clrMapOvr>
    <a:masterClrMapping/>
  </p:clrMapOvr>
  <p:transition/>
</p:sldLayout>
</file>

<file path=ppt/slideLayouts/slideLayout20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67850" y="2276475"/>
            <a:ext cx="2965450" cy="64357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2276475"/>
            <a:ext cx="87439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47550863"/>
      </p:ext>
    </p:extLst>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65897080"/>
      </p:ext>
    </p:extLst>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67850" y="330200"/>
            <a:ext cx="2965450" cy="8559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330200"/>
            <a:ext cx="8743950" cy="8559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88601769"/>
      </p:ext>
    </p:extLst>
  </p:cSld>
  <p:clrMapOvr>
    <a:masterClrMapping/>
  </p:clrMapOv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427467235"/>
      </p:ext>
    </p:extLst>
  </p:cSld>
  <p:clrMapOvr>
    <a:masterClrMapping/>
  </p:clrMapOvr>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56712656"/>
      </p:ext>
    </p:extLst>
  </p:cSld>
  <p:clrMapOvr>
    <a:masterClrMapping/>
  </p:clrMapOvr>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525199910"/>
      </p:ext>
    </p:extLst>
  </p:cSld>
  <p:clrMapOvr>
    <a:masterClrMapping/>
  </p:clrMapOvr>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4318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55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57166720"/>
      </p:ext>
    </p:extLst>
  </p:cSld>
  <p:clrMapOvr>
    <a:masterClrMapping/>
  </p:clrMapOvr>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29372111"/>
      </p:ext>
    </p:extLst>
  </p:cSld>
  <p:clrMapOvr>
    <a:masterClrMapping/>
  </p:clrMapOvr>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1902389449"/>
      </p:ext>
    </p:extLst>
  </p:cSld>
  <p:clrMapOvr>
    <a:masterClrMapping/>
  </p:clrMapOvr>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809809070"/>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38812569"/>
      </p:ext>
    </p:extLst>
  </p:cSld>
  <p:clrMapOvr>
    <a:masterClrMapping/>
  </p:clrMapOvr>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278631767"/>
      </p:ext>
    </p:extLst>
  </p:cSld>
  <p:clrMapOvr>
    <a:masterClrMapping/>
  </p:clrMapOvr>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857963455"/>
      </p:ext>
    </p:extLst>
  </p:cSld>
  <p:clrMapOvr>
    <a:masterClrMapping/>
  </p:clrMapOvr>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77670095"/>
      </p:ext>
    </p:extLst>
  </p:cSld>
  <p:clrMapOvr>
    <a:masterClrMapping/>
  </p:clrMapOvr>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74188" y="390525"/>
            <a:ext cx="2979737" cy="92360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31800" y="390525"/>
            <a:ext cx="8789988" cy="92360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18150060"/>
      </p:ext>
    </p:extLst>
  </p:cSld>
  <p:clrMapOvr>
    <a:masterClrMapping/>
  </p:clrMapOvr>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4105624871"/>
      </p:ext>
    </p:extLst>
  </p:cSld>
  <p:clrMapOvr>
    <a:masterClrMapping/>
  </p:clrMapOvr>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29370655"/>
      </p:ext>
    </p:extLst>
  </p:cSld>
  <p:clrMapOvr>
    <a:masterClrMapping/>
  </p:clrMapOvr>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702246408"/>
      </p:ext>
    </p:extLst>
  </p:cSld>
  <p:clrMapOvr>
    <a:masterClrMapping/>
  </p:clrMapOvr>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4318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55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4161618"/>
      </p:ext>
    </p:extLst>
  </p:cSld>
  <p:clrMapOvr>
    <a:masterClrMapping/>
  </p:clrMapOvr>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08179666"/>
      </p:ext>
    </p:extLst>
  </p:cSld>
  <p:clrMapOvr>
    <a:masterClrMapping/>
  </p:clrMapOvr>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2545957590"/>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71500" y="5016500"/>
            <a:ext cx="5854700" cy="3175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5016500"/>
            <a:ext cx="5854700" cy="3175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015149"/>
      </p:ext>
    </p:extLst>
  </p:cSld>
  <p:clrMapOvr>
    <a:masterClrMapping/>
  </p:clrMapOvr>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5745710"/>
      </p:ext>
    </p:extLst>
  </p:cSld>
  <p:clrMapOvr>
    <a:masterClrMapping/>
  </p:clrMapOvr>
  <p:transition/>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42999449"/>
      </p:ext>
    </p:extLst>
  </p:cSld>
  <p:clrMapOvr>
    <a:masterClrMapping/>
  </p:clrMapOvr>
  <p:transition/>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519920745"/>
      </p:ext>
    </p:extLst>
  </p:cSld>
  <p:clrMapOvr>
    <a:masterClrMapping/>
  </p:clrMapOvr>
  <p:transition/>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02356134"/>
      </p:ext>
    </p:extLst>
  </p:cSld>
  <p:clrMapOvr>
    <a:masterClrMapping/>
  </p:clrMapOvr>
  <p:transition/>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74188" y="390525"/>
            <a:ext cx="2979737" cy="92360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31800" y="390525"/>
            <a:ext cx="8789988" cy="92360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52806831"/>
      </p:ext>
    </p:extLst>
  </p:cSld>
  <p:clrMapOvr>
    <a:masterClrMapping/>
  </p:clrMapOvr>
  <p:transition/>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946659201"/>
      </p:ext>
    </p:extLst>
  </p:cSld>
  <p:clrMapOvr>
    <a:masterClrMapping/>
  </p:clrMapOvr>
  <p:transition/>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0933695"/>
      </p:ext>
    </p:extLst>
  </p:cSld>
  <p:clrMapOvr>
    <a:masterClrMapping/>
  </p:clrMapOvr>
  <p:transition/>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936132922"/>
      </p:ext>
    </p:extLst>
  </p:cSld>
  <p:clrMapOvr>
    <a:masterClrMapping/>
  </p:clrMapOvr>
  <p:transition/>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4318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55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19489253"/>
      </p:ext>
    </p:extLst>
  </p:cSld>
  <p:clrMapOvr>
    <a:masterClrMapping/>
  </p:clrMapOvr>
  <p:transition/>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98953649"/>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43146785"/>
      </p:ext>
    </p:extLst>
  </p:cSld>
  <p:clrMapOvr>
    <a:masterClrMapping/>
  </p:clrMapOvr>
  <p:transition/>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2445087330"/>
      </p:ext>
    </p:extLst>
  </p:cSld>
  <p:clrMapOvr>
    <a:masterClrMapping/>
  </p:clrMapOvr>
  <p:transition/>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56322446"/>
      </p:ext>
    </p:extLst>
  </p:cSld>
  <p:clrMapOvr>
    <a:masterClrMapping/>
  </p:clrMapOvr>
  <p:transition/>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747828023"/>
      </p:ext>
    </p:extLst>
  </p:cSld>
  <p:clrMapOvr>
    <a:masterClrMapping/>
  </p:clrMapOvr>
  <p:transition/>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313041960"/>
      </p:ext>
    </p:extLst>
  </p:cSld>
  <p:clrMapOvr>
    <a:masterClrMapping/>
  </p:clrMapOvr>
  <p:transition/>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75071190"/>
      </p:ext>
    </p:extLst>
  </p:cSld>
  <p:clrMapOvr>
    <a:masterClrMapping/>
  </p:clrMapOvr>
  <p:transition/>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74188" y="390525"/>
            <a:ext cx="2979737" cy="92360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31800" y="390525"/>
            <a:ext cx="8789988" cy="92360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05658133"/>
      </p:ext>
    </p:extLst>
  </p:cSld>
  <p:clrMapOvr>
    <a:masterClrMapping/>
  </p:clrMapOvr>
  <p:transition/>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244433690"/>
      </p:ext>
    </p:extLst>
  </p:cSld>
  <p:clrMapOvr>
    <a:masterClrMapping/>
  </p:clrMapOvr>
  <p:transition/>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09074385"/>
      </p:ext>
    </p:extLst>
  </p:cSld>
  <p:clrMapOvr>
    <a:masterClrMapping/>
  </p:clrMapOvr>
  <p:transition/>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26138223"/>
      </p:ext>
    </p:extLst>
  </p:cSld>
  <p:clrMapOvr>
    <a:masterClrMapping/>
  </p:clrMapOvr>
  <p:transition/>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4318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55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45022853"/>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829691058"/>
      </p:ext>
    </p:extLst>
  </p:cSld>
  <p:clrMapOvr>
    <a:masterClrMapping/>
  </p:clrMapOvr>
  <p:transition/>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87586767"/>
      </p:ext>
    </p:extLst>
  </p:cSld>
  <p:clrMapOvr>
    <a:masterClrMapping/>
  </p:clrMapOvr>
  <p:transition/>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3636645124"/>
      </p:ext>
    </p:extLst>
  </p:cSld>
  <p:clrMapOvr>
    <a:masterClrMapping/>
  </p:clrMapOvr>
  <p:transition/>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60893826"/>
      </p:ext>
    </p:extLst>
  </p:cSld>
  <p:clrMapOvr>
    <a:masterClrMapping/>
  </p:clrMapOvr>
  <p:transition/>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052913832"/>
      </p:ext>
    </p:extLst>
  </p:cSld>
  <p:clrMapOvr>
    <a:masterClrMapping/>
  </p:clrMapOvr>
  <p:transition/>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1453315"/>
      </p:ext>
    </p:extLst>
  </p:cSld>
  <p:clrMapOvr>
    <a:masterClrMapping/>
  </p:clrMapOvr>
  <p:transition/>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6828053"/>
      </p:ext>
    </p:extLst>
  </p:cSld>
  <p:clrMapOvr>
    <a:masterClrMapping/>
  </p:clrMapOvr>
  <p:transition/>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74188" y="390525"/>
            <a:ext cx="2979737" cy="92360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31800" y="390525"/>
            <a:ext cx="8789988" cy="92360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58352059"/>
      </p:ext>
    </p:extLst>
  </p:cSld>
  <p:clrMapOvr>
    <a:masterClrMapping/>
  </p:clrMapOvr>
  <p:transition/>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287894502"/>
      </p:ext>
    </p:extLst>
  </p:cSld>
  <p:clrMapOvr>
    <a:masterClrMapping/>
  </p:clrMapOvr>
  <p:transition/>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12784283"/>
      </p:ext>
    </p:extLst>
  </p:cSld>
  <p:clrMapOvr>
    <a:masterClrMapping/>
  </p:clrMapOvr>
  <p:transition/>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53552606"/>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99521088"/>
      </p:ext>
    </p:extLst>
  </p:cSld>
  <p:clrMapOvr>
    <a:masterClrMapping/>
  </p:clrMapOvr>
  <p:transition/>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4318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55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4237477"/>
      </p:ext>
    </p:extLst>
  </p:cSld>
  <p:clrMapOvr>
    <a:masterClrMapping/>
  </p:clrMapOvr>
  <p:transition/>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20660248"/>
      </p:ext>
    </p:extLst>
  </p:cSld>
  <p:clrMapOvr>
    <a:masterClrMapping/>
  </p:clrMapOvr>
  <p:transition/>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1374145089"/>
      </p:ext>
    </p:extLst>
  </p:cSld>
  <p:clrMapOvr>
    <a:masterClrMapping/>
  </p:clrMapOvr>
  <p:transition/>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59831806"/>
      </p:ext>
    </p:extLst>
  </p:cSld>
  <p:clrMapOvr>
    <a:masterClrMapping/>
  </p:clrMapOvr>
  <p:transition/>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118250265"/>
      </p:ext>
    </p:extLst>
  </p:cSld>
  <p:clrMapOvr>
    <a:masterClrMapping/>
  </p:clrMapOvr>
  <p:transition/>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737414985"/>
      </p:ext>
    </p:extLst>
  </p:cSld>
  <p:clrMapOvr>
    <a:masterClrMapping/>
  </p:clrMapOvr>
  <p:transition/>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0427557"/>
      </p:ext>
    </p:extLst>
  </p:cSld>
  <p:clrMapOvr>
    <a:masterClrMapping/>
  </p:clrMapOvr>
  <p:transition/>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74188" y="390525"/>
            <a:ext cx="2979737" cy="92360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31800" y="390525"/>
            <a:ext cx="8789988" cy="92360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14216095"/>
      </p:ext>
    </p:extLst>
  </p:cSld>
  <p:clrMapOvr>
    <a:masterClrMapping/>
  </p:clrMapOvr>
  <p:transition/>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818411035"/>
      </p:ext>
    </p:extLst>
  </p:cSld>
  <p:clrMapOvr>
    <a:masterClrMapping/>
  </p:clrMapOvr>
  <p:transition/>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31661483"/>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699975569"/>
      </p:ext>
    </p:extLst>
  </p:cSld>
  <p:clrMapOvr>
    <a:masterClrMapping/>
  </p:clrMapOvr>
  <p:transition/>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387840776"/>
      </p:ext>
    </p:extLst>
  </p:cSld>
  <p:clrMapOvr>
    <a:masterClrMapping/>
  </p:clrMapOvr>
  <p:transition/>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4318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55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12420641"/>
      </p:ext>
    </p:extLst>
  </p:cSld>
  <p:clrMapOvr>
    <a:masterClrMapping/>
  </p:clrMapOvr>
  <p:transition/>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45423270"/>
      </p:ext>
    </p:extLst>
  </p:cSld>
  <p:clrMapOvr>
    <a:masterClrMapping/>
  </p:clrMapOvr>
  <p:transition/>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3740650081"/>
      </p:ext>
    </p:extLst>
  </p:cSld>
  <p:clrMapOvr>
    <a:masterClrMapping/>
  </p:clrMapOvr>
  <p:transition/>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258181894"/>
      </p:ext>
    </p:extLst>
  </p:cSld>
  <p:clrMapOvr>
    <a:masterClrMapping/>
  </p:clrMapOvr>
  <p:transition/>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413125773"/>
      </p:ext>
    </p:extLst>
  </p:cSld>
  <p:clrMapOvr>
    <a:masterClrMapping/>
  </p:clrMapOvr>
  <p:transition/>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950909975"/>
      </p:ext>
    </p:extLst>
  </p:cSld>
  <p:clrMapOvr>
    <a:masterClrMapping/>
  </p:clrMapOvr>
  <p:transition/>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74759493"/>
      </p:ext>
    </p:extLst>
  </p:cSld>
  <p:clrMapOvr>
    <a:masterClrMapping/>
  </p:clrMapOvr>
  <p:transition/>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74188" y="390525"/>
            <a:ext cx="2979737" cy="92360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31800" y="390525"/>
            <a:ext cx="8789988" cy="92360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45600682"/>
      </p:ext>
    </p:extLst>
  </p:cSld>
  <p:clrMapOvr>
    <a:masterClrMapping/>
  </p:clrMapOvr>
  <p:transition/>
</p:sldLayout>
</file>

<file path=ppt/slideLayouts/slideLayout8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006257541"/>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481926233"/>
      </p:ext>
    </p:extLst>
  </p:cSld>
  <p:clrMapOvr>
    <a:masterClrMapping/>
  </p:clrMapOvr>
  <p:transition/>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79447084"/>
      </p:ext>
    </p:extLst>
  </p:cSld>
  <p:clrMapOvr>
    <a:masterClrMapping/>
  </p:clrMapOvr>
  <p:transition/>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505549375"/>
      </p:ext>
    </p:extLst>
  </p:cSld>
  <p:clrMapOvr>
    <a:masterClrMapping/>
  </p:clrMapOvr>
  <p:transition/>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71500" y="2324100"/>
            <a:ext cx="2463800" cy="656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187700" y="2324100"/>
            <a:ext cx="2463800" cy="656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92025940"/>
      </p:ext>
    </p:extLst>
  </p:cSld>
  <p:clrMapOvr>
    <a:masterClrMapping/>
  </p:clrMapOvr>
  <p:transition/>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88214248"/>
      </p:ext>
    </p:extLst>
  </p:cSld>
  <p:clrMapOvr>
    <a:masterClrMapping/>
  </p:clrMapOvr>
  <p:transition/>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746818902"/>
      </p:ext>
    </p:extLst>
  </p:cSld>
  <p:clrMapOvr>
    <a:masterClrMapping/>
  </p:clrMapOvr>
  <p:transition/>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23004766"/>
      </p:ext>
    </p:extLst>
  </p:cSld>
  <p:clrMapOvr>
    <a:masterClrMapping/>
  </p:clrMapOvr>
  <p:transition/>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447201130"/>
      </p:ext>
    </p:extLst>
  </p:cSld>
  <p:clrMapOvr>
    <a:masterClrMapping/>
  </p:clrMapOvr>
  <p:transition/>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813413841"/>
      </p:ext>
    </p:extLst>
  </p:cSld>
  <p:clrMapOvr>
    <a:masterClrMapping/>
  </p:clrMapOvr>
  <p:transition/>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53553419"/>
      </p:ext>
    </p:extLst>
  </p:cSld>
  <p:clrMapOvr>
    <a:masterClrMapping/>
  </p:clrMapOvr>
  <p:transition/>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381500" y="330200"/>
            <a:ext cx="1270000" cy="8559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330200"/>
            <a:ext cx="3657600" cy="8559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96968106"/>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07.xml"/><Relationship Id="rId3" Type="http://schemas.openxmlformats.org/officeDocument/2006/relationships/slideLayout" Target="../slideLayouts/slideLayout102.xml"/><Relationship Id="rId7" Type="http://schemas.openxmlformats.org/officeDocument/2006/relationships/slideLayout" Target="../slideLayouts/slideLayout106.xml"/><Relationship Id="rId12" Type="http://schemas.openxmlformats.org/officeDocument/2006/relationships/theme" Target="../theme/theme10.xml"/><Relationship Id="rId2" Type="http://schemas.openxmlformats.org/officeDocument/2006/relationships/slideLayout" Target="../slideLayouts/slideLayout101.xml"/><Relationship Id="rId1" Type="http://schemas.openxmlformats.org/officeDocument/2006/relationships/slideLayout" Target="../slideLayouts/slideLayout100.xml"/><Relationship Id="rId6" Type="http://schemas.openxmlformats.org/officeDocument/2006/relationships/slideLayout" Target="../slideLayouts/slideLayout105.xml"/><Relationship Id="rId11" Type="http://schemas.openxmlformats.org/officeDocument/2006/relationships/slideLayout" Target="../slideLayouts/slideLayout110.xml"/><Relationship Id="rId5" Type="http://schemas.openxmlformats.org/officeDocument/2006/relationships/slideLayout" Target="../slideLayouts/slideLayout104.xml"/><Relationship Id="rId10" Type="http://schemas.openxmlformats.org/officeDocument/2006/relationships/slideLayout" Target="../slideLayouts/slideLayout109.xml"/><Relationship Id="rId4" Type="http://schemas.openxmlformats.org/officeDocument/2006/relationships/slideLayout" Target="../slideLayouts/slideLayout103.xml"/><Relationship Id="rId9" Type="http://schemas.openxmlformats.org/officeDocument/2006/relationships/slideLayout" Target="../slideLayouts/slideLayout108.xml"/></Relationships>
</file>

<file path=ppt/slideMasters/_rels/slideMaster11.xml.rels><?xml version="1.0" encoding="UTF-8" standalone="yes"?>
<Relationships xmlns="http://schemas.openxmlformats.org/package/2006/relationships"><Relationship Id="rId8" Type="http://schemas.openxmlformats.org/officeDocument/2006/relationships/slideLayout" Target="../slideLayouts/slideLayout118.xml"/><Relationship Id="rId3" Type="http://schemas.openxmlformats.org/officeDocument/2006/relationships/slideLayout" Target="../slideLayouts/slideLayout113.xml"/><Relationship Id="rId7" Type="http://schemas.openxmlformats.org/officeDocument/2006/relationships/slideLayout" Target="../slideLayouts/slideLayout117.xml"/><Relationship Id="rId12" Type="http://schemas.openxmlformats.org/officeDocument/2006/relationships/theme" Target="../theme/theme11.xml"/><Relationship Id="rId2" Type="http://schemas.openxmlformats.org/officeDocument/2006/relationships/slideLayout" Target="../slideLayouts/slideLayout112.xml"/><Relationship Id="rId1" Type="http://schemas.openxmlformats.org/officeDocument/2006/relationships/slideLayout" Target="../slideLayouts/slideLayout111.xml"/><Relationship Id="rId6" Type="http://schemas.openxmlformats.org/officeDocument/2006/relationships/slideLayout" Target="../slideLayouts/slideLayout116.xml"/><Relationship Id="rId11" Type="http://schemas.openxmlformats.org/officeDocument/2006/relationships/slideLayout" Target="../slideLayouts/slideLayout121.xml"/><Relationship Id="rId5" Type="http://schemas.openxmlformats.org/officeDocument/2006/relationships/slideLayout" Target="../slideLayouts/slideLayout115.xml"/><Relationship Id="rId10" Type="http://schemas.openxmlformats.org/officeDocument/2006/relationships/slideLayout" Target="../slideLayouts/slideLayout120.xml"/><Relationship Id="rId4" Type="http://schemas.openxmlformats.org/officeDocument/2006/relationships/slideLayout" Target="../slideLayouts/slideLayout114.xml"/><Relationship Id="rId9" Type="http://schemas.openxmlformats.org/officeDocument/2006/relationships/slideLayout" Target="../slideLayouts/slideLayout119.xml"/></Relationships>
</file>

<file path=ppt/slideMasters/_rels/slideMaster12.xml.rels><?xml version="1.0" encoding="UTF-8" standalone="yes"?>
<Relationships xmlns="http://schemas.openxmlformats.org/package/2006/relationships"><Relationship Id="rId8" Type="http://schemas.openxmlformats.org/officeDocument/2006/relationships/slideLayout" Target="../slideLayouts/slideLayout129.xml"/><Relationship Id="rId3" Type="http://schemas.openxmlformats.org/officeDocument/2006/relationships/slideLayout" Target="../slideLayouts/slideLayout124.xml"/><Relationship Id="rId7" Type="http://schemas.openxmlformats.org/officeDocument/2006/relationships/slideLayout" Target="../slideLayouts/slideLayout128.xml"/><Relationship Id="rId12" Type="http://schemas.openxmlformats.org/officeDocument/2006/relationships/theme" Target="../theme/theme12.xml"/><Relationship Id="rId2" Type="http://schemas.openxmlformats.org/officeDocument/2006/relationships/slideLayout" Target="../slideLayouts/slideLayout123.xml"/><Relationship Id="rId1" Type="http://schemas.openxmlformats.org/officeDocument/2006/relationships/slideLayout" Target="../slideLayouts/slideLayout122.xml"/><Relationship Id="rId6" Type="http://schemas.openxmlformats.org/officeDocument/2006/relationships/slideLayout" Target="../slideLayouts/slideLayout127.xml"/><Relationship Id="rId11" Type="http://schemas.openxmlformats.org/officeDocument/2006/relationships/slideLayout" Target="../slideLayouts/slideLayout132.xml"/><Relationship Id="rId5" Type="http://schemas.openxmlformats.org/officeDocument/2006/relationships/slideLayout" Target="../slideLayouts/slideLayout126.xml"/><Relationship Id="rId10" Type="http://schemas.openxmlformats.org/officeDocument/2006/relationships/slideLayout" Target="../slideLayouts/slideLayout131.xml"/><Relationship Id="rId4" Type="http://schemas.openxmlformats.org/officeDocument/2006/relationships/slideLayout" Target="../slideLayouts/slideLayout125.xml"/><Relationship Id="rId9" Type="http://schemas.openxmlformats.org/officeDocument/2006/relationships/slideLayout" Target="../slideLayouts/slideLayout130.xml"/></Relationships>
</file>

<file path=ppt/slideMasters/_rels/slideMaster13.xml.rels><?xml version="1.0" encoding="UTF-8" standalone="yes"?>
<Relationships xmlns="http://schemas.openxmlformats.org/package/2006/relationships"><Relationship Id="rId8" Type="http://schemas.openxmlformats.org/officeDocument/2006/relationships/slideLayout" Target="../slideLayouts/slideLayout140.xml"/><Relationship Id="rId3" Type="http://schemas.openxmlformats.org/officeDocument/2006/relationships/slideLayout" Target="../slideLayouts/slideLayout135.xml"/><Relationship Id="rId7" Type="http://schemas.openxmlformats.org/officeDocument/2006/relationships/slideLayout" Target="../slideLayouts/slideLayout139.xml"/><Relationship Id="rId12" Type="http://schemas.openxmlformats.org/officeDocument/2006/relationships/theme" Target="../theme/theme13.xml"/><Relationship Id="rId2" Type="http://schemas.openxmlformats.org/officeDocument/2006/relationships/slideLayout" Target="../slideLayouts/slideLayout134.xml"/><Relationship Id="rId1" Type="http://schemas.openxmlformats.org/officeDocument/2006/relationships/slideLayout" Target="../slideLayouts/slideLayout133.xml"/><Relationship Id="rId6" Type="http://schemas.openxmlformats.org/officeDocument/2006/relationships/slideLayout" Target="../slideLayouts/slideLayout138.xml"/><Relationship Id="rId11" Type="http://schemas.openxmlformats.org/officeDocument/2006/relationships/slideLayout" Target="../slideLayouts/slideLayout143.xml"/><Relationship Id="rId5" Type="http://schemas.openxmlformats.org/officeDocument/2006/relationships/slideLayout" Target="../slideLayouts/slideLayout137.xml"/><Relationship Id="rId10" Type="http://schemas.openxmlformats.org/officeDocument/2006/relationships/slideLayout" Target="../slideLayouts/slideLayout142.xml"/><Relationship Id="rId4" Type="http://schemas.openxmlformats.org/officeDocument/2006/relationships/slideLayout" Target="../slideLayouts/slideLayout136.xml"/><Relationship Id="rId9" Type="http://schemas.openxmlformats.org/officeDocument/2006/relationships/slideLayout" Target="../slideLayouts/slideLayout141.xml"/></Relationships>
</file>

<file path=ppt/slideMasters/_rels/slideMaster14.xml.rels><?xml version="1.0" encoding="UTF-8" standalone="yes"?>
<Relationships xmlns="http://schemas.openxmlformats.org/package/2006/relationships"><Relationship Id="rId8" Type="http://schemas.openxmlformats.org/officeDocument/2006/relationships/slideLayout" Target="../slideLayouts/slideLayout151.xml"/><Relationship Id="rId3" Type="http://schemas.openxmlformats.org/officeDocument/2006/relationships/slideLayout" Target="../slideLayouts/slideLayout146.xml"/><Relationship Id="rId7" Type="http://schemas.openxmlformats.org/officeDocument/2006/relationships/slideLayout" Target="../slideLayouts/slideLayout150.xml"/><Relationship Id="rId12" Type="http://schemas.openxmlformats.org/officeDocument/2006/relationships/theme" Target="../theme/theme14.xml"/><Relationship Id="rId2" Type="http://schemas.openxmlformats.org/officeDocument/2006/relationships/slideLayout" Target="../slideLayouts/slideLayout145.xml"/><Relationship Id="rId1" Type="http://schemas.openxmlformats.org/officeDocument/2006/relationships/slideLayout" Target="../slideLayouts/slideLayout144.xml"/><Relationship Id="rId6" Type="http://schemas.openxmlformats.org/officeDocument/2006/relationships/slideLayout" Target="../slideLayouts/slideLayout149.xml"/><Relationship Id="rId11" Type="http://schemas.openxmlformats.org/officeDocument/2006/relationships/slideLayout" Target="../slideLayouts/slideLayout154.xml"/><Relationship Id="rId5" Type="http://schemas.openxmlformats.org/officeDocument/2006/relationships/slideLayout" Target="../slideLayouts/slideLayout148.xml"/><Relationship Id="rId10" Type="http://schemas.openxmlformats.org/officeDocument/2006/relationships/slideLayout" Target="../slideLayouts/slideLayout153.xml"/><Relationship Id="rId4" Type="http://schemas.openxmlformats.org/officeDocument/2006/relationships/slideLayout" Target="../slideLayouts/slideLayout147.xml"/><Relationship Id="rId9" Type="http://schemas.openxmlformats.org/officeDocument/2006/relationships/slideLayout" Target="../slideLayouts/slideLayout152.xml"/></Relationships>
</file>

<file path=ppt/slideMasters/_rels/slideMaster15.xml.rels><?xml version="1.0" encoding="UTF-8" standalone="yes"?>
<Relationships xmlns="http://schemas.openxmlformats.org/package/2006/relationships"><Relationship Id="rId8" Type="http://schemas.openxmlformats.org/officeDocument/2006/relationships/slideLayout" Target="../slideLayouts/slideLayout162.xml"/><Relationship Id="rId3" Type="http://schemas.openxmlformats.org/officeDocument/2006/relationships/slideLayout" Target="../slideLayouts/slideLayout157.xml"/><Relationship Id="rId7" Type="http://schemas.openxmlformats.org/officeDocument/2006/relationships/slideLayout" Target="../slideLayouts/slideLayout161.xml"/><Relationship Id="rId12" Type="http://schemas.openxmlformats.org/officeDocument/2006/relationships/theme" Target="../theme/theme15.xml"/><Relationship Id="rId2" Type="http://schemas.openxmlformats.org/officeDocument/2006/relationships/slideLayout" Target="../slideLayouts/slideLayout156.xml"/><Relationship Id="rId1" Type="http://schemas.openxmlformats.org/officeDocument/2006/relationships/slideLayout" Target="../slideLayouts/slideLayout155.xml"/><Relationship Id="rId6" Type="http://schemas.openxmlformats.org/officeDocument/2006/relationships/slideLayout" Target="../slideLayouts/slideLayout160.xml"/><Relationship Id="rId11" Type="http://schemas.openxmlformats.org/officeDocument/2006/relationships/slideLayout" Target="../slideLayouts/slideLayout165.xml"/><Relationship Id="rId5" Type="http://schemas.openxmlformats.org/officeDocument/2006/relationships/slideLayout" Target="../slideLayouts/slideLayout159.xml"/><Relationship Id="rId10" Type="http://schemas.openxmlformats.org/officeDocument/2006/relationships/slideLayout" Target="../slideLayouts/slideLayout164.xml"/><Relationship Id="rId4" Type="http://schemas.openxmlformats.org/officeDocument/2006/relationships/slideLayout" Target="../slideLayouts/slideLayout158.xml"/><Relationship Id="rId9" Type="http://schemas.openxmlformats.org/officeDocument/2006/relationships/slideLayout" Target="../slideLayouts/slideLayout163.xml"/></Relationships>
</file>

<file path=ppt/slideMasters/_rels/slideMaster16.xml.rels><?xml version="1.0" encoding="UTF-8" standalone="yes"?>
<Relationships xmlns="http://schemas.openxmlformats.org/package/2006/relationships"><Relationship Id="rId8" Type="http://schemas.openxmlformats.org/officeDocument/2006/relationships/slideLayout" Target="../slideLayouts/slideLayout173.xml"/><Relationship Id="rId3" Type="http://schemas.openxmlformats.org/officeDocument/2006/relationships/slideLayout" Target="../slideLayouts/slideLayout168.xml"/><Relationship Id="rId7" Type="http://schemas.openxmlformats.org/officeDocument/2006/relationships/slideLayout" Target="../slideLayouts/slideLayout172.xml"/><Relationship Id="rId12" Type="http://schemas.openxmlformats.org/officeDocument/2006/relationships/theme" Target="../theme/theme16.xml"/><Relationship Id="rId2" Type="http://schemas.openxmlformats.org/officeDocument/2006/relationships/slideLayout" Target="../slideLayouts/slideLayout167.xml"/><Relationship Id="rId1" Type="http://schemas.openxmlformats.org/officeDocument/2006/relationships/slideLayout" Target="../slideLayouts/slideLayout166.xml"/><Relationship Id="rId6" Type="http://schemas.openxmlformats.org/officeDocument/2006/relationships/slideLayout" Target="../slideLayouts/slideLayout171.xml"/><Relationship Id="rId11" Type="http://schemas.openxmlformats.org/officeDocument/2006/relationships/slideLayout" Target="../slideLayouts/slideLayout176.xml"/><Relationship Id="rId5" Type="http://schemas.openxmlformats.org/officeDocument/2006/relationships/slideLayout" Target="../slideLayouts/slideLayout170.xml"/><Relationship Id="rId10" Type="http://schemas.openxmlformats.org/officeDocument/2006/relationships/slideLayout" Target="../slideLayouts/slideLayout175.xml"/><Relationship Id="rId4" Type="http://schemas.openxmlformats.org/officeDocument/2006/relationships/slideLayout" Target="../slideLayouts/slideLayout169.xml"/><Relationship Id="rId9" Type="http://schemas.openxmlformats.org/officeDocument/2006/relationships/slideLayout" Target="../slideLayouts/slideLayout174.xml"/></Relationships>
</file>

<file path=ppt/slideMasters/_rels/slideMaster17.xml.rels><?xml version="1.0" encoding="UTF-8" standalone="yes"?>
<Relationships xmlns="http://schemas.openxmlformats.org/package/2006/relationships"><Relationship Id="rId8" Type="http://schemas.openxmlformats.org/officeDocument/2006/relationships/slideLayout" Target="../slideLayouts/slideLayout184.xml"/><Relationship Id="rId3" Type="http://schemas.openxmlformats.org/officeDocument/2006/relationships/slideLayout" Target="../slideLayouts/slideLayout179.xml"/><Relationship Id="rId7" Type="http://schemas.openxmlformats.org/officeDocument/2006/relationships/slideLayout" Target="../slideLayouts/slideLayout183.xml"/><Relationship Id="rId12" Type="http://schemas.openxmlformats.org/officeDocument/2006/relationships/theme" Target="../theme/theme17.xml"/><Relationship Id="rId2" Type="http://schemas.openxmlformats.org/officeDocument/2006/relationships/slideLayout" Target="../slideLayouts/slideLayout178.xml"/><Relationship Id="rId1" Type="http://schemas.openxmlformats.org/officeDocument/2006/relationships/slideLayout" Target="../slideLayouts/slideLayout177.xml"/><Relationship Id="rId6" Type="http://schemas.openxmlformats.org/officeDocument/2006/relationships/slideLayout" Target="../slideLayouts/slideLayout182.xml"/><Relationship Id="rId11" Type="http://schemas.openxmlformats.org/officeDocument/2006/relationships/slideLayout" Target="../slideLayouts/slideLayout187.xml"/><Relationship Id="rId5" Type="http://schemas.openxmlformats.org/officeDocument/2006/relationships/slideLayout" Target="../slideLayouts/slideLayout181.xml"/><Relationship Id="rId10" Type="http://schemas.openxmlformats.org/officeDocument/2006/relationships/slideLayout" Target="../slideLayouts/slideLayout186.xml"/><Relationship Id="rId4" Type="http://schemas.openxmlformats.org/officeDocument/2006/relationships/slideLayout" Target="../slideLayouts/slideLayout180.xml"/><Relationship Id="rId9" Type="http://schemas.openxmlformats.org/officeDocument/2006/relationships/slideLayout" Target="../slideLayouts/slideLayout185.xml"/></Relationships>
</file>

<file path=ppt/slideMasters/_rels/slideMaster18.xml.rels><?xml version="1.0" encoding="UTF-8" standalone="yes"?>
<Relationships xmlns="http://schemas.openxmlformats.org/package/2006/relationships"><Relationship Id="rId8" Type="http://schemas.openxmlformats.org/officeDocument/2006/relationships/slideLayout" Target="../slideLayouts/slideLayout195.xml"/><Relationship Id="rId3" Type="http://schemas.openxmlformats.org/officeDocument/2006/relationships/slideLayout" Target="../slideLayouts/slideLayout190.xml"/><Relationship Id="rId7" Type="http://schemas.openxmlformats.org/officeDocument/2006/relationships/slideLayout" Target="../slideLayouts/slideLayout194.xml"/><Relationship Id="rId12" Type="http://schemas.openxmlformats.org/officeDocument/2006/relationships/theme" Target="../theme/theme18.xml"/><Relationship Id="rId2" Type="http://schemas.openxmlformats.org/officeDocument/2006/relationships/slideLayout" Target="../slideLayouts/slideLayout189.xml"/><Relationship Id="rId1" Type="http://schemas.openxmlformats.org/officeDocument/2006/relationships/slideLayout" Target="../slideLayouts/slideLayout188.xml"/><Relationship Id="rId6" Type="http://schemas.openxmlformats.org/officeDocument/2006/relationships/slideLayout" Target="../slideLayouts/slideLayout193.xml"/><Relationship Id="rId11" Type="http://schemas.openxmlformats.org/officeDocument/2006/relationships/slideLayout" Target="../slideLayouts/slideLayout198.xml"/><Relationship Id="rId5" Type="http://schemas.openxmlformats.org/officeDocument/2006/relationships/slideLayout" Target="../slideLayouts/slideLayout192.xml"/><Relationship Id="rId10" Type="http://schemas.openxmlformats.org/officeDocument/2006/relationships/slideLayout" Target="../slideLayouts/slideLayout197.xml"/><Relationship Id="rId4" Type="http://schemas.openxmlformats.org/officeDocument/2006/relationships/slideLayout" Target="../slideLayouts/slideLayout191.xml"/><Relationship Id="rId9" Type="http://schemas.openxmlformats.org/officeDocument/2006/relationships/slideLayout" Target="../slideLayouts/slideLayout196.xml"/></Relationships>
</file>

<file path=ppt/slideMasters/_rels/slideMaster19.xml.rels><?xml version="1.0" encoding="UTF-8" standalone="yes"?>
<Relationships xmlns="http://schemas.openxmlformats.org/package/2006/relationships"><Relationship Id="rId8" Type="http://schemas.openxmlformats.org/officeDocument/2006/relationships/slideLayout" Target="../slideLayouts/slideLayout206.xml"/><Relationship Id="rId3" Type="http://schemas.openxmlformats.org/officeDocument/2006/relationships/slideLayout" Target="../slideLayouts/slideLayout201.xml"/><Relationship Id="rId7" Type="http://schemas.openxmlformats.org/officeDocument/2006/relationships/slideLayout" Target="../slideLayouts/slideLayout205.xml"/><Relationship Id="rId12" Type="http://schemas.openxmlformats.org/officeDocument/2006/relationships/theme" Target="../theme/theme19.xml"/><Relationship Id="rId2" Type="http://schemas.openxmlformats.org/officeDocument/2006/relationships/slideLayout" Target="../slideLayouts/slideLayout200.xml"/><Relationship Id="rId1" Type="http://schemas.openxmlformats.org/officeDocument/2006/relationships/slideLayout" Target="../slideLayouts/slideLayout199.xml"/><Relationship Id="rId6" Type="http://schemas.openxmlformats.org/officeDocument/2006/relationships/slideLayout" Target="../slideLayouts/slideLayout204.xml"/><Relationship Id="rId11" Type="http://schemas.openxmlformats.org/officeDocument/2006/relationships/slideLayout" Target="../slideLayouts/slideLayout209.xml"/><Relationship Id="rId5" Type="http://schemas.openxmlformats.org/officeDocument/2006/relationships/slideLayout" Target="../slideLayouts/slideLayout203.xml"/><Relationship Id="rId10" Type="http://schemas.openxmlformats.org/officeDocument/2006/relationships/slideLayout" Target="../slideLayouts/slideLayout208.xml"/><Relationship Id="rId4" Type="http://schemas.openxmlformats.org/officeDocument/2006/relationships/slideLayout" Target="../slideLayouts/slideLayout202.xml"/><Relationship Id="rId9" Type="http://schemas.openxmlformats.org/officeDocument/2006/relationships/slideLayout" Target="../slideLayouts/slideLayout207.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5.xml"/><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theme" Target="../theme/theme8.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6.xml"/><Relationship Id="rId3" Type="http://schemas.openxmlformats.org/officeDocument/2006/relationships/slideLayout" Target="../slideLayouts/slideLayout91.xml"/><Relationship Id="rId7" Type="http://schemas.openxmlformats.org/officeDocument/2006/relationships/slideLayout" Target="../slideLayouts/slideLayout95.xml"/><Relationship Id="rId12" Type="http://schemas.openxmlformats.org/officeDocument/2006/relationships/theme" Target="../theme/theme9.xml"/><Relationship Id="rId2" Type="http://schemas.openxmlformats.org/officeDocument/2006/relationships/slideLayout" Target="../slideLayouts/slideLayout90.xml"/><Relationship Id="rId1" Type="http://schemas.openxmlformats.org/officeDocument/2006/relationships/slideLayout" Target="../slideLayouts/slideLayout89.xml"/><Relationship Id="rId6" Type="http://schemas.openxmlformats.org/officeDocument/2006/relationships/slideLayout" Target="../slideLayouts/slideLayout94.xml"/><Relationship Id="rId11" Type="http://schemas.openxmlformats.org/officeDocument/2006/relationships/slideLayout" Target="../slideLayouts/slideLayout99.xml"/><Relationship Id="rId5" Type="http://schemas.openxmlformats.org/officeDocument/2006/relationships/slideLayout" Target="../slideLayouts/slideLayout93.xml"/><Relationship Id="rId10" Type="http://schemas.openxmlformats.org/officeDocument/2006/relationships/slideLayout" Target="../slideLayouts/slideLayout98.xml"/><Relationship Id="rId4" Type="http://schemas.openxmlformats.org/officeDocument/2006/relationships/slideLayout" Target="../slideLayouts/slideLayout92.xml"/><Relationship Id="rId9" Type="http://schemas.openxmlformats.org/officeDocument/2006/relationships/slideLayout" Target="../slideLayouts/slideLayout9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1"/>
          <p:cNvSpPr>
            <a:spLocks noGrp="1" noChangeArrowheads="1"/>
          </p:cNvSpPr>
          <p:nvPr>
            <p:ph type="body" idx="1"/>
          </p:nvPr>
        </p:nvSpPr>
        <p:spPr bwMode="auto">
          <a:xfrm>
            <a:off x="571500" y="5016500"/>
            <a:ext cx="11861800" cy="317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50800" tIns="50800" rIns="50800" bIns="50800" numCol="1" anchor="t" anchorCtr="0" compatLnSpc="1">
            <a:prstTxWarp prst="textNoShape">
              <a:avLst/>
            </a:prstTxWarp>
          </a:bodyPr>
          <a:lstStyle/>
          <a:p>
            <a:pPr lvl="0"/>
            <a:r>
              <a:rPr lang="en-US">
                <a:sym typeface="Helvetica Neue" charset="0"/>
              </a:rPr>
              <a:t>Click to edit Master text styles</a:t>
            </a:r>
          </a:p>
          <a:p>
            <a:pPr lvl="1"/>
            <a:r>
              <a:rPr lang="en-US">
                <a:sym typeface="Helvetica Neue" charset="0"/>
              </a:rPr>
              <a:t>Second level</a:t>
            </a:r>
          </a:p>
          <a:p>
            <a:pPr lvl="2"/>
            <a:r>
              <a:rPr lang="en-US">
                <a:sym typeface="Helvetica Neue" charset="0"/>
              </a:rPr>
              <a:t>Third level</a:t>
            </a:r>
          </a:p>
          <a:p>
            <a:pPr lvl="3"/>
            <a:r>
              <a:rPr lang="en-US">
                <a:sym typeface="Helvetica Neue" charset="0"/>
              </a:rPr>
              <a:t>Fourth level</a:t>
            </a:r>
          </a:p>
          <a:p>
            <a:pPr lvl="4"/>
            <a:r>
              <a:rPr lang="en-US">
                <a:sym typeface="Helvetica Neue" charset="0"/>
              </a:rPr>
              <a:t>Fifth level</a:t>
            </a:r>
          </a:p>
        </p:txBody>
      </p:sp>
      <p:sp>
        <p:nvSpPr>
          <p:cNvPr id="1027" name="Line 2"/>
          <p:cNvSpPr>
            <a:spLocks noChangeShapeType="1"/>
          </p:cNvSpPr>
          <p:nvPr/>
        </p:nvSpPr>
        <p:spPr bwMode="auto">
          <a:xfrm>
            <a:off x="647700" y="4749800"/>
            <a:ext cx="11709400" cy="0"/>
          </a:xfrm>
          <a:prstGeom prst="line">
            <a:avLst/>
          </a:prstGeom>
          <a:noFill/>
          <a:ln w="12700">
            <a:solidFill>
              <a:srgbClr val="888888"/>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
        <p:nvSpPr>
          <p:cNvPr id="1028" name="Rectangle 3"/>
          <p:cNvSpPr>
            <a:spLocks noGrp="1" noChangeArrowheads="1"/>
          </p:cNvSpPr>
          <p:nvPr>
            <p:ph type="title"/>
          </p:nvPr>
        </p:nvSpPr>
        <p:spPr bwMode="auto">
          <a:xfrm>
            <a:off x="571500" y="1320800"/>
            <a:ext cx="11861800" cy="317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50800" tIns="50800" rIns="50800" bIns="50800" numCol="1" anchor="b" anchorCtr="0" compatLnSpc="1">
            <a:prstTxWarp prst="textNoShape">
              <a:avLst/>
            </a:prstTxWarp>
          </a:bodyPr>
          <a:lstStyle/>
          <a:p>
            <a:pPr lvl="0"/>
            <a:r>
              <a:rPr lang="en-US">
                <a:sym typeface="Helvetica Neue Light" charset="0"/>
              </a:rPr>
              <a:t>Click to edit Master title style</a:t>
            </a:r>
          </a:p>
        </p:txBody>
      </p:sp>
      <p:pic>
        <p:nvPicPr>
          <p:cNvPr id="1029" name="Picture 4" descr="Logo300dpi %281%29.png"/>
          <p:cNvPicPr>
            <a:picLocks noChangeAspect="1"/>
          </p:cNvPicPr>
          <p:nvPr/>
        </p:nvPicPr>
        <p:blipFill>
          <a:blip r:embed="rId13">
            <a:extLst>
              <a:ext uri="{28A0092B-C50C-407E-A947-70E740481C1C}">
                <a14:useLocalDpi xmlns:a14="http://schemas.microsoft.com/office/drawing/2010/main" val="0"/>
              </a:ext>
            </a:extLst>
          </a:blip>
          <a:srcRect/>
          <a:stretch>
            <a:fillRect/>
          </a:stretch>
        </p:blipFill>
        <p:spPr bwMode="auto">
          <a:xfrm>
            <a:off x="10083800" y="381000"/>
            <a:ext cx="2286000" cy="1358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Lst>
  <p:transition/>
  <p:txStyles>
    <p:titleStyle>
      <a:lvl1pPr algn="l" rtl="0" eaLnBrk="0" fontAlgn="base" hangingPunct="0">
        <a:spcBef>
          <a:spcPct val="0"/>
        </a:spcBef>
        <a:spcAft>
          <a:spcPct val="0"/>
        </a:spcAft>
        <a:defRPr sz="4400">
          <a:solidFill>
            <a:schemeClr val="tx1"/>
          </a:solidFill>
          <a:latin typeface="+mj-lt"/>
          <a:ea typeface="+mj-ea"/>
          <a:cs typeface="+mj-cs"/>
          <a:sym typeface="Helvetica Neue Light" charset="0"/>
        </a:defRPr>
      </a:lvl1pPr>
      <a:lvl2pPr algn="l" rtl="0" eaLnBrk="0" fontAlgn="base" hangingPunct="0">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2pPr>
      <a:lvl3pPr algn="l" rtl="0" eaLnBrk="0" fontAlgn="base" hangingPunct="0">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3pPr>
      <a:lvl4pPr algn="l" rtl="0" eaLnBrk="0" fontAlgn="base" hangingPunct="0">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4pPr>
      <a:lvl5pPr algn="l" rtl="0" eaLnBrk="0" fontAlgn="base" hangingPunct="0">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5pPr>
      <a:lvl6pPr marL="457200" algn="l" rtl="0" fontAlgn="base">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defRPr sz="3400">
          <a:solidFill>
            <a:srgbClr val="606060"/>
          </a:solidFill>
          <a:latin typeface="+mn-lt"/>
          <a:ea typeface="+mn-ea"/>
          <a:cs typeface="+mn-cs"/>
          <a:sym typeface="Helvetica Neue" charset="0"/>
        </a:defRPr>
      </a:lvl1pPr>
      <a:lvl2pPr marL="742950" indent="-285750" algn="l" rtl="0" eaLnBrk="0" fontAlgn="base" hangingPunct="0">
        <a:spcBef>
          <a:spcPct val="0"/>
        </a:spcBef>
        <a:spcAft>
          <a:spcPct val="0"/>
        </a:spcAft>
        <a:defRPr sz="3400">
          <a:solidFill>
            <a:srgbClr val="606060"/>
          </a:solidFill>
          <a:latin typeface="+mn-lt"/>
          <a:ea typeface="+mn-ea"/>
          <a:cs typeface="+mn-cs"/>
          <a:sym typeface="Helvetica Neue" charset="0"/>
        </a:defRPr>
      </a:lvl2pPr>
      <a:lvl3pPr marL="1143000" indent="-228600" algn="l" rtl="0" eaLnBrk="0" fontAlgn="base" hangingPunct="0">
        <a:spcBef>
          <a:spcPct val="0"/>
        </a:spcBef>
        <a:spcAft>
          <a:spcPct val="0"/>
        </a:spcAft>
        <a:defRPr sz="3400">
          <a:solidFill>
            <a:srgbClr val="606060"/>
          </a:solidFill>
          <a:latin typeface="+mn-lt"/>
          <a:ea typeface="+mn-ea"/>
          <a:cs typeface="+mn-cs"/>
          <a:sym typeface="Helvetica Neue" charset="0"/>
        </a:defRPr>
      </a:lvl3pPr>
      <a:lvl4pPr marL="1600200" indent="-228600" algn="l" rtl="0" eaLnBrk="0" fontAlgn="base" hangingPunct="0">
        <a:spcBef>
          <a:spcPct val="0"/>
        </a:spcBef>
        <a:spcAft>
          <a:spcPct val="0"/>
        </a:spcAft>
        <a:defRPr sz="3400">
          <a:solidFill>
            <a:srgbClr val="606060"/>
          </a:solidFill>
          <a:latin typeface="+mn-lt"/>
          <a:ea typeface="+mn-ea"/>
          <a:cs typeface="+mn-cs"/>
          <a:sym typeface="Helvetica Neue" charset="0"/>
        </a:defRPr>
      </a:lvl4pPr>
      <a:lvl5pPr marL="2057400" indent="-228600" algn="l" rtl="0" eaLnBrk="0" fontAlgn="base" hangingPunct="0">
        <a:spcBef>
          <a:spcPct val="0"/>
        </a:spcBef>
        <a:spcAft>
          <a:spcPct val="0"/>
        </a:spcAft>
        <a:defRPr sz="3400">
          <a:solidFill>
            <a:srgbClr val="606060"/>
          </a:solidFill>
          <a:latin typeface="+mn-lt"/>
          <a:ea typeface="+mn-ea"/>
          <a:cs typeface="+mn-cs"/>
          <a:sym typeface="Helvetica Neue" charset="0"/>
        </a:defRPr>
      </a:lvl5pPr>
      <a:lvl6pPr marL="457200" algn="l" rtl="0" fontAlgn="base">
        <a:spcBef>
          <a:spcPct val="0"/>
        </a:spcBef>
        <a:spcAft>
          <a:spcPct val="0"/>
        </a:spcAft>
        <a:defRPr sz="3400">
          <a:solidFill>
            <a:srgbClr val="606060"/>
          </a:solidFill>
          <a:latin typeface="+mn-lt"/>
          <a:ea typeface="+mn-ea"/>
          <a:cs typeface="+mn-cs"/>
          <a:sym typeface="Helvetica Neue" charset="0"/>
        </a:defRPr>
      </a:lvl6pPr>
      <a:lvl7pPr marL="914400" algn="l" rtl="0" fontAlgn="base">
        <a:spcBef>
          <a:spcPct val="0"/>
        </a:spcBef>
        <a:spcAft>
          <a:spcPct val="0"/>
        </a:spcAft>
        <a:defRPr sz="3400">
          <a:solidFill>
            <a:srgbClr val="606060"/>
          </a:solidFill>
          <a:latin typeface="+mn-lt"/>
          <a:ea typeface="+mn-ea"/>
          <a:cs typeface="+mn-cs"/>
          <a:sym typeface="Helvetica Neue" charset="0"/>
        </a:defRPr>
      </a:lvl7pPr>
      <a:lvl8pPr marL="1371600" algn="l" rtl="0" fontAlgn="base">
        <a:spcBef>
          <a:spcPct val="0"/>
        </a:spcBef>
        <a:spcAft>
          <a:spcPct val="0"/>
        </a:spcAft>
        <a:defRPr sz="3400">
          <a:solidFill>
            <a:srgbClr val="606060"/>
          </a:solidFill>
          <a:latin typeface="+mn-lt"/>
          <a:ea typeface="+mn-ea"/>
          <a:cs typeface="+mn-cs"/>
          <a:sym typeface="Helvetica Neue" charset="0"/>
        </a:defRPr>
      </a:lvl8pPr>
      <a:lvl9pPr marL="1828800" algn="l" rtl="0" fontAlgn="base">
        <a:spcBef>
          <a:spcPct val="0"/>
        </a:spcBef>
        <a:spcAft>
          <a:spcPct val="0"/>
        </a:spcAft>
        <a:defRPr sz="34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1"/>
          <p:cNvSpPr>
            <a:spLocks noGrp="1" noChangeArrowheads="1"/>
          </p:cNvSpPr>
          <p:nvPr>
            <p:ph type="body" idx="1"/>
          </p:nvPr>
        </p:nvSpPr>
        <p:spPr bwMode="auto">
          <a:xfrm>
            <a:off x="431800" y="8813800"/>
            <a:ext cx="8255000" cy="81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50800" tIns="50800" rIns="50800" bIns="50800" numCol="1" anchor="t" anchorCtr="0" compatLnSpc="1">
            <a:prstTxWarp prst="textNoShape">
              <a:avLst/>
            </a:prstTxWarp>
          </a:bodyPr>
          <a:lstStyle/>
          <a:p>
            <a:pPr lvl="0"/>
            <a:r>
              <a:rPr lang="en-US">
                <a:sym typeface="Helvetica Neue" charset="0"/>
              </a:rPr>
              <a:t>Click to edit Master text styles</a:t>
            </a:r>
          </a:p>
          <a:p>
            <a:pPr lvl="1"/>
            <a:r>
              <a:rPr lang="en-US">
                <a:sym typeface="Helvetica Neue" charset="0"/>
              </a:rPr>
              <a:t>Second level</a:t>
            </a:r>
          </a:p>
          <a:p>
            <a:pPr lvl="2"/>
            <a:r>
              <a:rPr lang="en-US">
                <a:sym typeface="Helvetica Neue" charset="0"/>
              </a:rPr>
              <a:t>Third level</a:t>
            </a:r>
          </a:p>
          <a:p>
            <a:pPr lvl="3"/>
            <a:r>
              <a:rPr lang="en-US">
                <a:sym typeface="Helvetica Neue" charset="0"/>
              </a:rPr>
              <a:t>Fourth level</a:t>
            </a:r>
          </a:p>
          <a:p>
            <a:pPr lvl="4"/>
            <a:r>
              <a:rPr lang="en-US">
                <a:sym typeface="Helvetica Neue" charset="0"/>
              </a:rPr>
              <a:t>Fifth level</a:t>
            </a:r>
          </a:p>
        </p:txBody>
      </p:sp>
      <p:sp>
        <p:nvSpPr>
          <p:cNvPr id="10243" name="Line 2"/>
          <p:cNvSpPr>
            <a:spLocks noChangeShapeType="1"/>
          </p:cNvSpPr>
          <p:nvPr/>
        </p:nvSpPr>
        <p:spPr bwMode="auto">
          <a:xfrm flipH="1">
            <a:off x="6488113" y="519113"/>
            <a:ext cx="1587" cy="7964487"/>
          </a:xfrm>
          <a:prstGeom prst="line">
            <a:avLst/>
          </a:prstGeom>
          <a:noFill/>
          <a:ln w="12700">
            <a:solidFill>
              <a:srgbClr val="9A9A9A"/>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
        <p:nvSpPr>
          <p:cNvPr id="10244" name="Line 3"/>
          <p:cNvSpPr>
            <a:spLocks noChangeShapeType="1"/>
          </p:cNvSpPr>
          <p:nvPr/>
        </p:nvSpPr>
        <p:spPr bwMode="auto">
          <a:xfrm>
            <a:off x="6488113" y="4476750"/>
            <a:ext cx="5995987" cy="0"/>
          </a:xfrm>
          <a:prstGeom prst="line">
            <a:avLst/>
          </a:prstGeom>
          <a:noFill/>
          <a:ln w="12700">
            <a:solidFill>
              <a:srgbClr val="9A9A9A"/>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Tree>
  </p:cSld>
  <p:clrMap bg1="lt1" tx1="dk1" bg2="lt2" tx2="dk2" accent1="accent1" accent2="accent2" accent3="accent3" accent4="accent4" accent5="accent5" accent6="accent6" hlink="hlink" folHlink="folHlink"/>
  <p:sldLayoutIdLst>
    <p:sldLayoutId id="2147483766" r:id="rId1"/>
    <p:sldLayoutId id="2147483767" r:id="rId2"/>
    <p:sldLayoutId id="2147483768" r:id="rId3"/>
    <p:sldLayoutId id="2147483769" r:id="rId4"/>
    <p:sldLayoutId id="2147483770" r:id="rId5"/>
    <p:sldLayoutId id="2147483771" r:id="rId6"/>
    <p:sldLayoutId id="2147483772" r:id="rId7"/>
    <p:sldLayoutId id="2147483773" r:id="rId8"/>
    <p:sldLayoutId id="2147483774" r:id="rId9"/>
    <p:sldLayoutId id="2147483775" r:id="rId10"/>
    <p:sldLayoutId id="2147483776" r:id="rId11"/>
  </p:sldLayoutIdLst>
  <p:transition/>
  <p:txStyles>
    <p:titleStyle>
      <a:lvl1pPr algn="r" rtl="0" eaLnBrk="0" fontAlgn="base" hangingPunct="0">
        <a:spcBef>
          <a:spcPct val="0"/>
        </a:spcBef>
        <a:spcAft>
          <a:spcPct val="0"/>
        </a:spcAft>
        <a:defRPr sz="2600">
          <a:solidFill>
            <a:schemeClr val="tx1"/>
          </a:solidFill>
          <a:latin typeface="+mj-lt"/>
          <a:ea typeface="+mj-ea"/>
          <a:cs typeface="+mj-cs"/>
          <a:sym typeface="Helvetica Neue Light" charset="0"/>
        </a:defRPr>
      </a:lvl1pPr>
      <a:lvl2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2pPr>
      <a:lvl3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3pPr>
      <a:lvl4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4pPr>
      <a:lvl5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5pPr>
      <a:lvl6pPr marL="4572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6pPr>
      <a:lvl7pPr marL="9144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7pPr>
      <a:lvl8pPr marL="13716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8pPr>
      <a:lvl9pPr marL="18288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defRPr sz="2000">
          <a:solidFill>
            <a:srgbClr val="727272"/>
          </a:solidFill>
          <a:latin typeface="+mn-lt"/>
          <a:ea typeface="+mn-ea"/>
          <a:cs typeface="+mn-cs"/>
          <a:sym typeface="Helvetica Neue" charset="0"/>
        </a:defRPr>
      </a:lvl1pPr>
      <a:lvl2pPr marL="742950" indent="-285750" algn="l" rtl="0" eaLnBrk="0" fontAlgn="base" hangingPunct="0">
        <a:spcBef>
          <a:spcPct val="0"/>
        </a:spcBef>
        <a:spcAft>
          <a:spcPct val="0"/>
        </a:spcAft>
        <a:defRPr sz="2000">
          <a:solidFill>
            <a:srgbClr val="727272"/>
          </a:solidFill>
          <a:latin typeface="+mn-lt"/>
          <a:ea typeface="+mn-ea"/>
          <a:cs typeface="+mn-cs"/>
          <a:sym typeface="Helvetica Neue" charset="0"/>
        </a:defRPr>
      </a:lvl2pPr>
      <a:lvl3pPr marL="11430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3pPr>
      <a:lvl4pPr marL="16002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4pPr>
      <a:lvl5pPr marL="20574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5pPr>
      <a:lvl6pPr marL="457200" algn="l" rtl="0" fontAlgn="base">
        <a:spcBef>
          <a:spcPct val="0"/>
        </a:spcBef>
        <a:spcAft>
          <a:spcPct val="0"/>
        </a:spcAft>
        <a:defRPr sz="2000">
          <a:solidFill>
            <a:srgbClr val="727272"/>
          </a:solidFill>
          <a:latin typeface="+mn-lt"/>
          <a:ea typeface="+mn-ea"/>
          <a:cs typeface="+mn-cs"/>
          <a:sym typeface="Helvetica Neue" charset="0"/>
        </a:defRPr>
      </a:lvl6pPr>
      <a:lvl7pPr marL="914400" algn="l" rtl="0" fontAlgn="base">
        <a:spcBef>
          <a:spcPct val="0"/>
        </a:spcBef>
        <a:spcAft>
          <a:spcPct val="0"/>
        </a:spcAft>
        <a:defRPr sz="2000">
          <a:solidFill>
            <a:srgbClr val="727272"/>
          </a:solidFill>
          <a:latin typeface="+mn-lt"/>
          <a:ea typeface="+mn-ea"/>
          <a:cs typeface="+mn-cs"/>
          <a:sym typeface="Helvetica Neue" charset="0"/>
        </a:defRPr>
      </a:lvl7pPr>
      <a:lvl8pPr marL="1371600" algn="l" rtl="0" fontAlgn="base">
        <a:spcBef>
          <a:spcPct val="0"/>
        </a:spcBef>
        <a:spcAft>
          <a:spcPct val="0"/>
        </a:spcAft>
        <a:defRPr sz="2000">
          <a:solidFill>
            <a:srgbClr val="727272"/>
          </a:solidFill>
          <a:latin typeface="+mn-lt"/>
          <a:ea typeface="+mn-ea"/>
          <a:cs typeface="+mn-cs"/>
          <a:sym typeface="Helvetica Neue" charset="0"/>
        </a:defRPr>
      </a:lvl8pPr>
      <a:lvl9pPr marL="1828800" algn="l" rtl="0" fontAlgn="base">
        <a:spcBef>
          <a:spcPct val="0"/>
        </a:spcBef>
        <a:spcAft>
          <a:spcPct val="0"/>
        </a:spcAft>
        <a:defRPr sz="2000">
          <a:solidFill>
            <a:srgbClr val="727272"/>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
          <p:cNvSpPr>
            <a:spLocks noGrp="1" noChangeArrowheads="1"/>
          </p:cNvSpPr>
          <p:nvPr>
            <p:ph type="body" idx="1"/>
          </p:nvPr>
        </p:nvSpPr>
        <p:spPr bwMode="auto">
          <a:xfrm>
            <a:off x="571500" y="2324100"/>
            <a:ext cx="5080000" cy="656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50800" tIns="50800" rIns="50800" bIns="50800" numCol="1" anchor="t" anchorCtr="0" compatLnSpc="1">
            <a:prstTxWarp prst="textNoShape">
              <a:avLst/>
            </a:prstTxWarp>
          </a:bodyPr>
          <a:lstStyle/>
          <a:p>
            <a:pPr lvl="0"/>
            <a:r>
              <a:rPr lang="en-US">
                <a:sym typeface="Helvetica Neue" charset="0"/>
              </a:rPr>
              <a:t>Click to edit Master text styles</a:t>
            </a:r>
          </a:p>
          <a:p>
            <a:pPr lvl="1"/>
            <a:r>
              <a:rPr lang="en-US">
                <a:sym typeface="Helvetica Neue" charset="0"/>
              </a:rPr>
              <a:t>Second level</a:t>
            </a:r>
          </a:p>
          <a:p>
            <a:pPr lvl="2"/>
            <a:r>
              <a:rPr lang="en-US">
                <a:sym typeface="Helvetica Neue" charset="0"/>
              </a:rPr>
              <a:t>Third level</a:t>
            </a:r>
          </a:p>
          <a:p>
            <a:pPr lvl="3"/>
            <a:r>
              <a:rPr lang="en-US">
                <a:sym typeface="Helvetica Neue" charset="0"/>
              </a:rPr>
              <a:t>Fourth level</a:t>
            </a:r>
          </a:p>
          <a:p>
            <a:pPr lvl="4"/>
            <a:r>
              <a:rPr lang="en-US">
                <a:sym typeface="Helvetica Neue" charset="0"/>
              </a:rPr>
              <a:t>Fifth level</a:t>
            </a:r>
          </a:p>
        </p:txBody>
      </p:sp>
      <p:sp>
        <p:nvSpPr>
          <p:cNvPr id="11267" name="Rectangle 2"/>
          <p:cNvSpPr>
            <a:spLocks noGrp="1" noChangeArrowheads="1"/>
          </p:cNvSpPr>
          <p:nvPr>
            <p:ph type="title"/>
          </p:nvPr>
        </p:nvSpPr>
        <p:spPr bwMode="auto">
          <a:xfrm>
            <a:off x="571500" y="330200"/>
            <a:ext cx="11861800" cy="139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50800" tIns="50800" rIns="50800" bIns="50800" numCol="1" anchor="b" anchorCtr="0" compatLnSpc="1">
            <a:prstTxWarp prst="textNoShape">
              <a:avLst/>
            </a:prstTxWarp>
          </a:bodyPr>
          <a:lstStyle/>
          <a:p>
            <a:pPr lvl="0"/>
            <a:r>
              <a:rPr lang="en-US">
                <a:sym typeface="Helvetica Neue Light" charset="0"/>
              </a:rPr>
              <a:t>Click to edit Master title style</a:t>
            </a:r>
          </a:p>
        </p:txBody>
      </p:sp>
      <p:sp>
        <p:nvSpPr>
          <p:cNvPr id="11268" name="Line 3"/>
          <p:cNvSpPr>
            <a:spLocks noChangeShapeType="1"/>
          </p:cNvSpPr>
          <p:nvPr/>
        </p:nvSpPr>
        <p:spPr bwMode="auto">
          <a:xfrm>
            <a:off x="647700" y="1968500"/>
            <a:ext cx="11709400" cy="0"/>
          </a:xfrm>
          <a:prstGeom prst="line">
            <a:avLst/>
          </a:prstGeom>
          <a:noFill/>
          <a:ln w="12700">
            <a:solidFill>
              <a:srgbClr val="888888"/>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Tree>
  </p:cSld>
  <p:clrMap bg1="lt1" tx1="dk1" bg2="lt2" tx2="dk2" accent1="accent1" accent2="accent2" accent3="accent3" accent4="accent4" accent5="accent5" accent6="accent6" hlink="hlink" folHlink="folHlink"/>
  <p:sldLayoutIdLst>
    <p:sldLayoutId id="2147483777" r:id="rId1"/>
    <p:sldLayoutId id="2147483778" r:id="rId2"/>
    <p:sldLayoutId id="2147483779" r:id="rId3"/>
    <p:sldLayoutId id="2147483780" r:id="rId4"/>
    <p:sldLayoutId id="2147483781" r:id="rId5"/>
    <p:sldLayoutId id="2147483782" r:id="rId6"/>
    <p:sldLayoutId id="2147483783" r:id="rId7"/>
    <p:sldLayoutId id="2147483784" r:id="rId8"/>
    <p:sldLayoutId id="2147483785" r:id="rId9"/>
    <p:sldLayoutId id="2147483786" r:id="rId10"/>
    <p:sldLayoutId id="2147483787" r:id="rId11"/>
  </p:sldLayoutIdLst>
  <p:transition/>
  <p:txStyles>
    <p:titleStyle>
      <a:lvl1pPr algn="l" rtl="0" eaLnBrk="0" fontAlgn="base" hangingPunct="0">
        <a:spcBef>
          <a:spcPct val="0"/>
        </a:spcBef>
        <a:spcAft>
          <a:spcPct val="0"/>
        </a:spcAft>
        <a:defRPr sz="4200">
          <a:solidFill>
            <a:schemeClr val="tx1"/>
          </a:solidFill>
          <a:latin typeface="+mj-lt"/>
          <a:ea typeface="+mj-ea"/>
          <a:cs typeface="+mj-cs"/>
          <a:sym typeface="Helvetica Neue Light" charset="0"/>
        </a:defRPr>
      </a:lvl1pPr>
      <a:lvl2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2pPr>
      <a:lvl3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3pPr>
      <a:lvl4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4pPr>
      <a:lvl5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5pPr>
      <a:lvl6pPr marL="4572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2667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1pPr>
      <a:lvl2pPr marL="6604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2pPr>
      <a:lvl3pPr marL="11049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3pPr>
      <a:lvl4pPr marL="15494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4pPr>
      <a:lvl5pPr marL="19939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5pPr>
      <a:lvl6pPr marL="24511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6pPr>
      <a:lvl7pPr marL="29083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7pPr>
      <a:lvl8pPr marL="33655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8pPr>
      <a:lvl9pPr marL="38227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1"/>
          <p:cNvSpPr>
            <a:spLocks noGrp="1" noChangeArrowheads="1"/>
          </p:cNvSpPr>
          <p:nvPr>
            <p:ph type="body" idx="1"/>
          </p:nvPr>
        </p:nvSpPr>
        <p:spPr bwMode="auto">
          <a:xfrm>
            <a:off x="8369300" y="2324100"/>
            <a:ext cx="4064000" cy="656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50800" tIns="50800" rIns="50800" bIns="50800" numCol="1" anchor="t" anchorCtr="0" compatLnSpc="1">
            <a:prstTxWarp prst="textNoShape">
              <a:avLst/>
            </a:prstTxWarp>
          </a:bodyPr>
          <a:lstStyle/>
          <a:p>
            <a:pPr lvl="0"/>
            <a:r>
              <a:rPr lang="en-US">
                <a:sym typeface="Helvetica Neue" charset="0"/>
              </a:rPr>
              <a:t>Click to edit Master text styles</a:t>
            </a:r>
          </a:p>
          <a:p>
            <a:pPr lvl="1"/>
            <a:r>
              <a:rPr lang="en-US">
                <a:sym typeface="Helvetica Neue" charset="0"/>
              </a:rPr>
              <a:t>Second level</a:t>
            </a:r>
          </a:p>
          <a:p>
            <a:pPr lvl="2"/>
            <a:r>
              <a:rPr lang="en-US">
                <a:sym typeface="Helvetica Neue" charset="0"/>
              </a:rPr>
              <a:t>Third level</a:t>
            </a:r>
          </a:p>
          <a:p>
            <a:pPr lvl="3"/>
            <a:r>
              <a:rPr lang="en-US">
                <a:sym typeface="Helvetica Neue" charset="0"/>
              </a:rPr>
              <a:t>Fourth level</a:t>
            </a:r>
          </a:p>
          <a:p>
            <a:pPr lvl="4"/>
            <a:r>
              <a:rPr lang="en-US">
                <a:sym typeface="Helvetica Neue" charset="0"/>
              </a:rPr>
              <a:t>Fifth level</a:t>
            </a:r>
          </a:p>
        </p:txBody>
      </p:sp>
      <p:sp>
        <p:nvSpPr>
          <p:cNvPr id="12291" name="Rectangle 2"/>
          <p:cNvSpPr>
            <a:spLocks noGrp="1" noChangeArrowheads="1"/>
          </p:cNvSpPr>
          <p:nvPr>
            <p:ph type="title"/>
          </p:nvPr>
        </p:nvSpPr>
        <p:spPr bwMode="auto">
          <a:xfrm>
            <a:off x="571500" y="330200"/>
            <a:ext cx="11861800" cy="139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50800" tIns="50800" rIns="50800" bIns="50800" numCol="1" anchor="b" anchorCtr="0" compatLnSpc="1">
            <a:prstTxWarp prst="textNoShape">
              <a:avLst/>
            </a:prstTxWarp>
          </a:bodyPr>
          <a:lstStyle/>
          <a:p>
            <a:pPr lvl="0"/>
            <a:r>
              <a:rPr lang="en-US">
                <a:sym typeface="Helvetica Neue Light" charset="0"/>
              </a:rPr>
              <a:t>Click to edit Master title style</a:t>
            </a:r>
          </a:p>
        </p:txBody>
      </p:sp>
      <p:sp>
        <p:nvSpPr>
          <p:cNvPr id="12292" name="Line 3"/>
          <p:cNvSpPr>
            <a:spLocks noChangeShapeType="1"/>
          </p:cNvSpPr>
          <p:nvPr/>
        </p:nvSpPr>
        <p:spPr bwMode="auto">
          <a:xfrm>
            <a:off x="647700" y="1968500"/>
            <a:ext cx="11709400" cy="0"/>
          </a:xfrm>
          <a:prstGeom prst="line">
            <a:avLst/>
          </a:prstGeom>
          <a:noFill/>
          <a:ln w="12700">
            <a:solidFill>
              <a:srgbClr val="888888"/>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Tree>
  </p:cSld>
  <p:clrMap bg1="lt1" tx1="dk1" bg2="lt2" tx2="dk2" accent1="accent1" accent2="accent2" accent3="accent3" accent4="accent4" accent5="accent5" accent6="accent6" hlink="hlink" folHlink="folHlink"/>
  <p:sldLayoutIdLst>
    <p:sldLayoutId id="2147483788" r:id="rId1"/>
    <p:sldLayoutId id="2147483789" r:id="rId2"/>
    <p:sldLayoutId id="2147483790" r:id="rId3"/>
    <p:sldLayoutId id="2147483791" r:id="rId4"/>
    <p:sldLayoutId id="2147483792" r:id="rId5"/>
    <p:sldLayoutId id="2147483793" r:id="rId6"/>
    <p:sldLayoutId id="2147483794" r:id="rId7"/>
    <p:sldLayoutId id="2147483795" r:id="rId8"/>
    <p:sldLayoutId id="2147483796" r:id="rId9"/>
    <p:sldLayoutId id="2147483797" r:id="rId10"/>
    <p:sldLayoutId id="2147483798" r:id="rId11"/>
  </p:sldLayoutIdLst>
  <p:transition/>
  <p:txStyles>
    <p:titleStyle>
      <a:lvl1pPr algn="l" rtl="0" eaLnBrk="0" fontAlgn="base" hangingPunct="0">
        <a:spcBef>
          <a:spcPct val="0"/>
        </a:spcBef>
        <a:spcAft>
          <a:spcPct val="0"/>
        </a:spcAft>
        <a:defRPr sz="4200">
          <a:solidFill>
            <a:schemeClr val="tx1"/>
          </a:solidFill>
          <a:latin typeface="+mj-lt"/>
          <a:ea typeface="+mj-ea"/>
          <a:cs typeface="+mj-cs"/>
          <a:sym typeface="Helvetica Neue Light" charset="0"/>
        </a:defRPr>
      </a:lvl1pPr>
      <a:lvl2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2pPr>
      <a:lvl3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3pPr>
      <a:lvl4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4pPr>
      <a:lvl5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5pPr>
      <a:lvl6pPr marL="4572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2667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1pPr>
      <a:lvl2pPr marL="6604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2pPr>
      <a:lvl3pPr marL="11049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3pPr>
      <a:lvl4pPr marL="15494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4pPr>
      <a:lvl5pPr marL="19939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5pPr>
      <a:lvl6pPr marL="24511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6pPr>
      <a:lvl7pPr marL="29083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7pPr>
      <a:lvl8pPr marL="33655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8pPr>
      <a:lvl9pPr marL="38227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Rectangle 1"/>
          <p:cNvSpPr>
            <a:spLocks noGrp="1" noChangeArrowheads="1"/>
          </p:cNvSpPr>
          <p:nvPr>
            <p:ph type="body" idx="1"/>
          </p:nvPr>
        </p:nvSpPr>
        <p:spPr bwMode="auto">
          <a:xfrm>
            <a:off x="571500" y="863600"/>
            <a:ext cx="11861800" cy="802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50800" tIns="50800" rIns="50800" bIns="50800" numCol="1" anchor="t" anchorCtr="0" compatLnSpc="1">
            <a:prstTxWarp prst="textNoShape">
              <a:avLst/>
            </a:prstTxWarp>
          </a:bodyPr>
          <a:lstStyle/>
          <a:p>
            <a:pPr lvl="0"/>
            <a:r>
              <a:rPr lang="en-US">
                <a:sym typeface="Helvetica Neue" charset="0"/>
              </a:rPr>
              <a:t>Click to edit Master text styles</a:t>
            </a:r>
          </a:p>
          <a:p>
            <a:pPr lvl="1"/>
            <a:r>
              <a:rPr lang="en-US">
                <a:sym typeface="Helvetica Neue" charset="0"/>
              </a:rPr>
              <a:t>Second level</a:t>
            </a:r>
          </a:p>
          <a:p>
            <a:pPr lvl="2"/>
            <a:r>
              <a:rPr lang="en-US">
                <a:sym typeface="Helvetica Neue" charset="0"/>
              </a:rPr>
              <a:t>Third level</a:t>
            </a:r>
          </a:p>
          <a:p>
            <a:pPr lvl="3"/>
            <a:r>
              <a:rPr lang="en-US">
                <a:sym typeface="Helvetica Neue" charset="0"/>
              </a:rPr>
              <a:t>Fourth level</a:t>
            </a:r>
          </a:p>
          <a:p>
            <a:pPr lvl="4"/>
            <a:r>
              <a:rPr lang="en-US">
                <a:sym typeface="Helvetica Neue" charset="0"/>
              </a:rPr>
              <a:t>Fifth level</a:t>
            </a:r>
          </a:p>
        </p:txBody>
      </p:sp>
    </p:spTree>
  </p:cSld>
  <p:clrMap bg1="lt1" tx1="dk1" bg2="lt2" tx2="dk2" accent1="accent1" accent2="accent2" accent3="accent3" accent4="accent4" accent5="accent5" accent6="accent6" hlink="hlink" folHlink="folHlink"/>
  <p:sldLayoutIdLst>
    <p:sldLayoutId id="2147483799" r:id="rId1"/>
    <p:sldLayoutId id="2147483800" r:id="rId2"/>
    <p:sldLayoutId id="2147483801" r:id="rId3"/>
    <p:sldLayoutId id="2147483802" r:id="rId4"/>
    <p:sldLayoutId id="2147483803" r:id="rId5"/>
    <p:sldLayoutId id="2147483804" r:id="rId6"/>
    <p:sldLayoutId id="2147483805" r:id="rId7"/>
    <p:sldLayoutId id="2147483806" r:id="rId8"/>
    <p:sldLayoutId id="2147483807" r:id="rId9"/>
    <p:sldLayoutId id="2147483808" r:id="rId10"/>
    <p:sldLayoutId id="2147483809" r:id="rId11"/>
  </p:sldLayoutIdLst>
  <p:transition/>
  <p:txStyles>
    <p:titleStyle>
      <a:lvl1pPr algn="l" rtl="0" eaLnBrk="0" fontAlgn="base" hangingPunct="0">
        <a:spcBef>
          <a:spcPct val="0"/>
        </a:spcBef>
        <a:spcAft>
          <a:spcPct val="0"/>
        </a:spcAft>
        <a:defRPr sz="4200">
          <a:solidFill>
            <a:schemeClr val="tx1"/>
          </a:solidFill>
          <a:latin typeface="+mj-lt"/>
          <a:ea typeface="+mj-ea"/>
          <a:cs typeface="+mj-cs"/>
          <a:sym typeface="Helvetica Neue Light" charset="0"/>
        </a:defRPr>
      </a:lvl1pPr>
      <a:lvl2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2pPr>
      <a:lvl3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3pPr>
      <a:lvl4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4pPr>
      <a:lvl5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5pPr>
      <a:lvl6pPr marL="4572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266700" indent="-266700" algn="l" rtl="0" eaLnBrk="0" fontAlgn="base" hangingPunct="0">
        <a:spcBef>
          <a:spcPts val="72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1pPr>
      <a:lvl2pPr marL="660400" indent="-266700" algn="l" rtl="0" eaLnBrk="0" fontAlgn="base" hangingPunct="0">
        <a:spcBef>
          <a:spcPts val="72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2pPr>
      <a:lvl3pPr marL="1104900" indent="-266700" algn="l" rtl="0" eaLnBrk="0" fontAlgn="base" hangingPunct="0">
        <a:spcBef>
          <a:spcPts val="72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3pPr>
      <a:lvl4pPr marL="1549400" indent="-266700" algn="l" rtl="0" eaLnBrk="0" fontAlgn="base" hangingPunct="0">
        <a:spcBef>
          <a:spcPts val="72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4pPr>
      <a:lvl5pPr marL="1993900" indent="-266700" algn="l" rtl="0" eaLnBrk="0" fontAlgn="base" hangingPunct="0">
        <a:spcBef>
          <a:spcPts val="72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5pPr>
      <a:lvl6pPr marL="2451100" indent="-266700" algn="l" rtl="0" fontAlgn="base">
        <a:spcBef>
          <a:spcPts val="72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6pPr>
      <a:lvl7pPr marL="2908300" indent="-266700" algn="l" rtl="0" fontAlgn="base">
        <a:spcBef>
          <a:spcPts val="72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7pPr>
      <a:lvl8pPr marL="3365500" indent="-266700" algn="l" rtl="0" fontAlgn="base">
        <a:spcBef>
          <a:spcPts val="72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8pPr>
      <a:lvl9pPr marL="3822700" indent="-266700" algn="l" rtl="0" fontAlgn="base">
        <a:spcBef>
          <a:spcPts val="72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1"/>
          <p:cNvSpPr>
            <a:spLocks noGrp="1" noChangeArrowheads="1"/>
          </p:cNvSpPr>
          <p:nvPr>
            <p:ph type="title"/>
          </p:nvPr>
        </p:nvSpPr>
        <p:spPr bwMode="auto">
          <a:xfrm>
            <a:off x="571500" y="330200"/>
            <a:ext cx="11861800" cy="139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50800" tIns="50800" rIns="50800" bIns="50800" numCol="1" anchor="b" anchorCtr="0" compatLnSpc="1">
            <a:prstTxWarp prst="textNoShape">
              <a:avLst/>
            </a:prstTxWarp>
          </a:bodyPr>
          <a:lstStyle/>
          <a:p>
            <a:pPr lvl="0"/>
            <a:r>
              <a:rPr lang="en-US">
                <a:sym typeface="Helvetica Neue Light" charset="0"/>
              </a:rPr>
              <a:t>Click to edit Master title style</a:t>
            </a:r>
          </a:p>
        </p:txBody>
      </p:sp>
      <p:sp>
        <p:nvSpPr>
          <p:cNvPr id="14339" name="Line 2"/>
          <p:cNvSpPr>
            <a:spLocks noChangeShapeType="1"/>
          </p:cNvSpPr>
          <p:nvPr/>
        </p:nvSpPr>
        <p:spPr bwMode="auto">
          <a:xfrm>
            <a:off x="647700" y="1968500"/>
            <a:ext cx="11709400" cy="0"/>
          </a:xfrm>
          <a:prstGeom prst="line">
            <a:avLst/>
          </a:prstGeom>
          <a:noFill/>
          <a:ln w="12700">
            <a:solidFill>
              <a:srgbClr val="888888"/>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Tree>
  </p:cSld>
  <p:clrMap bg1="lt1" tx1="dk1" bg2="lt2" tx2="dk2" accent1="accent1" accent2="accent2" accent3="accent3" accent4="accent4" accent5="accent5" accent6="accent6" hlink="hlink" folHlink="folHlink"/>
  <p:sldLayoutIdLst>
    <p:sldLayoutId id="2147483810" r:id="rId1"/>
    <p:sldLayoutId id="2147483811" r:id="rId2"/>
    <p:sldLayoutId id="2147483812" r:id="rId3"/>
    <p:sldLayoutId id="2147483813" r:id="rId4"/>
    <p:sldLayoutId id="2147483814" r:id="rId5"/>
    <p:sldLayoutId id="2147483815" r:id="rId6"/>
    <p:sldLayoutId id="2147483816" r:id="rId7"/>
    <p:sldLayoutId id="2147483817" r:id="rId8"/>
    <p:sldLayoutId id="2147483818" r:id="rId9"/>
    <p:sldLayoutId id="2147483819" r:id="rId10"/>
    <p:sldLayoutId id="2147483820" r:id="rId11"/>
  </p:sldLayoutIdLst>
  <p:transition/>
  <p:txStyles>
    <p:titleStyle>
      <a:lvl1pPr algn="l" rtl="0" eaLnBrk="0" fontAlgn="base" hangingPunct="0">
        <a:spcBef>
          <a:spcPct val="0"/>
        </a:spcBef>
        <a:spcAft>
          <a:spcPct val="0"/>
        </a:spcAft>
        <a:defRPr sz="4200">
          <a:solidFill>
            <a:schemeClr val="tx1"/>
          </a:solidFill>
          <a:latin typeface="+mj-lt"/>
          <a:ea typeface="+mj-ea"/>
          <a:cs typeface="+mj-cs"/>
          <a:sym typeface="Helvetica Neue Light" charset="0"/>
        </a:defRPr>
      </a:lvl1pPr>
      <a:lvl2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2pPr>
      <a:lvl3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3pPr>
      <a:lvl4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4pPr>
      <a:lvl5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5pPr>
      <a:lvl6pPr marL="4572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2667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1pPr>
      <a:lvl2pPr marL="7112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2pPr>
      <a:lvl3pPr marL="11557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3pPr>
      <a:lvl4pPr marL="16002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4pPr>
      <a:lvl5pPr marL="20447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5pPr>
      <a:lvl6pPr marL="25019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6pPr>
      <a:lvl7pPr marL="29591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7pPr>
      <a:lvl8pPr marL="34163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8pPr>
      <a:lvl9pPr marL="38735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1"/>
          <p:cNvSpPr>
            <a:spLocks noGrp="1" noChangeArrowheads="1"/>
          </p:cNvSpPr>
          <p:nvPr>
            <p:ph type="body" idx="1"/>
          </p:nvPr>
        </p:nvSpPr>
        <p:spPr bwMode="auto">
          <a:xfrm>
            <a:off x="571500" y="2324100"/>
            <a:ext cx="11861800" cy="656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50800" tIns="50800" rIns="50800" bIns="50800" numCol="1" anchor="t" anchorCtr="0" compatLnSpc="1">
            <a:prstTxWarp prst="textNoShape">
              <a:avLst/>
            </a:prstTxWarp>
          </a:bodyPr>
          <a:lstStyle/>
          <a:p>
            <a:pPr lvl="0"/>
            <a:r>
              <a:rPr lang="en-US">
                <a:sym typeface="Helvetica Neue" charset="0"/>
              </a:rPr>
              <a:t>Click to edit Master text styles</a:t>
            </a:r>
          </a:p>
          <a:p>
            <a:pPr lvl="1"/>
            <a:r>
              <a:rPr lang="en-US">
                <a:sym typeface="Helvetica Neue" charset="0"/>
              </a:rPr>
              <a:t>Second level</a:t>
            </a:r>
          </a:p>
          <a:p>
            <a:pPr lvl="2"/>
            <a:r>
              <a:rPr lang="en-US">
                <a:sym typeface="Helvetica Neue" charset="0"/>
              </a:rPr>
              <a:t>Third level</a:t>
            </a:r>
          </a:p>
          <a:p>
            <a:pPr lvl="3"/>
            <a:r>
              <a:rPr lang="en-US">
                <a:sym typeface="Helvetica Neue" charset="0"/>
              </a:rPr>
              <a:t>Fourth level</a:t>
            </a:r>
          </a:p>
          <a:p>
            <a:pPr lvl="4"/>
            <a:r>
              <a:rPr lang="en-US">
                <a:sym typeface="Helvetica Neue" charset="0"/>
              </a:rPr>
              <a:t>Fifth level</a:t>
            </a:r>
          </a:p>
        </p:txBody>
      </p:sp>
      <p:sp>
        <p:nvSpPr>
          <p:cNvPr id="15363" name="Rectangle 2"/>
          <p:cNvSpPr>
            <a:spLocks noGrp="1" noChangeArrowheads="1"/>
          </p:cNvSpPr>
          <p:nvPr>
            <p:ph type="title"/>
          </p:nvPr>
        </p:nvSpPr>
        <p:spPr bwMode="auto">
          <a:xfrm>
            <a:off x="571500" y="330200"/>
            <a:ext cx="11861800" cy="139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50800" tIns="50800" rIns="50800" bIns="50800" numCol="1" anchor="b" anchorCtr="0" compatLnSpc="1">
            <a:prstTxWarp prst="textNoShape">
              <a:avLst/>
            </a:prstTxWarp>
          </a:bodyPr>
          <a:lstStyle/>
          <a:p>
            <a:pPr lvl="0"/>
            <a:r>
              <a:rPr lang="en-US">
                <a:sym typeface="Helvetica Neue Light" charset="0"/>
              </a:rPr>
              <a:t>Click to edit Master title style</a:t>
            </a:r>
          </a:p>
        </p:txBody>
      </p:sp>
      <p:sp>
        <p:nvSpPr>
          <p:cNvPr id="15364" name="Line 3"/>
          <p:cNvSpPr>
            <a:spLocks noChangeShapeType="1"/>
          </p:cNvSpPr>
          <p:nvPr/>
        </p:nvSpPr>
        <p:spPr bwMode="auto">
          <a:xfrm>
            <a:off x="647700" y="1968500"/>
            <a:ext cx="11709400" cy="0"/>
          </a:xfrm>
          <a:prstGeom prst="line">
            <a:avLst/>
          </a:prstGeom>
          <a:noFill/>
          <a:ln w="12700">
            <a:solidFill>
              <a:srgbClr val="888888"/>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Tree>
  </p:cSld>
  <p:clrMap bg1="lt1" tx1="dk1" bg2="lt2" tx2="dk2" accent1="accent1" accent2="accent2" accent3="accent3" accent4="accent4" accent5="accent5" accent6="accent6" hlink="hlink" folHlink="folHlink"/>
  <p:sldLayoutIdLst>
    <p:sldLayoutId id="2147483821" r:id="rId1"/>
    <p:sldLayoutId id="2147483822" r:id="rId2"/>
    <p:sldLayoutId id="2147483823" r:id="rId3"/>
    <p:sldLayoutId id="2147483824" r:id="rId4"/>
    <p:sldLayoutId id="2147483825" r:id="rId5"/>
    <p:sldLayoutId id="2147483826" r:id="rId6"/>
    <p:sldLayoutId id="2147483827" r:id="rId7"/>
    <p:sldLayoutId id="2147483828" r:id="rId8"/>
    <p:sldLayoutId id="2147483829" r:id="rId9"/>
    <p:sldLayoutId id="2147483830" r:id="rId10"/>
    <p:sldLayoutId id="2147483831" r:id="rId11"/>
  </p:sldLayoutIdLst>
  <p:transition/>
  <p:txStyles>
    <p:titleStyle>
      <a:lvl1pPr algn="l" rtl="0" eaLnBrk="0" fontAlgn="base" hangingPunct="0">
        <a:spcBef>
          <a:spcPct val="0"/>
        </a:spcBef>
        <a:spcAft>
          <a:spcPct val="0"/>
        </a:spcAft>
        <a:defRPr sz="4200">
          <a:solidFill>
            <a:schemeClr val="tx1"/>
          </a:solidFill>
          <a:latin typeface="+mj-lt"/>
          <a:ea typeface="+mj-ea"/>
          <a:cs typeface="+mj-cs"/>
          <a:sym typeface="Helvetica Neue Light" charset="0"/>
        </a:defRPr>
      </a:lvl1pPr>
      <a:lvl2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2pPr>
      <a:lvl3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3pPr>
      <a:lvl4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4pPr>
      <a:lvl5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5pPr>
      <a:lvl6pPr marL="4572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2667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1pPr>
      <a:lvl2pPr marL="6604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2pPr>
      <a:lvl3pPr marL="11049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3pPr>
      <a:lvl4pPr marL="15494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4pPr>
      <a:lvl5pPr marL="19939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5pPr>
      <a:lvl6pPr marL="24511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6pPr>
      <a:lvl7pPr marL="29083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7pPr>
      <a:lvl8pPr marL="33655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8pPr>
      <a:lvl9pPr marL="38227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832" r:id="rId1"/>
    <p:sldLayoutId id="2147483833" r:id="rId2"/>
    <p:sldLayoutId id="2147483834" r:id="rId3"/>
    <p:sldLayoutId id="2147483835" r:id="rId4"/>
    <p:sldLayoutId id="2147483836" r:id="rId5"/>
    <p:sldLayoutId id="2147483837" r:id="rId6"/>
    <p:sldLayoutId id="2147483838" r:id="rId7"/>
    <p:sldLayoutId id="2147483839" r:id="rId8"/>
    <p:sldLayoutId id="2147483840" r:id="rId9"/>
    <p:sldLayoutId id="2147483841" r:id="rId10"/>
    <p:sldLayoutId id="2147483842" r:id="rId11"/>
  </p:sldLayoutIdLst>
  <p:transition/>
  <p:txStyles>
    <p:titleStyle>
      <a:lvl1pPr algn="l" rtl="0" eaLnBrk="0" fontAlgn="base" hangingPunct="0">
        <a:spcBef>
          <a:spcPct val="0"/>
        </a:spcBef>
        <a:spcAft>
          <a:spcPct val="0"/>
        </a:spcAft>
        <a:defRPr sz="4200">
          <a:solidFill>
            <a:schemeClr val="tx1"/>
          </a:solidFill>
          <a:latin typeface="+mj-lt"/>
          <a:ea typeface="+mj-ea"/>
          <a:cs typeface="+mj-cs"/>
          <a:sym typeface="Helvetica Neue Light" charset="0"/>
        </a:defRPr>
      </a:lvl1pPr>
      <a:lvl2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2pPr>
      <a:lvl3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3pPr>
      <a:lvl4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4pPr>
      <a:lvl5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5pPr>
      <a:lvl6pPr marL="4572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2667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1pPr>
      <a:lvl2pPr marL="7112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2pPr>
      <a:lvl3pPr marL="11557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3pPr>
      <a:lvl4pPr marL="16002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4pPr>
      <a:lvl5pPr marL="20447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5pPr>
      <a:lvl6pPr marL="25019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6pPr>
      <a:lvl7pPr marL="29591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7pPr>
      <a:lvl8pPr marL="34163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8pPr>
      <a:lvl9pPr marL="38735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1"/>
          <p:cNvSpPr>
            <a:spLocks noGrp="1" noChangeArrowheads="1"/>
          </p:cNvSpPr>
          <p:nvPr>
            <p:ph type="body" idx="1"/>
          </p:nvPr>
        </p:nvSpPr>
        <p:spPr bwMode="auto">
          <a:xfrm>
            <a:off x="571500" y="5016500"/>
            <a:ext cx="5080000" cy="317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50800" tIns="50800" rIns="50800" bIns="50800" numCol="1" anchor="t" anchorCtr="0" compatLnSpc="1">
            <a:prstTxWarp prst="textNoShape">
              <a:avLst/>
            </a:prstTxWarp>
          </a:bodyPr>
          <a:lstStyle/>
          <a:p>
            <a:pPr lvl="0"/>
            <a:r>
              <a:rPr lang="en-US">
                <a:sym typeface="Helvetica Neue" charset="0"/>
              </a:rPr>
              <a:t>Click to edit Master text styles</a:t>
            </a:r>
          </a:p>
          <a:p>
            <a:pPr lvl="1"/>
            <a:r>
              <a:rPr lang="en-US">
                <a:sym typeface="Helvetica Neue" charset="0"/>
              </a:rPr>
              <a:t>Second level</a:t>
            </a:r>
          </a:p>
          <a:p>
            <a:pPr lvl="2"/>
            <a:r>
              <a:rPr lang="en-US">
                <a:sym typeface="Helvetica Neue" charset="0"/>
              </a:rPr>
              <a:t>Third level</a:t>
            </a:r>
          </a:p>
          <a:p>
            <a:pPr lvl="3"/>
            <a:r>
              <a:rPr lang="en-US">
                <a:sym typeface="Helvetica Neue" charset="0"/>
              </a:rPr>
              <a:t>Fourth level</a:t>
            </a:r>
          </a:p>
          <a:p>
            <a:pPr lvl="4"/>
            <a:r>
              <a:rPr lang="en-US">
                <a:sym typeface="Helvetica Neue" charset="0"/>
              </a:rPr>
              <a:t>Fifth level</a:t>
            </a:r>
          </a:p>
        </p:txBody>
      </p:sp>
      <p:sp>
        <p:nvSpPr>
          <p:cNvPr id="17411" name="Line 2"/>
          <p:cNvSpPr>
            <a:spLocks noChangeShapeType="1"/>
          </p:cNvSpPr>
          <p:nvPr/>
        </p:nvSpPr>
        <p:spPr bwMode="auto">
          <a:xfrm>
            <a:off x="647700" y="4749800"/>
            <a:ext cx="4881563" cy="0"/>
          </a:xfrm>
          <a:prstGeom prst="line">
            <a:avLst/>
          </a:prstGeom>
          <a:noFill/>
          <a:ln w="12700">
            <a:solidFill>
              <a:srgbClr val="888888"/>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
        <p:nvSpPr>
          <p:cNvPr id="17412" name="Rectangle 3"/>
          <p:cNvSpPr>
            <a:spLocks noGrp="1" noChangeArrowheads="1"/>
          </p:cNvSpPr>
          <p:nvPr>
            <p:ph type="title"/>
          </p:nvPr>
        </p:nvSpPr>
        <p:spPr bwMode="auto">
          <a:xfrm>
            <a:off x="571500" y="1320800"/>
            <a:ext cx="5080000" cy="317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50800" tIns="50800" rIns="50800" bIns="50800" numCol="1" anchor="b" anchorCtr="0" compatLnSpc="1">
            <a:prstTxWarp prst="textNoShape">
              <a:avLst/>
            </a:prstTxWarp>
          </a:bodyPr>
          <a:lstStyle/>
          <a:p>
            <a:pPr lvl="0"/>
            <a:r>
              <a:rPr lang="en-US">
                <a:sym typeface="Helvetica Neue Light" charset="0"/>
              </a:rPr>
              <a:t>Click to edit Master title style</a:t>
            </a:r>
          </a:p>
        </p:txBody>
      </p:sp>
    </p:spTree>
  </p:cSld>
  <p:clrMap bg1="lt1" tx1="dk1" bg2="lt2" tx2="dk2" accent1="accent1" accent2="accent2" accent3="accent3" accent4="accent4" accent5="accent5" accent6="accent6" hlink="hlink" folHlink="folHlink"/>
  <p:sldLayoutIdLst>
    <p:sldLayoutId id="2147483843" r:id="rId1"/>
    <p:sldLayoutId id="2147483844" r:id="rId2"/>
    <p:sldLayoutId id="2147483845" r:id="rId3"/>
    <p:sldLayoutId id="2147483846" r:id="rId4"/>
    <p:sldLayoutId id="2147483847" r:id="rId5"/>
    <p:sldLayoutId id="2147483848" r:id="rId6"/>
    <p:sldLayoutId id="2147483849" r:id="rId7"/>
    <p:sldLayoutId id="2147483850" r:id="rId8"/>
    <p:sldLayoutId id="2147483851" r:id="rId9"/>
    <p:sldLayoutId id="2147483852" r:id="rId10"/>
    <p:sldLayoutId id="2147483853" r:id="rId11"/>
  </p:sldLayoutIdLst>
  <p:transition/>
  <p:txStyles>
    <p:titleStyle>
      <a:lvl1pPr algn="l" rtl="0" eaLnBrk="0" fontAlgn="base" hangingPunct="0">
        <a:spcBef>
          <a:spcPct val="0"/>
        </a:spcBef>
        <a:spcAft>
          <a:spcPct val="0"/>
        </a:spcAft>
        <a:defRPr sz="4200">
          <a:solidFill>
            <a:schemeClr val="tx1"/>
          </a:solidFill>
          <a:latin typeface="+mj-lt"/>
          <a:ea typeface="+mj-ea"/>
          <a:cs typeface="+mj-cs"/>
          <a:sym typeface="Helvetica Neue Light" charset="0"/>
        </a:defRPr>
      </a:lvl1pPr>
      <a:lvl2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2pPr>
      <a:lvl3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3pPr>
      <a:lvl4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4pPr>
      <a:lvl5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5pPr>
      <a:lvl6pPr marL="4572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defRPr sz="2600">
          <a:solidFill>
            <a:srgbClr val="606060"/>
          </a:solidFill>
          <a:latin typeface="+mn-lt"/>
          <a:ea typeface="+mn-ea"/>
          <a:cs typeface="+mn-cs"/>
          <a:sym typeface="Helvetica Neue" charset="0"/>
        </a:defRPr>
      </a:lvl1pPr>
      <a:lvl2pPr marL="742950" indent="-285750" algn="l" rtl="0" eaLnBrk="0" fontAlgn="base" hangingPunct="0">
        <a:spcBef>
          <a:spcPct val="0"/>
        </a:spcBef>
        <a:spcAft>
          <a:spcPct val="0"/>
        </a:spcAft>
        <a:defRPr sz="2600">
          <a:solidFill>
            <a:srgbClr val="606060"/>
          </a:solidFill>
          <a:latin typeface="+mn-lt"/>
          <a:ea typeface="+mn-ea"/>
          <a:cs typeface="+mn-cs"/>
          <a:sym typeface="Helvetica Neue" charset="0"/>
        </a:defRPr>
      </a:lvl2pPr>
      <a:lvl3pPr marL="1143000" indent="-228600" algn="l" rtl="0" eaLnBrk="0" fontAlgn="base" hangingPunct="0">
        <a:spcBef>
          <a:spcPct val="0"/>
        </a:spcBef>
        <a:spcAft>
          <a:spcPct val="0"/>
        </a:spcAft>
        <a:defRPr sz="2600">
          <a:solidFill>
            <a:srgbClr val="606060"/>
          </a:solidFill>
          <a:latin typeface="+mn-lt"/>
          <a:ea typeface="+mn-ea"/>
          <a:cs typeface="+mn-cs"/>
          <a:sym typeface="Helvetica Neue" charset="0"/>
        </a:defRPr>
      </a:lvl3pPr>
      <a:lvl4pPr marL="1600200" indent="-228600" algn="l" rtl="0" eaLnBrk="0" fontAlgn="base" hangingPunct="0">
        <a:spcBef>
          <a:spcPct val="0"/>
        </a:spcBef>
        <a:spcAft>
          <a:spcPct val="0"/>
        </a:spcAft>
        <a:defRPr sz="2600">
          <a:solidFill>
            <a:srgbClr val="606060"/>
          </a:solidFill>
          <a:latin typeface="+mn-lt"/>
          <a:ea typeface="+mn-ea"/>
          <a:cs typeface="+mn-cs"/>
          <a:sym typeface="Helvetica Neue" charset="0"/>
        </a:defRPr>
      </a:lvl4pPr>
      <a:lvl5pPr marL="2057400" indent="-228600" algn="l" rtl="0" eaLnBrk="0" fontAlgn="base" hangingPunct="0">
        <a:spcBef>
          <a:spcPct val="0"/>
        </a:spcBef>
        <a:spcAft>
          <a:spcPct val="0"/>
        </a:spcAft>
        <a:defRPr sz="2600">
          <a:solidFill>
            <a:srgbClr val="606060"/>
          </a:solidFill>
          <a:latin typeface="+mn-lt"/>
          <a:ea typeface="+mn-ea"/>
          <a:cs typeface="+mn-cs"/>
          <a:sym typeface="Helvetica Neue" charset="0"/>
        </a:defRPr>
      </a:lvl5pPr>
      <a:lvl6pPr marL="457200" algn="l" rtl="0" fontAlgn="base">
        <a:spcBef>
          <a:spcPct val="0"/>
        </a:spcBef>
        <a:spcAft>
          <a:spcPct val="0"/>
        </a:spcAft>
        <a:defRPr sz="2600">
          <a:solidFill>
            <a:srgbClr val="606060"/>
          </a:solidFill>
          <a:latin typeface="+mn-lt"/>
          <a:ea typeface="+mn-ea"/>
          <a:cs typeface="+mn-cs"/>
          <a:sym typeface="Helvetica Neue" charset="0"/>
        </a:defRPr>
      </a:lvl6pPr>
      <a:lvl7pPr marL="914400" algn="l" rtl="0" fontAlgn="base">
        <a:spcBef>
          <a:spcPct val="0"/>
        </a:spcBef>
        <a:spcAft>
          <a:spcPct val="0"/>
        </a:spcAft>
        <a:defRPr sz="2600">
          <a:solidFill>
            <a:srgbClr val="606060"/>
          </a:solidFill>
          <a:latin typeface="+mn-lt"/>
          <a:ea typeface="+mn-ea"/>
          <a:cs typeface="+mn-cs"/>
          <a:sym typeface="Helvetica Neue" charset="0"/>
        </a:defRPr>
      </a:lvl7pPr>
      <a:lvl8pPr marL="1371600" algn="l" rtl="0" fontAlgn="base">
        <a:spcBef>
          <a:spcPct val="0"/>
        </a:spcBef>
        <a:spcAft>
          <a:spcPct val="0"/>
        </a:spcAft>
        <a:defRPr sz="2600">
          <a:solidFill>
            <a:srgbClr val="606060"/>
          </a:solidFill>
          <a:latin typeface="+mn-lt"/>
          <a:ea typeface="+mn-ea"/>
          <a:cs typeface="+mn-cs"/>
          <a:sym typeface="Helvetica Neue" charset="0"/>
        </a:defRPr>
      </a:lvl8pPr>
      <a:lvl9pPr marL="1828800" algn="l" rtl="0" fontAlgn="base">
        <a:spcBef>
          <a:spcPct val="0"/>
        </a:spcBef>
        <a:spcAft>
          <a:spcPct val="0"/>
        </a:spcAft>
        <a:defRPr sz="26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1"/>
          <p:cNvSpPr>
            <a:spLocks noGrp="1" noChangeArrowheads="1"/>
          </p:cNvSpPr>
          <p:nvPr>
            <p:ph type="title"/>
          </p:nvPr>
        </p:nvSpPr>
        <p:spPr bwMode="auto">
          <a:xfrm>
            <a:off x="1409700" y="7785100"/>
            <a:ext cx="5791200" cy="170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50800" tIns="50800" rIns="50800" bIns="50800" numCol="1" anchor="ctr" anchorCtr="0" compatLnSpc="1">
            <a:prstTxWarp prst="textNoShape">
              <a:avLst/>
            </a:prstTxWarp>
          </a:bodyPr>
          <a:lstStyle/>
          <a:p>
            <a:pPr lvl="0"/>
            <a:r>
              <a:rPr lang="en-US">
                <a:sym typeface="Helvetica Neue Light" charset="0"/>
              </a:rPr>
              <a:t>Click to edit Master title style</a:t>
            </a:r>
          </a:p>
        </p:txBody>
      </p:sp>
      <p:sp>
        <p:nvSpPr>
          <p:cNvPr id="18435" name="Line 2"/>
          <p:cNvSpPr>
            <a:spLocks noChangeShapeType="1"/>
          </p:cNvSpPr>
          <p:nvPr/>
        </p:nvSpPr>
        <p:spPr bwMode="auto">
          <a:xfrm flipH="1">
            <a:off x="7543800" y="7975600"/>
            <a:ext cx="0" cy="1422400"/>
          </a:xfrm>
          <a:prstGeom prst="line">
            <a:avLst/>
          </a:prstGeom>
          <a:noFill/>
          <a:ln w="12700">
            <a:solidFill>
              <a:srgbClr val="888888"/>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
        <p:nvSpPr>
          <p:cNvPr id="18436" name="Rectangle 3"/>
          <p:cNvSpPr>
            <a:spLocks noGrp="1" noChangeArrowheads="1"/>
          </p:cNvSpPr>
          <p:nvPr>
            <p:ph type="body" idx="1"/>
          </p:nvPr>
        </p:nvSpPr>
        <p:spPr bwMode="auto">
          <a:xfrm>
            <a:off x="7848600" y="8470900"/>
            <a:ext cx="4953000"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50800" tIns="50800" rIns="50800" bIns="50800" numCol="1" anchor="t" anchorCtr="0" compatLnSpc="1">
            <a:prstTxWarp prst="textNoShape">
              <a:avLst/>
            </a:prstTxWarp>
          </a:bodyPr>
          <a:lstStyle/>
          <a:p>
            <a:pPr lvl="0"/>
            <a:r>
              <a:rPr lang="en-US">
                <a:sym typeface="Helvetica Neue" charset="0"/>
              </a:rPr>
              <a:t>Click to edit Master text styles</a:t>
            </a:r>
          </a:p>
          <a:p>
            <a:pPr lvl="1"/>
            <a:r>
              <a:rPr lang="en-US">
                <a:sym typeface="Helvetica Neue" charset="0"/>
              </a:rPr>
              <a:t>Second level</a:t>
            </a:r>
          </a:p>
          <a:p>
            <a:pPr lvl="2"/>
            <a:r>
              <a:rPr lang="en-US">
                <a:sym typeface="Helvetica Neue" charset="0"/>
              </a:rPr>
              <a:t>Third level</a:t>
            </a:r>
          </a:p>
          <a:p>
            <a:pPr lvl="3"/>
            <a:r>
              <a:rPr lang="en-US">
                <a:sym typeface="Helvetica Neue" charset="0"/>
              </a:rPr>
              <a:t>Fourth level</a:t>
            </a:r>
          </a:p>
          <a:p>
            <a:pPr lvl="4"/>
            <a:r>
              <a:rPr lang="en-US">
                <a:sym typeface="Helvetica Neue" charset="0"/>
              </a:rPr>
              <a:t>Fifth level</a:t>
            </a:r>
          </a:p>
        </p:txBody>
      </p:sp>
    </p:spTree>
  </p:cSld>
  <p:clrMap bg1="lt1" tx1="dk1" bg2="lt2" tx2="dk2" accent1="accent1" accent2="accent2" accent3="accent3" accent4="accent4" accent5="accent5" accent6="accent6" hlink="hlink" folHlink="folHlink"/>
  <p:sldLayoutIdLst>
    <p:sldLayoutId id="2147483854" r:id="rId1"/>
    <p:sldLayoutId id="2147483855" r:id="rId2"/>
    <p:sldLayoutId id="2147483856" r:id="rId3"/>
    <p:sldLayoutId id="2147483857" r:id="rId4"/>
    <p:sldLayoutId id="2147483858" r:id="rId5"/>
    <p:sldLayoutId id="2147483859" r:id="rId6"/>
    <p:sldLayoutId id="2147483860" r:id="rId7"/>
    <p:sldLayoutId id="2147483861" r:id="rId8"/>
    <p:sldLayoutId id="2147483862" r:id="rId9"/>
    <p:sldLayoutId id="2147483863" r:id="rId10"/>
    <p:sldLayoutId id="2147483864" r:id="rId11"/>
  </p:sldLayoutIdLst>
  <p:transition/>
  <p:txStyles>
    <p:titleStyle>
      <a:lvl1pPr algn="r" rtl="0" eaLnBrk="0" fontAlgn="base" hangingPunct="0">
        <a:spcBef>
          <a:spcPct val="0"/>
        </a:spcBef>
        <a:spcAft>
          <a:spcPct val="0"/>
        </a:spcAft>
        <a:defRPr sz="4200">
          <a:solidFill>
            <a:schemeClr val="tx1"/>
          </a:solidFill>
          <a:latin typeface="+mj-lt"/>
          <a:ea typeface="+mj-ea"/>
          <a:cs typeface="+mj-cs"/>
          <a:sym typeface="Helvetica Neue Light" charset="0"/>
        </a:defRPr>
      </a:lvl1pPr>
      <a:lvl2pPr algn="r"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2pPr>
      <a:lvl3pPr algn="r"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3pPr>
      <a:lvl4pPr algn="r"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4pPr>
      <a:lvl5pPr algn="r"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5pPr>
      <a:lvl6pPr marL="457200" algn="r"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6pPr>
      <a:lvl7pPr marL="914400" algn="r"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7pPr>
      <a:lvl8pPr marL="1371600" algn="r"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8pPr>
      <a:lvl9pPr marL="1828800" algn="r"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defRPr sz="2600">
          <a:solidFill>
            <a:srgbClr val="999999"/>
          </a:solidFill>
          <a:latin typeface="+mn-lt"/>
          <a:ea typeface="+mn-ea"/>
          <a:cs typeface="+mn-cs"/>
          <a:sym typeface="Helvetica Neue" charset="0"/>
        </a:defRPr>
      </a:lvl1pPr>
      <a:lvl2pPr marL="742950" indent="-285750" algn="l" rtl="0" eaLnBrk="0" fontAlgn="base" hangingPunct="0">
        <a:spcBef>
          <a:spcPct val="0"/>
        </a:spcBef>
        <a:spcAft>
          <a:spcPct val="0"/>
        </a:spcAft>
        <a:defRPr sz="2600">
          <a:solidFill>
            <a:srgbClr val="999999"/>
          </a:solidFill>
          <a:latin typeface="+mn-lt"/>
          <a:ea typeface="+mn-ea"/>
          <a:cs typeface="+mn-cs"/>
          <a:sym typeface="Helvetica Neue" charset="0"/>
        </a:defRPr>
      </a:lvl2pPr>
      <a:lvl3pPr marL="1143000" indent="-228600" algn="l" rtl="0" eaLnBrk="0" fontAlgn="base" hangingPunct="0">
        <a:spcBef>
          <a:spcPct val="0"/>
        </a:spcBef>
        <a:spcAft>
          <a:spcPct val="0"/>
        </a:spcAft>
        <a:defRPr sz="2600">
          <a:solidFill>
            <a:srgbClr val="999999"/>
          </a:solidFill>
          <a:latin typeface="+mn-lt"/>
          <a:ea typeface="+mn-ea"/>
          <a:cs typeface="+mn-cs"/>
          <a:sym typeface="Helvetica Neue" charset="0"/>
        </a:defRPr>
      </a:lvl3pPr>
      <a:lvl4pPr marL="1600200" indent="-228600" algn="l" rtl="0" eaLnBrk="0" fontAlgn="base" hangingPunct="0">
        <a:spcBef>
          <a:spcPct val="0"/>
        </a:spcBef>
        <a:spcAft>
          <a:spcPct val="0"/>
        </a:spcAft>
        <a:defRPr sz="2600">
          <a:solidFill>
            <a:srgbClr val="999999"/>
          </a:solidFill>
          <a:latin typeface="+mn-lt"/>
          <a:ea typeface="+mn-ea"/>
          <a:cs typeface="+mn-cs"/>
          <a:sym typeface="Helvetica Neue" charset="0"/>
        </a:defRPr>
      </a:lvl4pPr>
      <a:lvl5pPr marL="2057400" indent="-228600" algn="l" rtl="0" eaLnBrk="0" fontAlgn="base" hangingPunct="0">
        <a:spcBef>
          <a:spcPct val="0"/>
        </a:spcBef>
        <a:spcAft>
          <a:spcPct val="0"/>
        </a:spcAft>
        <a:defRPr sz="2600">
          <a:solidFill>
            <a:srgbClr val="999999"/>
          </a:solidFill>
          <a:latin typeface="+mn-lt"/>
          <a:ea typeface="+mn-ea"/>
          <a:cs typeface="+mn-cs"/>
          <a:sym typeface="Helvetica Neue" charset="0"/>
        </a:defRPr>
      </a:lvl5pPr>
      <a:lvl6pPr marL="457200" algn="l" rtl="0" fontAlgn="base">
        <a:spcBef>
          <a:spcPct val="0"/>
        </a:spcBef>
        <a:spcAft>
          <a:spcPct val="0"/>
        </a:spcAft>
        <a:defRPr sz="2600">
          <a:solidFill>
            <a:srgbClr val="999999"/>
          </a:solidFill>
          <a:latin typeface="+mn-lt"/>
          <a:ea typeface="+mn-ea"/>
          <a:cs typeface="+mn-cs"/>
          <a:sym typeface="Helvetica Neue" charset="0"/>
        </a:defRPr>
      </a:lvl6pPr>
      <a:lvl7pPr marL="914400" algn="l" rtl="0" fontAlgn="base">
        <a:spcBef>
          <a:spcPct val="0"/>
        </a:spcBef>
        <a:spcAft>
          <a:spcPct val="0"/>
        </a:spcAft>
        <a:defRPr sz="2600">
          <a:solidFill>
            <a:srgbClr val="999999"/>
          </a:solidFill>
          <a:latin typeface="+mn-lt"/>
          <a:ea typeface="+mn-ea"/>
          <a:cs typeface="+mn-cs"/>
          <a:sym typeface="Helvetica Neue" charset="0"/>
        </a:defRPr>
      </a:lvl7pPr>
      <a:lvl8pPr marL="1371600" algn="l" rtl="0" fontAlgn="base">
        <a:spcBef>
          <a:spcPct val="0"/>
        </a:spcBef>
        <a:spcAft>
          <a:spcPct val="0"/>
        </a:spcAft>
        <a:defRPr sz="2600">
          <a:solidFill>
            <a:srgbClr val="999999"/>
          </a:solidFill>
          <a:latin typeface="+mn-lt"/>
          <a:ea typeface="+mn-ea"/>
          <a:cs typeface="+mn-cs"/>
          <a:sym typeface="Helvetica Neue" charset="0"/>
        </a:defRPr>
      </a:lvl8pPr>
      <a:lvl9pPr marL="1828800" algn="l" rtl="0" fontAlgn="base">
        <a:spcBef>
          <a:spcPct val="0"/>
        </a:spcBef>
        <a:spcAft>
          <a:spcPct val="0"/>
        </a:spcAft>
        <a:defRPr sz="2600">
          <a:solidFill>
            <a:srgbClr val="999999"/>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1"/>
          <p:cNvSpPr>
            <a:spLocks noGrp="1" noChangeArrowheads="1"/>
          </p:cNvSpPr>
          <p:nvPr>
            <p:ph type="title"/>
          </p:nvPr>
        </p:nvSpPr>
        <p:spPr bwMode="auto">
          <a:xfrm>
            <a:off x="571500" y="3708400"/>
            <a:ext cx="11861800" cy="233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50800" tIns="50800" rIns="50800" bIns="50800" numCol="1" anchor="ctr" anchorCtr="0" compatLnSpc="1">
            <a:prstTxWarp prst="textNoShape">
              <a:avLst/>
            </a:prstTxWarp>
          </a:bodyPr>
          <a:lstStyle/>
          <a:p>
            <a:pPr lvl="0"/>
            <a:r>
              <a:rPr lang="en-US">
                <a:sym typeface="Helvetica Neue Light" charset="0"/>
              </a:rPr>
              <a:t>Click to edit Master title style</a:t>
            </a:r>
          </a:p>
        </p:txBody>
      </p:sp>
    </p:spTree>
  </p:cSld>
  <p:clrMap bg1="lt1" tx1="dk1" bg2="lt2" tx2="dk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Lst>
  <p:transition/>
  <p:txStyles>
    <p:titleStyle>
      <a:lvl1pPr algn="l" rtl="0" eaLnBrk="0" fontAlgn="base" hangingPunct="0">
        <a:spcBef>
          <a:spcPct val="0"/>
        </a:spcBef>
        <a:spcAft>
          <a:spcPct val="0"/>
        </a:spcAft>
        <a:defRPr sz="4200">
          <a:solidFill>
            <a:schemeClr val="tx1"/>
          </a:solidFill>
          <a:latin typeface="+mj-lt"/>
          <a:ea typeface="+mj-ea"/>
          <a:cs typeface="+mj-cs"/>
          <a:sym typeface="Helvetica Neue Light" charset="0"/>
        </a:defRPr>
      </a:lvl1pPr>
      <a:lvl2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2pPr>
      <a:lvl3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3pPr>
      <a:lvl4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4pPr>
      <a:lvl5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5pPr>
      <a:lvl6pPr marL="4572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defRPr sz="2600">
          <a:solidFill>
            <a:srgbClr val="606060"/>
          </a:solidFill>
          <a:latin typeface="+mn-lt"/>
          <a:ea typeface="+mn-ea"/>
          <a:cs typeface="+mn-cs"/>
          <a:sym typeface="Helvetica Neue" charset="0"/>
        </a:defRPr>
      </a:lvl1pPr>
      <a:lvl2pPr marL="742950" indent="-285750" algn="l" rtl="0" eaLnBrk="0" fontAlgn="base" hangingPunct="0">
        <a:spcBef>
          <a:spcPct val="0"/>
        </a:spcBef>
        <a:spcAft>
          <a:spcPct val="0"/>
        </a:spcAft>
        <a:defRPr sz="2600">
          <a:solidFill>
            <a:srgbClr val="606060"/>
          </a:solidFill>
          <a:latin typeface="+mn-lt"/>
          <a:ea typeface="+mn-ea"/>
          <a:cs typeface="+mn-cs"/>
          <a:sym typeface="Helvetica Neue" charset="0"/>
        </a:defRPr>
      </a:lvl2pPr>
      <a:lvl3pPr marL="1143000" indent="-228600" algn="l" rtl="0" eaLnBrk="0" fontAlgn="base" hangingPunct="0">
        <a:spcBef>
          <a:spcPct val="0"/>
        </a:spcBef>
        <a:spcAft>
          <a:spcPct val="0"/>
        </a:spcAft>
        <a:defRPr sz="2600">
          <a:solidFill>
            <a:srgbClr val="606060"/>
          </a:solidFill>
          <a:latin typeface="+mn-lt"/>
          <a:ea typeface="+mn-ea"/>
          <a:cs typeface="+mn-cs"/>
          <a:sym typeface="Helvetica Neue" charset="0"/>
        </a:defRPr>
      </a:lvl3pPr>
      <a:lvl4pPr marL="1600200" indent="-228600" algn="l" rtl="0" eaLnBrk="0" fontAlgn="base" hangingPunct="0">
        <a:spcBef>
          <a:spcPct val="0"/>
        </a:spcBef>
        <a:spcAft>
          <a:spcPct val="0"/>
        </a:spcAft>
        <a:defRPr sz="2600">
          <a:solidFill>
            <a:srgbClr val="606060"/>
          </a:solidFill>
          <a:latin typeface="+mn-lt"/>
          <a:ea typeface="+mn-ea"/>
          <a:cs typeface="+mn-cs"/>
          <a:sym typeface="Helvetica Neue" charset="0"/>
        </a:defRPr>
      </a:lvl4pPr>
      <a:lvl5pPr marL="2057400" indent="-228600" algn="l" rtl="0" eaLnBrk="0" fontAlgn="base" hangingPunct="0">
        <a:spcBef>
          <a:spcPct val="0"/>
        </a:spcBef>
        <a:spcAft>
          <a:spcPct val="0"/>
        </a:spcAft>
        <a:defRPr sz="2600">
          <a:solidFill>
            <a:srgbClr val="606060"/>
          </a:solidFill>
          <a:latin typeface="+mn-lt"/>
          <a:ea typeface="+mn-ea"/>
          <a:cs typeface="+mn-cs"/>
          <a:sym typeface="Helvetica Neue" charset="0"/>
        </a:defRPr>
      </a:lvl5pPr>
      <a:lvl6pPr marL="457200" algn="l" rtl="0" fontAlgn="base">
        <a:spcBef>
          <a:spcPct val="0"/>
        </a:spcBef>
        <a:spcAft>
          <a:spcPct val="0"/>
        </a:spcAft>
        <a:defRPr sz="2600">
          <a:solidFill>
            <a:srgbClr val="606060"/>
          </a:solidFill>
          <a:latin typeface="+mn-lt"/>
          <a:ea typeface="+mn-ea"/>
          <a:cs typeface="+mn-cs"/>
          <a:sym typeface="Helvetica Neue" charset="0"/>
        </a:defRPr>
      </a:lvl6pPr>
      <a:lvl7pPr marL="914400" algn="l" rtl="0" fontAlgn="base">
        <a:spcBef>
          <a:spcPct val="0"/>
        </a:spcBef>
        <a:spcAft>
          <a:spcPct val="0"/>
        </a:spcAft>
        <a:defRPr sz="2600">
          <a:solidFill>
            <a:srgbClr val="606060"/>
          </a:solidFill>
          <a:latin typeface="+mn-lt"/>
          <a:ea typeface="+mn-ea"/>
          <a:cs typeface="+mn-cs"/>
          <a:sym typeface="Helvetica Neue" charset="0"/>
        </a:defRPr>
      </a:lvl7pPr>
      <a:lvl8pPr marL="1371600" algn="l" rtl="0" fontAlgn="base">
        <a:spcBef>
          <a:spcPct val="0"/>
        </a:spcBef>
        <a:spcAft>
          <a:spcPct val="0"/>
        </a:spcAft>
        <a:defRPr sz="2600">
          <a:solidFill>
            <a:srgbClr val="606060"/>
          </a:solidFill>
          <a:latin typeface="+mn-lt"/>
          <a:ea typeface="+mn-ea"/>
          <a:cs typeface="+mn-cs"/>
          <a:sym typeface="Helvetica Neue" charset="0"/>
        </a:defRPr>
      </a:lvl8pPr>
      <a:lvl9pPr marL="1828800" algn="l" rtl="0" fontAlgn="base">
        <a:spcBef>
          <a:spcPct val="0"/>
        </a:spcBef>
        <a:spcAft>
          <a:spcPct val="0"/>
        </a:spcAft>
        <a:defRPr sz="26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1"/>
          <p:cNvSpPr>
            <a:spLocks noGrp="1" noChangeArrowheads="1"/>
          </p:cNvSpPr>
          <p:nvPr>
            <p:ph type="title"/>
          </p:nvPr>
        </p:nvSpPr>
        <p:spPr bwMode="auto">
          <a:xfrm>
            <a:off x="571500" y="584200"/>
            <a:ext cx="11861800" cy="139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50800" tIns="50800" rIns="50800" bIns="50800" numCol="1" anchor="b" anchorCtr="0" compatLnSpc="1">
            <a:prstTxWarp prst="textNoShape">
              <a:avLst/>
            </a:prstTxWarp>
          </a:bodyPr>
          <a:lstStyle/>
          <a:p>
            <a:pPr lvl="0"/>
            <a:r>
              <a:rPr lang="en-US">
                <a:sym typeface="Helvetica Neue Light" charset="0"/>
              </a:rPr>
              <a:t>Click to edit Master title style</a:t>
            </a:r>
          </a:p>
        </p:txBody>
      </p:sp>
      <p:sp>
        <p:nvSpPr>
          <p:cNvPr id="2051" name="Line 2"/>
          <p:cNvSpPr>
            <a:spLocks noChangeShapeType="1"/>
          </p:cNvSpPr>
          <p:nvPr/>
        </p:nvSpPr>
        <p:spPr bwMode="auto">
          <a:xfrm>
            <a:off x="647700" y="1968500"/>
            <a:ext cx="11709400" cy="0"/>
          </a:xfrm>
          <a:prstGeom prst="line">
            <a:avLst/>
          </a:prstGeom>
          <a:noFill/>
          <a:ln w="12700">
            <a:solidFill>
              <a:srgbClr val="888888"/>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
        <p:nvSpPr>
          <p:cNvPr id="2052" name="Rectangle 3"/>
          <p:cNvSpPr>
            <a:spLocks noGrp="1" noChangeArrowheads="1"/>
          </p:cNvSpPr>
          <p:nvPr>
            <p:ph type="body" idx="1"/>
          </p:nvPr>
        </p:nvSpPr>
        <p:spPr bwMode="auto">
          <a:xfrm>
            <a:off x="571500" y="2324100"/>
            <a:ext cx="11861800" cy="656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50800" tIns="50800" rIns="50800" bIns="50800" numCol="1" anchor="t" anchorCtr="0" compatLnSpc="1">
            <a:prstTxWarp prst="textNoShape">
              <a:avLst/>
            </a:prstTxWarp>
          </a:bodyPr>
          <a:lstStyle/>
          <a:p>
            <a:pPr lvl="0"/>
            <a:r>
              <a:rPr lang="en-US">
                <a:sym typeface="Helvetica Neue" charset="0"/>
              </a:rPr>
              <a:t>Click to edit Master text styles</a:t>
            </a:r>
          </a:p>
          <a:p>
            <a:pPr lvl="1"/>
            <a:r>
              <a:rPr lang="en-US">
                <a:sym typeface="Helvetica Neue" charset="0"/>
              </a:rPr>
              <a:t>Second level</a:t>
            </a:r>
          </a:p>
          <a:p>
            <a:pPr lvl="2"/>
            <a:r>
              <a:rPr lang="en-US">
                <a:sym typeface="Helvetica Neue" charset="0"/>
              </a:rPr>
              <a:t>Third level</a:t>
            </a:r>
          </a:p>
          <a:p>
            <a:pPr lvl="3"/>
            <a:r>
              <a:rPr lang="en-US">
                <a:sym typeface="Helvetica Neue" charset="0"/>
              </a:rPr>
              <a:t>Fourth level</a:t>
            </a:r>
          </a:p>
          <a:p>
            <a:pPr lvl="4"/>
            <a:r>
              <a:rPr lang="en-US">
                <a:sym typeface="Helvetica Neue" charset="0"/>
              </a:rPr>
              <a:t>Fifth level</a:t>
            </a:r>
          </a:p>
        </p:txBody>
      </p:sp>
      <p:pic>
        <p:nvPicPr>
          <p:cNvPr id="2053" name="Picture 5" descr="Logo300dpi %281%29.png"/>
          <p:cNvPicPr>
            <a:picLocks noChangeAspect="1"/>
          </p:cNvPicPr>
          <p:nvPr/>
        </p:nvPicPr>
        <p:blipFill>
          <a:blip r:embed="rId13">
            <a:extLst>
              <a:ext uri="{28A0092B-C50C-407E-A947-70E740481C1C}">
                <a14:useLocalDpi xmlns:a14="http://schemas.microsoft.com/office/drawing/2010/main" val="0"/>
              </a:ext>
            </a:extLst>
          </a:blip>
          <a:srcRect/>
          <a:stretch>
            <a:fillRect/>
          </a:stretch>
        </p:blipFill>
        <p:spPr bwMode="auto">
          <a:xfrm>
            <a:off x="10083800" y="381000"/>
            <a:ext cx="2286000" cy="1358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4" name="TextBox 5"/>
          <p:cNvSpPr txBox="1">
            <a:spLocks noChangeArrowheads="1"/>
          </p:cNvSpPr>
          <p:nvPr/>
        </p:nvSpPr>
        <p:spPr bwMode="auto">
          <a:xfrm>
            <a:off x="558800" y="300038"/>
            <a:ext cx="3724096"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4200">
                <a:solidFill>
                  <a:srgbClr val="000000"/>
                </a:solidFill>
                <a:latin typeface="Helvetica Neue Light" charset="0"/>
                <a:ea typeface="ヒラギノ角ゴ ProN W3" charset="-128"/>
                <a:sym typeface="Helvetica Neue Light" charset="0"/>
              </a:defRPr>
            </a:lvl1pPr>
            <a:lvl2pPr marL="742950" indent="-285750" eaLnBrk="0" hangingPunct="0">
              <a:defRPr sz="4200">
                <a:solidFill>
                  <a:srgbClr val="000000"/>
                </a:solidFill>
                <a:latin typeface="Helvetica Neue Light" charset="0"/>
                <a:ea typeface="ヒラギノ角ゴ ProN W3" charset="-128"/>
                <a:sym typeface="Helvetica Neue Light" charset="0"/>
              </a:defRPr>
            </a:lvl2pPr>
            <a:lvl3pPr marL="1143000" indent="-228600" eaLnBrk="0" hangingPunct="0">
              <a:defRPr sz="4200">
                <a:solidFill>
                  <a:srgbClr val="000000"/>
                </a:solidFill>
                <a:latin typeface="Helvetica Neue Light" charset="0"/>
                <a:ea typeface="ヒラギノ角ゴ ProN W3" charset="-128"/>
                <a:sym typeface="Helvetica Neue Light" charset="0"/>
              </a:defRPr>
            </a:lvl3pPr>
            <a:lvl4pPr marL="1600200" indent="-228600" eaLnBrk="0" hangingPunct="0">
              <a:defRPr sz="4200">
                <a:solidFill>
                  <a:srgbClr val="000000"/>
                </a:solidFill>
                <a:latin typeface="Helvetica Neue Light" charset="0"/>
                <a:ea typeface="ヒラギノ角ゴ ProN W3" charset="-128"/>
                <a:sym typeface="Helvetica Neue Light" charset="0"/>
              </a:defRPr>
            </a:lvl4pPr>
            <a:lvl5pPr marL="2057400" indent="-228600" eaLnBrk="0" hangingPunct="0">
              <a:defRPr sz="4200">
                <a:solidFill>
                  <a:srgbClr val="000000"/>
                </a:solidFill>
                <a:latin typeface="Helvetica Neue Light" charset="0"/>
                <a:ea typeface="ヒラギノ角ゴ ProN W3" charset="-128"/>
                <a:sym typeface="Helvetica Neue Light" charset="0"/>
              </a:defRPr>
            </a:lvl5pPr>
            <a:lvl6pPr marL="2514600" indent="-228600" algn="ctr" eaLnBrk="0" fontAlgn="base" hangingPunct="0">
              <a:spcBef>
                <a:spcPct val="0"/>
              </a:spcBef>
              <a:spcAft>
                <a:spcPct val="0"/>
              </a:spcAft>
              <a:defRPr sz="4200">
                <a:solidFill>
                  <a:srgbClr val="000000"/>
                </a:solidFill>
                <a:latin typeface="Helvetica Neue Light" charset="0"/>
                <a:ea typeface="ヒラギノ角ゴ ProN W3" charset="-128"/>
                <a:sym typeface="Helvetica Neue Light" charset="0"/>
              </a:defRPr>
            </a:lvl6pPr>
            <a:lvl7pPr marL="2971800" indent="-228600" algn="ctr" eaLnBrk="0" fontAlgn="base" hangingPunct="0">
              <a:spcBef>
                <a:spcPct val="0"/>
              </a:spcBef>
              <a:spcAft>
                <a:spcPct val="0"/>
              </a:spcAft>
              <a:defRPr sz="4200">
                <a:solidFill>
                  <a:srgbClr val="000000"/>
                </a:solidFill>
                <a:latin typeface="Helvetica Neue Light" charset="0"/>
                <a:ea typeface="ヒラギノ角ゴ ProN W3" charset="-128"/>
                <a:sym typeface="Helvetica Neue Light" charset="0"/>
              </a:defRPr>
            </a:lvl7pPr>
            <a:lvl8pPr marL="3429000" indent="-228600" algn="ctr" eaLnBrk="0" fontAlgn="base" hangingPunct="0">
              <a:spcBef>
                <a:spcPct val="0"/>
              </a:spcBef>
              <a:spcAft>
                <a:spcPct val="0"/>
              </a:spcAft>
              <a:defRPr sz="4200">
                <a:solidFill>
                  <a:srgbClr val="000000"/>
                </a:solidFill>
                <a:latin typeface="Helvetica Neue Light" charset="0"/>
                <a:ea typeface="ヒラギノ角ゴ ProN W3" charset="-128"/>
                <a:sym typeface="Helvetica Neue Light" charset="0"/>
              </a:defRPr>
            </a:lvl8pPr>
            <a:lvl9pPr marL="3886200" indent="-228600" algn="ctr" eaLnBrk="0" fontAlgn="base" hangingPunct="0">
              <a:spcBef>
                <a:spcPct val="0"/>
              </a:spcBef>
              <a:spcAft>
                <a:spcPct val="0"/>
              </a:spcAft>
              <a:defRPr sz="4200">
                <a:solidFill>
                  <a:srgbClr val="000000"/>
                </a:solidFill>
                <a:latin typeface="Helvetica Neue Light" charset="0"/>
                <a:ea typeface="ヒラギノ角ゴ ProN W3" charset="-128"/>
                <a:sym typeface="Helvetica Neue Light" charset="0"/>
              </a:defRPr>
            </a:lvl9pPr>
          </a:lstStyle>
          <a:p>
            <a:pPr eaLnBrk="1" hangingPunct="1">
              <a:defRPr/>
            </a:pPr>
            <a:r>
              <a:rPr lang="en-US" sz="1200" b="1" dirty="0" smtClean="0">
                <a:cs typeface="+mn-cs"/>
              </a:rPr>
              <a:t>Section: Subsection</a:t>
            </a:r>
            <a:r>
              <a:rPr lang="en-US" sz="1200" dirty="0" smtClean="0">
                <a:cs typeface="+mn-cs"/>
              </a:rPr>
              <a:t>: Title</a:t>
            </a:r>
            <a:r>
              <a:rPr lang="en-US" sz="1200" dirty="0">
                <a:cs typeface="+mn-cs"/>
              </a:rPr>
              <a:t>; Version 1.0, Reviewed </a:t>
            </a:r>
            <a:r>
              <a:rPr lang="en-US" sz="1200" dirty="0" smtClean="0">
                <a:cs typeface="+mn-cs"/>
              </a:rPr>
              <a:t>???</a:t>
            </a:r>
            <a:endParaRPr lang="en-US" sz="1200" dirty="0">
              <a:cs typeface="+mn-cs"/>
            </a:endParaRPr>
          </a:p>
        </p:txBody>
      </p:sp>
    </p:spTree>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ransition/>
  <p:txStyles>
    <p:titleStyle>
      <a:lvl1pPr algn="l" rtl="0" eaLnBrk="0" fontAlgn="base" hangingPunct="0">
        <a:spcBef>
          <a:spcPct val="0"/>
        </a:spcBef>
        <a:spcAft>
          <a:spcPct val="0"/>
        </a:spcAft>
        <a:defRPr sz="4400">
          <a:solidFill>
            <a:schemeClr val="tx1"/>
          </a:solidFill>
          <a:latin typeface="+mj-lt"/>
          <a:ea typeface="+mj-ea"/>
          <a:cs typeface="+mj-cs"/>
          <a:sym typeface="Helvetica Neue Light" charset="0"/>
        </a:defRPr>
      </a:lvl1pPr>
      <a:lvl2pPr algn="l" rtl="0" eaLnBrk="0" fontAlgn="base" hangingPunct="0">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2pPr>
      <a:lvl3pPr algn="l" rtl="0" eaLnBrk="0" fontAlgn="base" hangingPunct="0">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3pPr>
      <a:lvl4pPr algn="l" rtl="0" eaLnBrk="0" fontAlgn="base" hangingPunct="0">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4pPr>
      <a:lvl5pPr algn="l" rtl="0" eaLnBrk="0" fontAlgn="base" hangingPunct="0">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5pPr>
      <a:lvl6pPr marL="457200" algn="l" rtl="0" fontAlgn="base">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266700" indent="-266700" algn="l" rtl="0" eaLnBrk="0" fontAlgn="base" hangingPunct="0">
        <a:spcBef>
          <a:spcPts val="600"/>
        </a:spcBef>
        <a:spcAft>
          <a:spcPct val="0"/>
        </a:spcAft>
        <a:buClr>
          <a:srgbClr val="606060"/>
        </a:buClr>
        <a:buSzPct val="100000"/>
        <a:buFont typeface="Helvetica Neue" charset="0"/>
        <a:buChar char="•"/>
        <a:defRPr sz="3400">
          <a:solidFill>
            <a:srgbClr val="606060"/>
          </a:solidFill>
          <a:latin typeface="+mn-lt"/>
          <a:ea typeface="+mn-ea"/>
          <a:cs typeface="+mn-cs"/>
          <a:sym typeface="Helvetica Neue" charset="0"/>
        </a:defRPr>
      </a:lvl1pPr>
      <a:lvl2pPr marL="660400" indent="-266700" algn="l" rtl="0" eaLnBrk="0" fontAlgn="base" hangingPunct="0">
        <a:spcBef>
          <a:spcPts val="600"/>
        </a:spcBef>
        <a:spcAft>
          <a:spcPct val="0"/>
        </a:spcAft>
        <a:buClr>
          <a:srgbClr val="606060"/>
        </a:buClr>
        <a:buSzPct val="100000"/>
        <a:buFont typeface="Helvetica Neue" charset="0"/>
        <a:buChar char="•"/>
        <a:defRPr sz="2800">
          <a:solidFill>
            <a:srgbClr val="606060"/>
          </a:solidFill>
          <a:latin typeface="+mn-lt"/>
          <a:ea typeface="+mn-ea"/>
          <a:cs typeface="+mn-cs"/>
          <a:sym typeface="Helvetica Neue" charset="0"/>
        </a:defRPr>
      </a:lvl2pPr>
      <a:lvl3pPr marL="1104900" indent="-266700" algn="l" rtl="0" eaLnBrk="0" fontAlgn="base" hangingPunct="0">
        <a:spcBef>
          <a:spcPts val="600"/>
        </a:spcBef>
        <a:spcAft>
          <a:spcPct val="0"/>
        </a:spcAft>
        <a:buClr>
          <a:srgbClr val="606060"/>
        </a:buClr>
        <a:buSzPct val="100000"/>
        <a:buFont typeface="Helvetica Neue" charset="0"/>
        <a:buChar char="•"/>
        <a:defRPr sz="2400">
          <a:solidFill>
            <a:srgbClr val="606060"/>
          </a:solidFill>
          <a:latin typeface="+mn-lt"/>
          <a:ea typeface="+mn-ea"/>
          <a:cs typeface="+mn-cs"/>
          <a:sym typeface="Helvetica Neue" charset="0"/>
        </a:defRPr>
      </a:lvl3pPr>
      <a:lvl4pPr marL="1549400" indent="-266700" algn="l" rtl="0" eaLnBrk="0" fontAlgn="base" hangingPunct="0">
        <a:spcBef>
          <a:spcPts val="600"/>
        </a:spcBef>
        <a:spcAft>
          <a:spcPct val="0"/>
        </a:spcAft>
        <a:buClr>
          <a:srgbClr val="606060"/>
        </a:buClr>
        <a:buSzPct val="100000"/>
        <a:buFont typeface="Helvetica Neue" charset="0"/>
        <a:buChar char="•"/>
        <a:defRPr sz="2200">
          <a:solidFill>
            <a:srgbClr val="606060"/>
          </a:solidFill>
          <a:latin typeface="+mn-lt"/>
          <a:ea typeface="+mn-ea"/>
          <a:cs typeface="+mn-cs"/>
          <a:sym typeface="Helvetica Neue" charset="0"/>
        </a:defRPr>
      </a:lvl4pPr>
      <a:lvl5pPr marL="1993900" indent="-266700" algn="l" rtl="0" eaLnBrk="0" fontAlgn="base" hangingPunct="0">
        <a:spcBef>
          <a:spcPts val="600"/>
        </a:spcBef>
        <a:spcAft>
          <a:spcPct val="0"/>
        </a:spcAft>
        <a:buClr>
          <a:srgbClr val="606060"/>
        </a:buClr>
        <a:buSzPct val="100000"/>
        <a:buFont typeface="Helvetica Neue" charset="0"/>
        <a:buChar char="•"/>
        <a:defRPr sz="2200">
          <a:solidFill>
            <a:srgbClr val="606060"/>
          </a:solidFill>
          <a:latin typeface="+mn-lt"/>
          <a:ea typeface="+mn-ea"/>
          <a:cs typeface="+mn-cs"/>
          <a:sym typeface="Helvetica Neue" charset="0"/>
        </a:defRPr>
      </a:lvl5pPr>
      <a:lvl6pPr marL="2451100" indent="-266700" algn="l" rtl="0" fontAlgn="base">
        <a:spcBef>
          <a:spcPts val="600"/>
        </a:spcBef>
        <a:spcAft>
          <a:spcPct val="0"/>
        </a:spcAft>
        <a:buClr>
          <a:srgbClr val="606060"/>
        </a:buClr>
        <a:buSzPct val="100000"/>
        <a:buFont typeface="Helvetica Neue" charset="0"/>
        <a:buChar char="•"/>
        <a:defRPr sz="2200">
          <a:solidFill>
            <a:srgbClr val="606060"/>
          </a:solidFill>
          <a:latin typeface="+mn-lt"/>
          <a:ea typeface="+mn-ea"/>
          <a:cs typeface="+mn-cs"/>
          <a:sym typeface="Helvetica Neue" charset="0"/>
        </a:defRPr>
      </a:lvl6pPr>
      <a:lvl7pPr marL="2908300" indent="-266700" algn="l" rtl="0" fontAlgn="base">
        <a:spcBef>
          <a:spcPts val="600"/>
        </a:spcBef>
        <a:spcAft>
          <a:spcPct val="0"/>
        </a:spcAft>
        <a:buClr>
          <a:srgbClr val="606060"/>
        </a:buClr>
        <a:buSzPct val="100000"/>
        <a:buFont typeface="Helvetica Neue" charset="0"/>
        <a:buChar char="•"/>
        <a:defRPr sz="2200">
          <a:solidFill>
            <a:srgbClr val="606060"/>
          </a:solidFill>
          <a:latin typeface="+mn-lt"/>
          <a:ea typeface="+mn-ea"/>
          <a:cs typeface="+mn-cs"/>
          <a:sym typeface="Helvetica Neue" charset="0"/>
        </a:defRPr>
      </a:lvl7pPr>
      <a:lvl8pPr marL="3365500" indent="-266700" algn="l" rtl="0" fontAlgn="base">
        <a:spcBef>
          <a:spcPts val="600"/>
        </a:spcBef>
        <a:spcAft>
          <a:spcPct val="0"/>
        </a:spcAft>
        <a:buClr>
          <a:srgbClr val="606060"/>
        </a:buClr>
        <a:buSzPct val="100000"/>
        <a:buFont typeface="Helvetica Neue" charset="0"/>
        <a:buChar char="•"/>
        <a:defRPr sz="2200">
          <a:solidFill>
            <a:srgbClr val="606060"/>
          </a:solidFill>
          <a:latin typeface="+mn-lt"/>
          <a:ea typeface="+mn-ea"/>
          <a:cs typeface="+mn-cs"/>
          <a:sym typeface="Helvetica Neue" charset="0"/>
        </a:defRPr>
      </a:lvl8pPr>
      <a:lvl9pPr marL="3822700" indent="-266700" algn="l" rtl="0" fontAlgn="base">
        <a:spcBef>
          <a:spcPts val="600"/>
        </a:spcBef>
        <a:spcAft>
          <a:spcPct val="0"/>
        </a:spcAft>
        <a:buClr>
          <a:srgbClr val="606060"/>
        </a:buClr>
        <a:buSzPct val="100000"/>
        <a:buFont typeface="Helvetica Neue" charset="0"/>
        <a:buChar char="•"/>
        <a:defRPr sz="22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1"/>
          <p:cNvSpPr>
            <a:spLocks noGrp="1" noChangeArrowheads="1"/>
          </p:cNvSpPr>
          <p:nvPr>
            <p:ph type="body" idx="1"/>
          </p:nvPr>
        </p:nvSpPr>
        <p:spPr bwMode="auto">
          <a:xfrm>
            <a:off x="431800" y="8813800"/>
            <a:ext cx="8255000" cy="81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50800" tIns="50800" rIns="50800" bIns="50800" numCol="1" anchor="t" anchorCtr="0" compatLnSpc="1">
            <a:prstTxWarp prst="textNoShape">
              <a:avLst/>
            </a:prstTxWarp>
          </a:bodyPr>
          <a:lstStyle/>
          <a:p>
            <a:pPr lvl="0"/>
            <a:r>
              <a:rPr lang="en-US">
                <a:sym typeface="Helvetica Neue" charset="0"/>
              </a:rPr>
              <a:t>Click to edit Master text styles</a:t>
            </a:r>
          </a:p>
          <a:p>
            <a:pPr lvl="1"/>
            <a:r>
              <a:rPr lang="en-US">
                <a:sym typeface="Helvetica Neue" charset="0"/>
              </a:rPr>
              <a:t>Second level</a:t>
            </a:r>
          </a:p>
          <a:p>
            <a:pPr lvl="2"/>
            <a:r>
              <a:rPr lang="en-US">
                <a:sym typeface="Helvetica Neue" charset="0"/>
              </a:rPr>
              <a:t>Third level</a:t>
            </a:r>
          </a:p>
          <a:p>
            <a:pPr lvl="3"/>
            <a:r>
              <a:rPr lang="en-US">
                <a:sym typeface="Helvetica Neue" charset="0"/>
              </a:rPr>
              <a:t>Fourth level</a:t>
            </a:r>
          </a:p>
          <a:p>
            <a:pPr lvl="4"/>
            <a:r>
              <a:rPr lang="en-US">
                <a:sym typeface="Helvetica Neue" charset="0"/>
              </a:rPr>
              <a:t>Fifth level</a:t>
            </a:r>
          </a:p>
        </p:txBody>
      </p:sp>
      <p:sp>
        <p:nvSpPr>
          <p:cNvPr id="3075" name="Line 2"/>
          <p:cNvSpPr>
            <a:spLocks noChangeShapeType="1"/>
          </p:cNvSpPr>
          <p:nvPr/>
        </p:nvSpPr>
        <p:spPr bwMode="auto">
          <a:xfrm flipH="1">
            <a:off x="9066213" y="519113"/>
            <a:ext cx="1587" cy="7964487"/>
          </a:xfrm>
          <a:prstGeom prst="line">
            <a:avLst/>
          </a:prstGeom>
          <a:noFill/>
          <a:ln w="12700">
            <a:solidFill>
              <a:srgbClr val="9A9A9A"/>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
        <p:nvSpPr>
          <p:cNvPr id="3076" name="Line 3"/>
          <p:cNvSpPr>
            <a:spLocks noChangeShapeType="1"/>
          </p:cNvSpPr>
          <p:nvPr/>
        </p:nvSpPr>
        <p:spPr bwMode="auto">
          <a:xfrm>
            <a:off x="9066213" y="3092450"/>
            <a:ext cx="3430587" cy="0"/>
          </a:xfrm>
          <a:prstGeom prst="line">
            <a:avLst/>
          </a:prstGeom>
          <a:noFill/>
          <a:ln w="12700">
            <a:solidFill>
              <a:srgbClr val="9A9A9A"/>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
        <p:nvSpPr>
          <p:cNvPr id="3077" name="Line 4"/>
          <p:cNvSpPr>
            <a:spLocks noChangeShapeType="1"/>
          </p:cNvSpPr>
          <p:nvPr/>
        </p:nvSpPr>
        <p:spPr bwMode="auto">
          <a:xfrm>
            <a:off x="9066213" y="5873750"/>
            <a:ext cx="3430587" cy="0"/>
          </a:xfrm>
          <a:prstGeom prst="line">
            <a:avLst/>
          </a:prstGeom>
          <a:noFill/>
          <a:ln w="12700">
            <a:solidFill>
              <a:srgbClr val="9A9A9A"/>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Tree>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Lst>
  <p:transition/>
  <p:txStyles>
    <p:titleStyle>
      <a:lvl1pPr algn="r" rtl="0" eaLnBrk="0" fontAlgn="base" hangingPunct="0">
        <a:spcBef>
          <a:spcPct val="0"/>
        </a:spcBef>
        <a:spcAft>
          <a:spcPct val="0"/>
        </a:spcAft>
        <a:defRPr sz="2600">
          <a:solidFill>
            <a:schemeClr val="tx1"/>
          </a:solidFill>
          <a:latin typeface="+mj-lt"/>
          <a:ea typeface="+mj-ea"/>
          <a:cs typeface="+mj-cs"/>
          <a:sym typeface="Helvetica Neue Light" charset="0"/>
        </a:defRPr>
      </a:lvl1pPr>
      <a:lvl2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2pPr>
      <a:lvl3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3pPr>
      <a:lvl4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4pPr>
      <a:lvl5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5pPr>
      <a:lvl6pPr marL="4572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6pPr>
      <a:lvl7pPr marL="9144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7pPr>
      <a:lvl8pPr marL="13716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8pPr>
      <a:lvl9pPr marL="18288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defRPr sz="2000">
          <a:solidFill>
            <a:srgbClr val="727272"/>
          </a:solidFill>
          <a:latin typeface="+mn-lt"/>
          <a:ea typeface="+mn-ea"/>
          <a:cs typeface="+mn-cs"/>
          <a:sym typeface="Helvetica Neue" charset="0"/>
        </a:defRPr>
      </a:lvl1pPr>
      <a:lvl2pPr marL="742950" indent="-285750" algn="l" rtl="0" eaLnBrk="0" fontAlgn="base" hangingPunct="0">
        <a:spcBef>
          <a:spcPct val="0"/>
        </a:spcBef>
        <a:spcAft>
          <a:spcPct val="0"/>
        </a:spcAft>
        <a:defRPr sz="2000">
          <a:solidFill>
            <a:srgbClr val="727272"/>
          </a:solidFill>
          <a:latin typeface="+mn-lt"/>
          <a:ea typeface="+mn-ea"/>
          <a:cs typeface="+mn-cs"/>
          <a:sym typeface="Helvetica Neue" charset="0"/>
        </a:defRPr>
      </a:lvl2pPr>
      <a:lvl3pPr marL="11430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3pPr>
      <a:lvl4pPr marL="16002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4pPr>
      <a:lvl5pPr marL="20574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5pPr>
      <a:lvl6pPr marL="457200" algn="l" rtl="0" fontAlgn="base">
        <a:spcBef>
          <a:spcPct val="0"/>
        </a:spcBef>
        <a:spcAft>
          <a:spcPct val="0"/>
        </a:spcAft>
        <a:defRPr sz="2000">
          <a:solidFill>
            <a:srgbClr val="727272"/>
          </a:solidFill>
          <a:latin typeface="+mn-lt"/>
          <a:ea typeface="+mn-ea"/>
          <a:cs typeface="+mn-cs"/>
          <a:sym typeface="Helvetica Neue" charset="0"/>
        </a:defRPr>
      </a:lvl6pPr>
      <a:lvl7pPr marL="914400" algn="l" rtl="0" fontAlgn="base">
        <a:spcBef>
          <a:spcPct val="0"/>
        </a:spcBef>
        <a:spcAft>
          <a:spcPct val="0"/>
        </a:spcAft>
        <a:defRPr sz="2000">
          <a:solidFill>
            <a:srgbClr val="727272"/>
          </a:solidFill>
          <a:latin typeface="+mn-lt"/>
          <a:ea typeface="+mn-ea"/>
          <a:cs typeface="+mn-cs"/>
          <a:sym typeface="Helvetica Neue" charset="0"/>
        </a:defRPr>
      </a:lvl7pPr>
      <a:lvl8pPr marL="1371600" algn="l" rtl="0" fontAlgn="base">
        <a:spcBef>
          <a:spcPct val="0"/>
        </a:spcBef>
        <a:spcAft>
          <a:spcPct val="0"/>
        </a:spcAft>
        <a:defRPr sz="2000">
          <a:solidFill>
            <a:srgbClr val="727272"/>
          </a:solidFill>
          <a:latin typeface="+mn-lt"/>
          <a:ea typeface="+mn-ea"/>
          <a:cs typeface="+mn-cs"/>
          <a:sym typeface="Helvetica Neue" charset="0"/>
        </a:defRPr>
      </a:lvl8pPr>
      <a:lvl9pPr marL="1828800" algn="l" rtl="0" fontAlgn="base">
        <a:spcBef>
          <a:spcPct val="0"/>
        </a:spcBef>
        <a:spcAft>
          <a:spcPct val="0"/>
        </a:spcAft>
        <a:defRPr sz="2000">
          <a:solidFill>
            <a:srgbClr val="727272"/>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1"/>
          <p:cNvSpPr>
            <a:spLocks noGrp="1" noChangeArrowheads="1"/>
          </p:cNvSpPr>
          <p:nvPr>
            <p:ph type="body" idx="1"/>
          </p:nvPr>
        </p:nvSpPr>
        <p:spPr bwMode="auto">
          <a:xfrm>
            <a:off x="431800" y="8813800"/>
            <a:ext cx="8255000" cy="81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50800" tIns="50800" rIns="50800" bIns="50800" numCol="1" anchor="t" anchorCtr="0" compatLnSpc="1">
            <a:prstTxWarp prst="textNoShape">
              <a:avLst/>
            </a:prstTxWarp>
          </a:bodyPr>
          <a:lstStyle/>
          <a:p>
            <a:pPr lvl="0"/>
            <a:r>
              <a:rPr lang="en-US">
                <a:sym typeface="Helvetica Neue" charset="0"/>
              </a:rPr>
              <a:t>Click to edit Master text styles</a:t>
            </a:r>
          </a:p>
          <a:p>
            <a:pPr lvl="1"/>
            <a:r>
              <a:rPr lang="en-US">
                <a:sym typeface="Helvetica Neue" charset="0"/>
              </a:rPr>
              <a:t>Second level</a:t>
            </a:r>
          </a:p>
          <a:p>
            <a:pPr lvl="2"/>
            <a:r>
              <a:rPr lang="en-US">
                <a:sym typeface="Helvetica Neue" charset="0"/>
              </a:rPr>
              <a:t>Third level</a:t>
            </a:r>
          </a:p>
          <a:p>
            <a:pPr lvl="3"/>
            <a:r>
              <a:rPr lang="en-US">
                <a:sym typeface="Helvetica Neue" charset="0"/>
              </a:rPr>
              <a:t>Fourth level</a:t>
            </a:r>
          </a:p>
          <a:p>
            <a:pPr lvl="4"/>
            <a:r>
              <a:rPr lang="en-US">
                <a:sym typeface="Helvetica Neue" charset="0"/>
              </a:rPr>
              <a:t>Fifth level</a:t>
            </a:r>
          </a:p>
        </p:txBody>
      </p:sp>
      <p:sp>
        <p:nvSpPr>
          <p:cNvPr id="4099" name="Line 2"/>
          <p:cNvSpPr>
            <a:spLocks noChangeShapeType="1"/>
          </p:cNvSpPr>
          <p:nvPr/>
        </p:nvSpPr>
        <p:spPr bwMode="auto">
          <a:xfrm flipH="1">
            <a:off x="6502400" y="1803400"/>
            <a:ext cx="0" cy="4318000"/>
          </a:xfrm>
          <a:prstGeom prst="line">
            <a:avLst/>
          </a:prstGeom>
          <a:noFill/>
          <a:ln w="12700">
            <a:solidFill>
              <a:srgbClr val="9A9A9A"/>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Tree>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Lst>
  <p:transition/>
  <p:txStyles>
    <p:titleStyle>
      <a:lvl1pPr algn="r" rtl="0" eaLnBrk="0" fontAlgn="base" hangingPunct="0">
        <a:spcBef>
          <a:spcPct val="0"/>
        </a:spcBef>
        <a:spcAft>
          <a:spcPct val="0"/>
        </a:spcAft>
        <a:defRPr sz="2600">
          <a:solidFill>
            <a:schemeClr val="tx1"/>
          </a:solidFill>
          <a:latin typeface="+mj-lt"/>
          <a:ea typeface="+mj-ea"/>
          <a:cs typeface="+mj-cs"/>
          <a:sym typeface="Helvetica Neue Light" charset="0"/>
        </a:defRPr>
      </a:lvl1pPr>
      <a:lvl2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2pPr>
      <a:lvl3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3pPr>
      <a:lvl4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4pPr>
      <a:lvl5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5pPr>
      <a:lvl6pPr marL="4572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6pPr>
      <a:lvl7pPr marL="9144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7pPr>
      <a:lvl8pPr marL="13716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8pPr>
      <a:lvl9pPr marL="18288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defRPr sz="2000">
          <a:solidFill>
            <a:srgbClr val="727272"/>
          </a:solidFill>
          <a:latin typeface="+mn-lt"/>
          <a:ea typeface="+mn-ea"/>
          <a:cs typeface="+mn-cs"/>
          <a:sym typeface="Helvetica Neue" charset="0"/>
        </a:defRPr>
      </a:lvl1pPr>
      <a:lvl2pPr marL="742950" indent="-285750" algn="l" rtl="0" eaLnBrk="0" fontAlgn="base" hangingPunct="0">
        <a:spcBef>
          <a:spcPct val="0"/>
        </a:spcBef>
        <a:spcAft>
          <a:spcPct val="0"/>
        </a:spcAft>
        <a:defRPr sz="2000">
          <a:solidFill>
            <a:srgbClr val="727272"/>
          </a:solidFill>
          <a:latin typeface="+mn-lt"/>
          <a:ea typeface="+mn-ea"/>
          <a:cs typeface="+mn-cs"/>
          <a:sym typeface="Helvetica Neue" charset="0"/>
        </a:defRPr>
      </a:lvl2pPr>
      <a:lvl3pPr marL="11430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3pPr>
      <a:lvl4pPr marL="16002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4pPr>
      <a:lvl5pPr marL="20574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5pPr>
      <a:lvl6pPr marL="457200" algn="l" rtl="0" fontAlgn="base">
        <a:spcBef>
          <a:spcPct val="0"/>
        </a:spcBef>
        <a:spcAft>
          <a:spcPct val="0"/>
        </a:spcAft>
        <a:defRPr sz="2000">
          <a:solidFill>
            <a:srgbClr val="727272"/>
          </a:solidFill>
          <a:latin typeface="+mn-lt"/>
          <a:ea typeface="+mn-ea"/>
          <a:cs typeface="+mn-cs"/>
          <a:sym typeface="Helvetica Neue" charset="0"/>
        </a:defRPr>
      </a:lvl6pPr>
      <a:lvl7pPr marL="914400" algn="l" rtl="0" fontAlgn="base">
        <a:spcBef>
          <a:spcPct val="0"/>
        </a:spcBef>
        <a:spcAft>
          <a:spcPct val="0"/>
        </a:spcAft>
        <a:defRPr sz="2000">
          <a:solidFill>
            <a:srgbClr val="727272"/>
          </a:solidFill>
          <a:latin typeface="+mn-lt"/>
          <a:ea typeface="+mn-ea"/>
          <a:cs typeface="+mn-cs"/>
          <a:sym typeface="Helvetica Neue" charset="0"/>
        </a:defRPr>
      </a:lvl7pPr>
      <a:lvl8pPr marL="1371600" algn="l" rtl="0" fontAlgn="base">
        <a:spcBef>
          <a:spcPct val="0"/>
        </a:spcBef>
        <a:spcAft>
          <a:spcPct val="0"/>
        </a:spcAft>
        <a:defRPr sz="2000">
          <a:solidFill>
            <a:srgbClr val="727272"/>
          </a:solidFill>
          <a:latin typeface="+mn-lt"/>
          <a:ea typeface="+mn-ea"/>
          <a:cs typeface="+mn-cs"/>
          <a:sym typeface="Helvetica Neue" charset="0"/>
        </a:defRPr>
      </a:lvl8pPr>
      <a:lvl9pPr marL="1828800" algn="l" rtl="0" fontAlgn="base">
        <a:spcBef>
          <a:spcPct val="0"/>
        </a:spcBef>
        <a:spcAft>
          <a:spcPct val="0"/>
        </a:spcAft>
        <a:defRPr sz="2000">
          <a:solidFill>
            <a:srgbClr val="727272"/>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1"/>
          <p:cNvSpPr>
            <a:spLocks noGrp="1" noChangeArrowheads="1"/>
          </p:cNvSpPr>
          <p:nvPr>
            <p:ph type="body" idx="1"/>
          </p:nvPr>
        </p:nvSpPr>
        <p:spPr bwMode="auto">
          <a:xfrm>
            <a:off x="431800" y="8813800"/>
            <a:ext cx="8255000" cy="81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50800" tIns="50800" rIns="50800" bIns="50800" numCol="1" anchor="t" anchorCtr="0" compatLnSpc="1">
            <a:prstTxWarp prst="textNoShape">
              <a:avLst/>
            </a:prstTxWarp>
          </a:bodyPr>
          <a:lstStyle/>
          <a:p>
            <a:pPr lvl="0"/>
            <a:r>
              <a:rPr lang="en-US">
                <a:sym typeface="Helvetica Neue" charset="0"/>
              </a:rPr>
              <a:t>Click to edit Master text styles</a:t>
            </a:r>
          </a:p>
          <a:p>
            <a:pPr lvl="1"/>
            <a:r>
              <a:rPr lang="en-US">
                <a:sym typeface="Helvetica Neue" charset="0"/>
              </a:rPr>
              <a:t>Second level</a:t>
            </a:r>
          </a:p>
          <a:p>
            <a:pPr lvl="2"/>
            <a:r>
              <a:rPr lang="en-US">
                <a:sym typeface="Helvetica Neue" charset="0"/>
              </a:rPr>
              <a:t>Third level</a:t>
            </a:r>
          </a:p>
          <a:p>
            <a:pPr lvl="3"/>
            <a:r>
              <a:rPr lang="en-US">
                <a:sym typeface="Helvetica Neue" charset="0"/>
              </a:rPr>
              <a:t>Fourth level</a:t>
            </a:r>
          </a:p>
          <a:p>
            <a:pPr lvl="4"/>
            <a:r>
              <a:rPr lang="en-US">
                <a:sym typeface="Helvetica Neue" charset="0"/>
              </a:rPr>
              <a:t>Fifth level</a:t>
            </a:r>
          </a:p>
        </p:txBody>
      </p:sp>
      <p:sp>
        <p:nvSpPr>
          <p:cNvPr id="5123" name="Line 2"/>
          <p:cNvSpPr>
            <a:spLocks noChangeShapeType="1"/>
          </p:cNvSpPr>
          <p:nvPr/>
        </p:nvSpPr>
        <p:spPr bwMode="auto">
          <a:xfrm flipH="1">
            <a:off x="4430713" y="1778000"/>
            <a:ext cx="1587" cy="5054600"/>
          </a:xfrm>
          <a:prstGeom prst="line">
            <a:avLst/>
          </a:prstGeom>
          <a:noFill/>
          <a:ln w="12700">
            <a:solidFill>
              <a:srgbClr val="9A9A9A"/>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Tree>
  </p:cSld>
  <p:clrMap bg1="lt1" tx1="dk1" bg2="lt2" tx2="dk2" accent1="accent1" accent2="accent2" accent3="accent3" accent4="accent4" accent5="accent5" accent6="accent6" hlink="hlink" folHlink="folHlink"/>
  <p:sldLayoutIdLst>
    <p:sldLayoutId id="2147483711" r:id="rId1"/>
    <p:sldLayoutId id="2147483712" r:id="rId2"/>
    <p:sldLayoutId id="2147483713" r:id="rId3"/>
    <p:sldLayoutId id="2147483714" r:id="rId4"/>
    <p:sldLayoutId id="2147483715" r:id="rId5"/>
    <p:sldLayoutId id="2147483716" r:id="rId6"/>
    <p:sldLayoutId id="2147483717" r:id="rId7"/>
    <p:sldLayoutId id="2147483718" r:id="rId8"/>
    <p:sldLayoutId id="2147483719" r:id="rId9"/>
    <p:sldLayoutId id="2147483720" r:id="rId10"/>
    <p:sldLayoutId id="2147483721" r:id="rId11"/>
  </p:sldLayoutIdLst>
  <p:transition/>
  <p:txStyles>
    <p:titleStyle>
      <a:lvl1pPr algn="r" rtl="0" eaLnBrk="0" fontAlgn="base" hangingPunct="0">
        <a:spcBef>
          <a:spcPct val="0"/>
        </a:spcBef>
        <a:spcAft>
          <a:spcPct val="0"/>
        </a:spcAft>
        <a:defRPr sz="2600">
          <a:solidFill>
            <a:schemeClr val="tx1"/>
          </a:solidFill>
          <a:latin typeface="+mj-lt"/>
          <a:ea typeface="+mj-ea"/>
          <a:cs typeface="+mj-cs"/>
          <a:sym typeface="Helvetica Neue Light" charset="0"/>
        </a:defRPr>
      </a:lvl1pPr>
      <a:lvl2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2pPr>
      <a:lvl3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3pPr>
      <a:lvl4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4pPr>
      <a:lvl5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5pPr>
      <a:lvl6pPr marL="4572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6pPr>
      <a:lvl7pPr marL="9144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7pPr>
      <a:lvl8pPr marL="13716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8pPr>
      <a:lvl9pPr marL="18288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defRPr sz="2000">
          <a:solidFill>
            <a:srgbClr val="727272"/>
          </a:solidFill>
          <a:latin typeface="+mn-lt"/>
          <a:ea typeface="+mn-ea"/>
          <a:cs typeface="+mn-cs"/>
          <a:sym typeface="Helvetica Neue" charset="0"/>
        </a:defRPr>
      </a:lvl1pPr>
      <a:lvl2pPr marL="742950" indent="-285750" algn="l" rtl="0" eaLnBrk="0" fontAlgn="base" hangingPunct="0">
        <a:spcBef>
          <a:spcPct val="0"/>
        </a:spcBef>
        <a:spcAft>
          <a:spcPct val="0"/>
        </a:spcAft>
        <a:defRPr sz="2000">
          <a:solidFill>
            <a:srgbClr val="727272"/>
          </a:solidFill>
          <a:latin typeface="+mn-lt"/>
          <a:ea typeface="+mn-ea"/>
          <a:cs typeface="+mn-cs"/>
          <a:sym typeface="Helvetica Neue" charset="0"/>
        </a:defRPr>
      </a:lvl2pPr>
      <a:lvl3pPr marL="11430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3pPr>
      <a:lvl4pPr marL="16002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4pPr>
      <a:lvl5pPr marL="20574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5pPr>
      <a:lvl6pPr marL="457200" algn="l" rtl="0" fontAlgn="base">
        <a:spcBef>
          <a:spcPct val="0"/>
        </a:spcBef>
        <a:spcAft>
          <a:spcPct val="0"/>
        </a:spcAft>
        <a:defRPr sz="2000">
          <a:solidFill>
            <a:srgbClr val="727272"/>
          </a:solidFill>
          <a:latin typeface="+mn-lt"/>
          <a:ea typeface="+mn-ea"/>
          <a:cs typeface="+mn-cs"/>
          <a:sym typeface="Helvetica Neue" charset="0"/>
        </a:defRPr>
      </a:lvl6pPr>
      <a:lvl7pPr marL="914400" algn="l" rtl="0" fontAlgn="base">
        <a:spcBef>
          <a:spcPct val="0"/>
        </a:spcBef>
        <a:spcAft>
          <a:spcPct val="0"/>
        </a:spcAft>
        <a:defRPr sz="2000">
          <a:solidFill>
            <a:srgbClr val="727272"/>
          </a:solidFill>
          <a:latin typeface="+mn-lt"/>
          <a:ea typeface="+mn-ea"/>
          <a:cs typeface="+mn-cs"/>
          <a:sym typeface="Helvetica Neue" charset="0"/>
        </a:defRPr>
      </a:lvl7pPr>
      <a:lvl8pPr marL="1371600" algn="l" rtl="0" fontAlgn="base">
        <a:spcBef>
          <a:spcPct val="0"/>
        </a:spcBef>
        <a:spcAft>
          <a:spcPct val="0"/>
        </a:spcAft>
        <a:defRPr sz="2000">
          <a:solidFill>
            <a:srgbClr val="727272"/>
          </a:solidFill>
          <a:latin typeface="+mn-lt"/>
          <a:ea typeface="+mn-ea"/>
          <a:cs typeface="+mn-cs"/>
          <a:sym typeface="Helvetica Neue" charset="0"/>
        </a:defRPr>
      </a:lvl8pPr>
      <a:lvl9pPr marL="1828800" algn="l" rtl="0" fontAlgn="base">
        <a:spcBef>
          <a:spcPct val="0"/>
        </a:spcBef>
        <a:spcAft>
          <a:spcPct val="0"/>
        </a:spcAft>
        <a:defRPr sz="2000">
          <a:solidFill>
            <a:srgbClr val="727272"/>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1"/>
          <p:cNvSpPr>
            <a:spLocks noGrp="1" noChangeArrowheads="1"/>
          </p:cNvSpPr>
          <p:nvPr>
            <p:ph type="body" idx="1"/>
          </p:nvPr>
        </p:nvSpPr>
        <p:spPr bwMode="auto">
          <a:xfrm>
            <a:off x="431800" y="8813800"/>
            <a:ext cx="8255000" cy="81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50800" tIns="50800" rIns="50800" bIns="50800" numCol="1" anchor="t" anchorCtr="0" compatLnSpc="1">
            <a:prstTxWarp prst="textNoShape">
              <a:avLst/>
            </a:prstTxWarp>
          </a:bodyPr>
          <a:lstStyle/>
          <a:p>
            <a:pPr lvl="0"/>
            <a:r>
              <a:rPr lang="en-US">
                <a:sym typeface="Helvetica Neue" charset="0"/>
              </a:rPr>
              <a:t>Click to edit Master text styles</a:t>
            </a:r>
          </a:p>
          <a:p>
            <a:pPr lvl="1"/>
            <a:r>
              <a:rPr lang="en-US">
                <a:sym typeface="Helvetica Neue" charset="0"/>
              </a:rPr>
              <a:t>Second level</a:t>
            </a:r>
          </a:p>
          <a:p>
            <a:pPr lvl="2"/>
            <a:r>
              <a:rPr lang="en-US">
                <a:sym typeface="Helvetica Neue" charset="0"/>
              </a:rPr>
              <a:t>Third level</a:t>
            </a:r>
          </a:p>
          <a:p>
            <a:pPr lvl="3"/>
            <a:r>
              <a:rPr lang="en-US">
                <a:sym typeface="Helvetica Neue" charset="0"/>
              </a:rPr>
              <a:t>Fourth level</a:t>
            </a:r>
          </a:p>
          <a:p>
            <a:pPr lvl="4"/>
            <a:r>
              <a:rPr lang="en-US">
                <a:sym typeface="Helvetica Neue" charset="0"/>
              </a:rPr>
              <a:t>Fifth level</a:t>
            </a:r>
          </a:p>
        </p:txBody>
      </p:sp>
      <p:sp>
        <p:nvSpPr>
          <p:cNvPr id="6147" name="Line 2"/>
          <p:cNvSpPr>
            <a:spLocks noChangeShapeType="1"/>
          </p:cNvSpPr>
          <p:nvPr/>
        </p:nvSpPr>
        <p:spPr bwMode="auto">
          <a:xfrm flipH="1">
            <a:off x="6488113" y="508000"/>
            <a:ext cx="1587" cy="8013700"/>
          </a:xfrm>
          <a:prstGeom prst="line">
            <a:avLst/>
          </a:prstGeom>
          <a:noFill/>
          <a:ln w="12700">
            <a:solidFill>
              <a:srgbClr val="9A9A9A"/>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Tree>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 id="2147483726" r:id="rId5"/>
    <p:sldLayoutId id="2147483727" r:id="rId6"/>
    <p:sldLayoutId id="2147483728" r:id="rId7"/>
    <p:sldLayoutId id="2147483729" r:id="rId8"/>
    <p:sldLayoutId id="2147483730" r:id="rId9"/>
    <p:sldLayoutId id="2147483731" r:id="rId10"/>
    <p:sldLayoutId id="2147483732" r:id="rId11"/>
  </p:sldLayoutIdLst>
  <p:transition/>
  <p:txStyles>
    <p:titleStyle>
      <a:lvl1pPr algn="r" rtl="0" eaLnBrk="0" fontAlgn="base" hangingPunct="0">
        <a:spcBef>
          <a:spcPct val="0"/>
        </a:spcBef>
        <a:spcAft>
          <a:spcPct val="0"/>
        </a:spcAft>
        <a:defRPr sz="2600">
          <a:solidFill>
            <a:schemeClr val="tx1"/>
          </a:solidFill>
          <a:latin typeface="+mj-lt"/>
          <a:ea typeface="+mj-ea"/>
          <a:cs typeface="+mj-cs"/>
          <a:sym typeface="Helvetica Neue Light" charset="0"/>
        </a:defRPr>
      </a:lvl1pPr>
      <a:lvl2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2pPr>
      <a:lvl3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3pPr>
      <a:lvl4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4pPr>
      <a:lvl5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5pPr>
      <a:lvl6pPr marL="4572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6pPr>
      <a:lvl7pPr marL="9144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7pPr>
      <a:lvl8pPr marL="13716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8pPr>
      <a:lvl9pPr marL="18288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defRPr sz="2000">
          <a:solidFill>
            <a:srgbClr val="727272"/>
          </a:solidFill>
          <a:latin typeface="+mn-lt"/>
          <a:ea typeface="+mn-ea"/>
          <a:cs typeface="+mn-cs"/>
          <a:sym typeface="Helvetica Neue" charset="0"/>
        </a:defRPr>
      </a:lvl1pPr>
      <a:lvl2pPr marL="742950" indent="-285750" algn="l" rtl="0" eaLnBrk="0" fontAlgn="base" hangingPunct="0">
        <a:spcBef>
          <a:spcPct val="0"/>
        </a:spcBef>
        <a:spcAft>
          <a:spcPct val="0"/>
        </a:spcAft>
        <a:defRPr sz="2000">
          <a:solidFill>
            <a:srgbClr val="727272"/>
          </a:solidFill>
          <a:latin typeface="+mn-lt"/>
          <a:ea typeface="+mn-ea"/>
          <a:cs typeface="+mn-cs"/>
          <a:sym typeface="Helvetica Neue" charset="0"/>
        </a:defRPr>
      </a:lvl2pPr>
      <a:lvl3pPr marL="11430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3pPr>
      <a:lvl4pPr marL="16002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4pPr>
      <a:lvl5pPr marL="20574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5pPr>
      <a:lvl6pPr marL="457200" algn="l" rtl="0" fontAlgn="base">
        <a:spcBef>
          <a:spcPct val="0"/>
        </a:spcBef>
        <a:spcAft>
          <a:spcPct val="0"/>
        </a:spcAft>
        <a:defRPr sz="2000">
          <a:solidFill>
            <a:srgbClr val="727272"/>
          </a:solidFill>
          <a:latin typeface="+mn-lt"/>
          <a:ea typeface="+mn-ea"/>
          <a:cs typeface="+mn-cs"/>
          <a:sym typeface="Helvetica Neue" charset="0"/>
        </a:defRPr>
      </a:lvl6pPr>
      <a:lvl7pPr marL="914400" algn="l" rtl="0" fontAlgn="base">
        <a:spcBef>
          <a:spcPct val="0"/>
        </a:spcBef>
        <a:spcAft>
          <a:spcPct val="0"/>
        </a:spcAft>
        <a:defRPr sz="2000">
          <a:solidFill>
            <a:srgbClr val="727272"/>
          </a:solidFill>
          <a:latin typeface="+mn-lt"/>
          <a:ea typeface="+mn-ea"/>
          <a:cs typeface="+mn-cs"/>
          <a:sym typeface="Helvetica Neue" charset="0"/>
        </a:defRPr>
      </a:lvl7pPr>
      <a:lvl8pPr marL="1371600" algn="l" rtl="0" fontAlgn="base">
        <a:spcBef>
          <a:spcPct val="0"/>
        </a:spcBef>
        <a:spcAft>
          <a:spcPct val="0"/>
        </a:spcAft>
        <a:defRPr sz="2000">
          <a:solidFill>
            <a:srgbClr val="727272"/>
          </a:solidFill>
          <a:latin typeface="+mn-lt"/>
          <a:ea typeface="+mn-ea"/>
          <a:cs typeface="+mn-cs"/>
          <a:sym typeface="Helvetica Neue" charset="0"/>
        </a:defRPr>
      </a:lvl8pPr>
      <a:lvl9pPr marL="1828800" algn="l" rtl="0" fontAlgn="base">
        <a:spcBef>
          <a:spcPct val="0"/>
        </a:spcBef>
        <a:spcAft>
          <a:spcPct val="0"/>
        </a:spcAft>
        <a:defRPr sz="2000">
          <a:solidFill>
            <a:srgbClr val="727272"/>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1"/>
          <p:cNvSpPr>
            <a:spLocks noGrp="1" noChangeArrowheads="1"/>
          </p:cNvSpPr>
          <p:nvPr>
            <p:ph type="body" idx="1"/>
          </p:nvPr>
        </p:nvSpPr>
        <p:spPr bwMode="auto">
          <a:xfrm>
            <a:off x="431800" y="8813800"/>
            <a:ext cx="8255000" cy="81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50800" tIns="50800" rIns="50800" bIns="50800" numCol="1" anchor="t" anchorCtr="0" compatLnSpc="1">
            <a:prstTxWarp prst="textNoShape">
              <a:avLst/>
            </a:prstTxWarp>
          </a:bodyPr>
          <a:lstStyle/>
          <a:p>
            <a:pPr lvl="0"/>
            <a:r>
              <a:rPr lang="en-US">
                <a:sym typeface="Helvetica Neue" charset="0"/>
              </a:rPr>
              <a:t>Click to edit Master text styles</a:t>
            </a:r>
          </a:p>
          <a:p>
            <a:pPr lvl="1"/>
            <a:r>
              <a:rPr lang="en-US">
                <a:sym typeface="Helvetica Neue" charset="0"/>
              </a:rPr>
              <a:t>Second level</a:t>
            </a:r>
          </a:p>
          <a:p>
            <a:pPr lvl="2"/>
            <a:r>
              <a:rPr lang="en-US">
                <a:sym typeface="Helvetica Neue" charset="0"/>
              </a:rPr>
              <a:t>Third level</a:t>
            </a:r>
          </a:p>
          <a:p>
            <a:pPr lvl="3"/>
            <a:r>
              <a:rPr lang="en-US">
                <a:sym typeface="Helvetica Neue" charset="0"/>
              </a:rPr>
              <a:t>Fourth level</a:t>
            </a:r>
          </a:p>
          <a:p>
            <a:pPr lvl="4"/>
            <a:r>
              <a:rPr lang="en-US">
                <a:sym typeface="Helvetica Neue" charset="0"/>
              </a:rPr>
              <a:t>Fifth level</a:t>
            </a:r>
          </a:p>
        </p:txBody>
      </p:sp>
      <p:sp>
        <p:nvSpPr>
          <p:cNvPr id="7171" name="Line 2"/>
          <p:cNvSpPr>
            <a:spLocks noChangeShapeType="1"/>
          </p:cNvSpPr>
          <p:nvPr/>
        </p:nvSpPr>
        <p:spPr bwMode="auto">
          <a:xfrm flipH="1">
            <a:off x="4443413" y="1776413"/>
            <a:ext cx="1587" cy="5068887"/>
          </a:xfrm>
          <a:prstGeom prst="line">
            <a:avLst/>
          </a:prstGeom>
          <a:noFill/>
          <a:ln w="12700">
            <a:solidFill>
              <a:srgbClr val="9A9A9A"/>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
        <p:nvSpPr>
          <p:cNvPr id="7172" name="Line 3"/>
          <p:cNvSpPr>
            <a:spLocks noChangeShapeType="1"/>
          </p:cNvSpPr>
          <p:nvPr/>
        </p:nvSpPr>
        <p:spPr bwMode="auto">
          <a:xfrm flipH="1">
            <a:off x="8545513" y="1776413"/>
            <a:ext cx="1587" cy="5068887"/>
          </a:xfrm>
          <a:prstGeom prst="line">
            <a:avLst/>
          </a:prstGeom>
          <a:noFill/>
          <a:ln w="12700">
            <a:solidFill>
              <a:srgbClr val="9A9A9A"/>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ransition/>
  <p:txStyles>
    <p:titleStyle>
      <a:lvl1pPr algn="r" rtl="0" eaLnBrk="0" fontAlgn="base" hangingPunct="0">
        <a:spcBef>
          <a:spcPct val="0"/>
        </a:spcBef>
        <a:spcAft>
          <a:spcPct val="0"/>
        </a:spcAft>
        <a:defRPr sz="2600">
          <a:solidFill>
            <a:schemeClr val="tx1"/>
          </a:solidFill>
          <a:latin typeface="+mj-lt"/>
          <a:ea typeface="+mj-ea"/>
          <a:cs typeface="+mj-cs"/>
          <a:sym typeface="Helvetica Neue Light" charset="0"/>
        </a:defRPr>
      </a:lvl1pPr>
      <a:lvl2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2pPr>
      <a:lvl3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3pPr>
      <a:lvl4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4pPr>
      <a:lvl5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5pPr>
      <a:lvl6pPr marL="4572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6pPr>
      <a:lvl7pPr marL="9144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7pPr>
      <a:lvl8pPr marL="13716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8pPr>
      <a:lvl9pPr marL="18288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defRPr sz="2000">
          <a:solidFill>
            <a:srgbClr val="727272"/>
          </a:solidFill>
          <a:latin typeface="+mn-lt"/>
          <a:ea typeface="+mn-ea"/>
          <a:cs typeface="+mn-cs"/>
          <a:sym typeface="Helvetica Neue" charset="0"/>
        </a:defRPr>
      </a:lvl1pPr>
      <a:lvl2pPr marL="742950" indent="-285750" algn="l" rtl="0" eaLnBrk="0" fontAlgn="base" hangingPunct="0">
        <a:spcBef>
          <a:spcPct val="0"/>
        </a:spcBef>
        <a:spcAft>
          <a:spcPct val="0"/>
        </a:spcAft>
        <a:defRPr sz="2000">
          <a:solidFill>
            <a:srgbClr val="727272"/>
          </a:solidFill>
          <a:latin typeface="+mn-lt"/>
          <a:ea typeface="+mn-ea"/>
          <a:cs typeface="+mn-cs"/>
          <a:sym typeface="Helvetica Neue" charset="0"/>
        </a:defRPr>
      </a:lvl2pPr>
      <a:lvl3pPr marL="11430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3pPr>
      <a:lvl4pPr marL="16002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4pPr>
      <a:lvl5pPr marL="20574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5pPr>
      <a:lvl6pPr marL="457200" algn="l" rtl="0" fontAlgn="base">
        <a:spcBef>
          <a:spcPct val="0"/>
        </a:spcBef>
        <a:spcAft>
          <a:spcPct val="0"/>
        </a:spcAft>
        <a:defRPr sz="2000">
          <a:solidFill>
            <a:srgbClr val="727272"/>
          </a:solidFill>
          <a:latin typeface="+mn-lt"/>
          <a:ea typeface="+mn-ea"/>
          <a:cs typeface="+mn-cs"/>
          <a:sym typeface="Helvetica Neue" charset="0"/>
        </a:defRPr>
      </a:lvl6pPr>
      <a:lvl7pPr marL="914400" algn="l" rtl="0" fontAlgn="base">
        <a:spcBef>
          <a:spcPct val="0"/>
        </a:spcBef>
        <a:spcAft>
          <a:spcPct val="0"/>
        </a:spcAft>
        <a:defRPr sz="2000">
          <a:solidFill>
            <a:srgbClr val="727272"/>
          </a:solidFill>
          <a:latin typeface="+mn-lt"/>
          <a:ea typeface="+mn-ea"/>
          <a:cs typeface="+mn-cs"/>
          <a:sym typeface="Helvetica Neue" charset="0"/>
        </a:defRPr>
      </a:lvl7pPr>
      <a:lvl8pPr marL="1371600" algn="l" rtl="0" fontAlgn="base">
        <a:spcBef>
          <a:spcPct val="0"/>
        </a:spcBef>
        <a:spcAft>
          <a:spcPct val="0"/>
        </a:spcAft>
        <a:defRPr sz="2000">
          <a:solidFill>
            <a:srgbClr val="727272"/>
          </a:solidFill>
          <a:latin typeface="+mn-lt"/>
          <a:ea typeface="+mn-ea"/>
          <a:cs typeface="+mn-cs"/>
          <a:sym typeface="Helvetica Neue" charset="0"/>
        </a:defRPr>
      </a:lvl8pPr>
      <a:lvl9pPr marL="1828800" algn="l" rtl="0" fontAlgn="base">
        <a:spcBef>
          <a:spcPct val="0"/>
        </a:spcBef>
        <a:spcAft>
          <a:spcPct val="0"/>
        </a:spcAft>
        <a:defRPr sz="2000">
          <a:solidFill>
            <a:srgbClr val="727272"/>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1"/>
          <p:cNvSpPr>
            <a:spLocks noGrp="1" noChangeArrowheads="1"/>
          </p:cNvSpPr>
          <p:nvPr>
            <p:ph type="body" idx="1"/>
          </p:nvPr>
        </p:nvSpPr>
        <p:spPr bwMode="auto">
          <a:xfrm>
            <a:off x="431800" y="8813800"/>
            <a:ext cx="8255000" cy="81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50800" tIns="50800" rIns="50800" bIns="50800" numCol="1" anchor="t" anchorCtr="0" compatLnSpc="1">
            <a:prstTxWarp prst="textNoShape">
              <a:avLst/>
            </a:prstTxWarp>
          </a:bodyPr>
          <a:lstStyle/>
          <a:p>
            <a:pPr lvl="0"/>
            <a:r>
              <a:rPr lang="en-US">
                <a:sym typeface="Helvetica Neue" charset="0"/>
              </a:rPr>
              <a:t>Click to edit Master text styles</a:t>
            </a:r>
          </a:p>
          <a:p>
            <a:pPr lvl="1"/>
            <a:r>
              <a:rPr lang="en-US">
                <a:sym typeface="Helvetica Neue" charset="0"/>
              </a:rPr>
              <a:t>Second level</a:t>
            </a:r>
          </a:p>
          <a:p>
            <a:pPr lvl="2"/>
            <a:r>
              <a:rPr lang="en-US">
                <a:sym typeface="Helvetica Neue" charset="0"/>
              </a:rPr>
              <a:t>Third level</a:t>
            </a:r>
          </a:p>
          <a:p>
            <a:pPr lvl="3"/>
            <a:r>
              <a:rPr lang="en-US">
                <a:sym typeface="Helvetica Neue" charset="0"/>
              </a:rPr>
              <a:t>Fourth level</a:t>
            </a:r>
          </a:p>
          <a:p>
            <a:pPr lvl="4"/>
            <a:r>
              <a:rPr lang="en-US">
                <a:sym typeface="Helvetica Neue" charset="0"/>
              </a:rPr>
              <a:t>Fifth level</a:t>
            </a:r>
          </a:p>
        </p:txBody>
      </p:sp>
    </p:spTree>
  </p:cSld>
  <p:clrMap bg1="lt1" tx1="dk1" bg2="lt2" tx2="dk2" accent1="accent1" accent2="accent2" accent3="accent3" accent4="accent4" accent5="accent5" accent6="accent6" hlink="hlink" folHlink="folHlink"/>
  <p:sldLayoutIdLst>
    <p:sldLayoutId id="2147483744" r:id="rId1"/>
    <p:sldLayoutId id="2147483745" r:id="rId2"/>
    <p:sldLayoutId id="2147483746" r:id="rId3"/>
    <p:sldLayoutId id="2147483747" r:id="rId4"/>
    <p:sldLayoutId id="2147483748" r:id="rId5"/>
    <p:sldLayoutId id="2147483749" r:id="rId6"/>
    <p:sldLayoutId id="2147483750" r:id="rId7"/>
    <p:sldLayoutId id="2147483751" r:id="rId8"/>
    <p:sldLayoutId id="2147483752" r:id="rId9"/>
    <p:sldLayoutId id="2147483753" r:id="rId10"/>
    <p:sldLayoutId id="2147483754" r:id="rId11"/>
  </p:sldLayoutIdLst>
  <p:transition/>
  <p:txStyles>
    <p:titleStyle>
      <a:lvl1pPr algn="r" rtl="0" eaLnBrk="0" fontAlgn="base" hangingPunct="0">
        <a:spcBef>
          <a:spcPct val="0"/>
        </a:spcBef>
        <a:spcAft>
          <a:spcPct val="0"/>
        </a:spcAft>
        <a:defRPr sz="2600">
          <a:solidFill>
            <a:schemeClr val="tx1"/>
          </a:solidFill>
          <a:latin typeface="+mj-lt"/>
          <a:ea typeface="+mj-ea"/>
          <a:cs typeface="+mj-cs"/>
          <a:sym typeface="Helvetica Neue Light" charset="0"/>
        </a:defRPr>
      </a:lvl1pPr>
      <a:lvl2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2pPr>
      <a:lvl3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3pPr>
      <a:lvl4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4pPr>
      <a:lvl5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5pPr>
      <a:lvl6pPr marL="4572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6pPr>
      <a:lvl7pPr marL="9144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7pPr>
      <a:lvl8pPr marL="13716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8pPr>
      <a:lvl9pPr marL="18288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defRPr sz="2000">
          <a:solidFill>
            <a:srgbClr val="727272"/>
          </a:solidFill>
          <a:latin typeface="+mn-lt"/>
          <a:ea typeface="+mn-ea"/>
          <a:cs typeface="+mn-cs"/>
          <a:sym typeface="Helvetica Neue" charset="0"/>
        </a:defRPr>
      </a:lvl1pPr>
      <a:lvl2pPr marL="742950" indent="-285750" algn="l" rtl="0" eaLnBrk="0" fontAlgn="base" hangingPunct="0">
        <a:spcBef>
          <a:spcPct val="0"/>
        </a:spcBef>
        <a:spcAft>
          <a:spcPct val="0"/>
        </a:spcAft>
        <a:defRPr sz="2000">
          <a:solidFill>
            <a:srgbClr val="727272"/>
          </a:solidFill>
          <a:latin typeface="+mn-lt"/>
          <a:ea typeface="+mn-ea"/>
          <a:cs typeface="+mn-cs"/>
          <a:sym typeface="Helvetica Neue" charset="0"/>
        </a:defRPr>
      </a:lvl2pPr>
      <a:lvl3pPr marL="11430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3pPr>
      <a:lvl4pPr marL="16002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4pPr>
      <a:lvl5pPr marL="20574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5pPr>
      <a:lvl6pPr marL="457200" algn="l" rtl="0" fontAlgn="base">
        <a:spcBef>
          <a:spcPct val="0"/>
        </a:spcBef>
        <a:spcAft>
          <a:spcPct val="0"/>
        </a:spcAft>
        <a:defRPr sz="2000">
          <a:solidFill>
            <a:srgbClr val="727272"/>
          </a:solidFill>
          <a:latin typeface="+mn-lt"/>
          <a:ea typeface="+mn-ea"/>
          <a:cs typeface="+mn-cs"/>
          <a:sym typeface="Helvetica Neue" charset="0"/>
        </a:defRPr>
      </a:lvl6pPr>
      <a:lvl7pPr marL="914400" algn="l" rtl="0" fontAlgn="base">
        <a:spcBef>
          <a:spcPct val="0"/>
        </a:spcBef>
        <a:spcAft>
          <a:spcPct val="0"/>
        </a:spcAft>
        <a:defRPr sz="2000">
          <a:solidFill>
            <a:srgbClr val="727272"/>
          </a:solidFill>
          <a:latin typeface="+mn-lt"/>
          <a:ea typeface="+mn-ea"/>
          <a:cs typeface="+mn-cs"/>
          <a:sym typeface="Helvetica Neue" charset="0"/>
        </a:defRPr>
      </a:lvl7pPr>
      <a:lvl8pPr marL="1371600" algn="l" rtl="0" fontAlgn="base">
        <a:spcBef>
          <a:spcPct val="0"/>
        </a:spcBef>
        <a:spcAft>
          <a:spcPct val="0"/>
        </a:spcAft>
        <a:defRPr sz="2000">
          <a:solidFill>
            <a:srgbClr val="727272"/>
          </a:solidFill>
          <a:latin typeface="+mn-lt"/>
          <a:ea typeface="+mn-ea"/>
          <a:cs typeface="+mn-cs"/>
          <a:sym typeface="Helvetica Neue" charset="0"/>
        </a:defRPr>
      </a:lvl8pPr>
      <a:lvl9pPr marL="1828800" algn="l" rtl="0" fontAlgn="base">
        <a:spcBef>
          <a:spcPct val="0"/>
        </a:spcBef>
        <a:spcAft>
          <a:spcPct val="0"/>
        </a:spcAft>
        <a:defRPr sz="2000">
          <a:solidFill>
            <a:srgbClr val="727272"/>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1"/>
          <p:cNvSpPr>
            <a:spLocks noGrp="1" noChangeArrowheads="1"/>
          </p:cNvSpPr>
          <p:nvPr>
            <p:ph type="body" idx="1"/>
          </p:nvPr>
        </p:nvSpPr>
        <p:spPr bwMode="auto">
          <a:xfrm>
            <a:off x="571500" y="2324100"/>
            <a:ext cx="5080000" cy="656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50800" tIns="50800" rIns="50800" bIns="50800" numCol="1" anchor="t" anchorCtr="0" compatLnSpc="1">
            <a:prstTxWarp prst="textNoShape">
              <a:avLst/>
            </a:prstTxWarp>
          </a:bodyPr>
          <a:lstStyle/>
          <a:p>
            <a:pPr lvl="0"/>
            <a:r>
              <a:rPr lang="en-US">
                <a:sym typeface="Helvetica Neue" charset="0"/>
              </a:rPr>
              <a:t>Click to edit Master text styles</a:t>
            </a:r>
          </a:p>
          <a:p>
            <a:pPr lvl="1"/>
            <a:r>
              <a:rPr lang="en-US">
                <a:sym typeface="Helvetica Neue" charset="0"/>
              </a:rPr>
              <a:t>Second level</a:t>
            </a:r>
          </a:p>
          <a:p>
            <a:pPr lvl="2"/>
            <a:r>
              <a:rPr lang="en-US">
                <a:sym typeface="Helvetica Neue" charset="0"/>
              </a:rPr>
              <a:t>Third level</a:t>
            </a:r>
          </a:p>
          <a:p>
            <a:pPr lvl="3"/>
            <a:r>
              <a:rPr lang="en-US">
                <a:sym typeface="Helvetica Neue" charset="0"/>
              </a:rPr>
              <a:t>Fourth level</a:t>
            </a:r>
          </a:p>
          <a:p>
            <a:pPr lvl="4"/>
            <a:r>
              <a:rPr lang="en-US">
                <a:sym typeface="Helvetica Neue" charset="0"/>
              </a:rPr>
              <a:t>Fifth level</a:t>
            </a:r>
          </a:p>
        </p:txBody>
      </p:sp>
      <p:sp>
        <p:nvSpPr>
          <p:cNvPr id="9219" name="Line 2"/>
          <p:cNvSpPr>
            <a:spLocks noChangeShapeType="1"/>
          </p:cNvSpPr>
          <p:nvPr/>
        </p:nvSpPr>
        <p:spPr bwMode="auto">
          <a:xfrm>
            <a:off x="647700" y="1968500"/>
            <a:ext cx="4876800" cy="0"/>
          </a:xfrm>
          <a:prstGeom prst="line">
            <a:avLst/>
          </a:prstGeom>
          <a:noFill/>
          <a:ln w="12700">
            <a:solidFill>
              <a:srgbClr val="888888"/>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
        <p:nvSpPr>
          <p:cNvPr id="9220" name="Rectangle 3"/>
          <p:cNvSpPr>
            <a:spLocks noGrp="1" noChangeArrowheads="1"/>
          </p:cNvSpPr>
          <p:nvPr>
            <p:ph type="title"/>
          </p:nvPr>
        </p:nvSpPr>
        <p:spPr bwMode="auto">
          <a:xfrm>
            <a:off x="571500" y="330200"/>
            <a:ext cx="5080000" cy="139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50800" tIns="50800" rIns="50800" bIns="50800" numCol="1" anchor="b" anchorCtr="0" compatLnSpc="1">
            <a:prstTxWarp prst="textNoShape">
              <a:avLst/>
            </a:prstTxWarp>
          </a:bodyPr>
          <a:lstStyle/>
          <a:p>
            <a:pPr lvl="0"/>
            <a:r>
              <a:rPr lang="en-US">
                <a:sym typeface="Helvetica Neue Light" charset="0"/>
              </a:rPr>
              <a:t>Click to edit Master title style</a:t>
            </a:r>
          </a:p>
        </p:txBody>
      </p:sp>
    </p:spTree>
  </p:cSld>
  <p:clrMap bg1="lt1" tx1="dk1" bg2="lt2" tx2="dk2" accent1="accent1" accent2="accent2" accent3="accent3" accent4="accent4" accent5="accent5" accent6="accent6" hlink="hlink" folHlink="folHlink"/>
  <p:sldLayoutIdLst>
    <p:sldLayoutId id="2147483755" r:id="rId1"/>
    <p:sldLayoutId id="2147483756" r:id="rId2"/>
    <p:sldLayoutId id="2147483757" r:id="rId3"/>
    <p:sldLayoutId id="2147483758" r:id="rId4"/>
    <p:sldLayoutId id="2147483759" r:id="rId5"/>
    <p:sldLayoutId id="2147483760" r:id="rId6"/>
    <p:sldLayoutId id="2147483761" r:id="rId7"/>
    <p:sldLayoutId id="2147483762" r:id="rId8"/>
    <p:sldLayoutId id="2147483763" r:id="rId9"/>
    <p:sldLayoutId id="2147483764" r:id="rId10"/>
    <p:sldLayoutId id="2147483765" r:id="rId11"/>
  </p:sldLayoutIdLst>
  <p:transition/>
  <p:txStyles>
    <p:titleStyle>
      <a:lvl1pPr algn="l" rtl="0" eaLnBrk="0" fontAlgn="base" hangingPunct="0">
        <a:spcBef>
          <a:spcPct val="0"/>
        </a:spcBef>
        <a:spcAft>
          <a:spcPct val="0"/>
        </a:spcAft>
        <a:defRPr sz="4200">
          <a:solidFill>
            <a:schemeClr val="tx1"/>
          </a:solidFill>
          <a:latin typeface="+mj-lt"/>
          <a:ea typeface="+mj-ea"/>
          <a:cs typeface="+mj-cs"/>
          <a:sym typeface="Helvetica Neue Light" charset="0"/>
        </a:defRPr>
      </a:lvl1pPr>
      <a:lvl2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2pPr>
      <a:lvl3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3pPr>
      <a:lvl4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4pPr>
      <a:lvl5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5pPr>
      <a:lvl6pPr marL="4572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2667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1pPr>
      <a:lvl2pPr marL="6604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2pPr>
      <a:lvl3pPr marL="11049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3pPr>
      <a:lvl4pPr marL="15494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4pPr>
      <a:lvl5pPr marL="19939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5pPr>
      <a:lvl6pPr marL="24511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6pPr>
      <a:lvl7pPr marL="29083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7pPr>
      <a:lvl8pPr marL="33655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8pPr>
      <a:lvl9pPr marL="38227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8" Type="http://schemas.openxmlformats.org/officeDocument/2006/relationships/image" Target="../media/image11.jpg"/><Relationship Id="rId3" Type="http://schemas.openxmlformats.org/officeDocument/2006/relationships/image" Target="../media/image4.png"/><Relationship Id="rId7" Type="http://schemas.openxmlformats.org/officeDocument/2006/relationships/image" Target="../media/image10.png"/><Relationship Id="rId2" Type="http://schemas.openxmlformats.org/officeDocument/2006/relationships/notesSlide" Target="../notesSlides/notesSlide5.xml"/><Relationship Id="rId1" Type="http://schemas.openxmlformats.org/officeDocument/2006/relationships/slideLayout" Target="../slideLayouts/slideLayout13.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8" Type="http://schemas.openxmlformats.org/officeDocument/2006/relationships/hyperlink" Target="http://www.apache.org/licenses/" TargetMode="External"/><Relationship Id="rId3" Type="http://schemas.openxmlformats.org/officeDocument/2006/relationships/hyperlink" Target="http://creativecommons.org/" TargetMode="External"/><Relationship Id="rId7" Type="http://schemas.openxmlformats.org/officeDocument/2006/relationships/hyperlink" Target="http://www.copyright.gov/" TargetMode="External"/><Relationship Id="rId2" Type="http://schemas.openxmlformats.org/officeDocument/2006/relationships/notesSlide" Target="../notesSlides/notesSlide6.xml"/><Relationship Id="rId1" Type="http://schemas.openxmlformats.org/officeDocument/2006/relationships/slideLayout" Target="../slideLayouts/slideLayout13.xml"/><Relationship Id="rId6" Type="http://schemas.openxmlformats.org/officeDocument/2006/relationships/hyperlink" Target="http://sciencecommons.org/" TargetMode="External"/><Relationship Id="rId5" Type="http://schemas.openxmlformats.org/officeDocument/2006/relationships/hyperlink" Target="http://www.polarcommons.org/" TargetMode="External"/><Relationship Id="rId10" Type="http://schemas.openxmlformats.org/officeDocument/2006/relationships/hyperlink" Target="http://www.gnu.org/" TargetMode="External"/><Relationship Id="rId4" Type="http://schemas.openxmlformats.org/officeDocument/2006/relationships/hyperlink" Target="http://www.opendatafoundation.org/" TargetMode="External"/><Relationship Id="rId9" Type="http://schemas.openxmlformats.org/officeDocument/2006/relationships/hyperlink" Target="http://www.freebsd.org/copyright/freebsd-license.html"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www.dcc.ac.uk/resources/how-guides/license-research-data" TargetMode="External"/><Relationship Id="rId2" Type="http://schemas.openxmlformats.org/officeDocument/2006/relationships/notesSlide" Target="../notesSlides/notesSlide7.xml"/><Relationship Id="rId1" Type="http://schemas.openxmlformats.org/officeDocument/2006/relationships/slideLayout" Target="../slideLayouts/slideLayout13.xml"/><Relationship Id="rId5" Type="http://schemas.openxmlformats.org/officeDocument/2006/relationships/hyperlink" Target="http://dx.doi.org/10.2481/dsj.35JSL201" TargetMode="External"/><Relationship Id="rId4" Type="http://schemas.openxmlformats.org/officeDocument/2006/relationships/hyperlink" Target="http://info.nfais.org/info/ChenDownsNov10.pdf" TargetMode="Externa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1"/>
          <p:cNvSpPr>
            <a:spLocks noGrp="1" noChangeArrowheads="1"/>
          </p:cNvSpPr>
          <p:nvPr>
            <p:ph type="title"/>
          </p:nvPr>
        </p:nvSpPr>
        <p:spPr>
          <a:xfrm>
            <a:off x="571500" y="1346200"/>
            <a:ext cx="11861800" cy="3175000"/>
          </a:xfrm>
        </p:spPr>
        <p:txBody>
          <a:bodyPr/>
          <a:lstStyle/>
          <a:p>
            <a:pPr eaLnBrk="1" hangingPunct="1"/>
            <a:r>
              <a:rPr lang="en-US" sz="4800" dirty="0" smtClean="0"/>
              <a:t/>
            </a:r>
            <a:br>
              <a:rPr lang="en-US" sz="4800" dirty="0" smtClean="0"/>
            </a:br>
            <a:r>
              <a:rPr lang="en-US" sz="4800" dirty="0" smtClean="0"/>
              <a:t>Providing Access to Your Data:</a:t>
            </a:r>
            <a:br>
              <a:rPr lang="en-US" sz="4800" dirty="0" smtClean="0"/>
            </a:br>
            <a:r>
              <a:rPr lang="en-US" sz="4800" dirty="0" smtClean="0"/>
              <a:t>Rights</a:t>
            </a:r>
            <a:endParaRPr lang="en-US" dirty="0" smtClean="0"/>
          </a:p>
        </p:txBody>
      </p:sp>
      <p:sp>
        <p:nvSpPr>
          <p:cNvPr id="3075" name="Rectangle 2"/>
          <p:cNvSpPr>
            <a:spLocks noGrp="1" noChangeArrowheads="1"/>
          </p:cNvSpPr>
          <p:nvPr>
            <p:ph type="body" idx="1"/>
          </p:nvPr>
        </p:nvSpPr>
        <p:spPr>
          <a:xfrm>
            <a:off x="584200" y="4953000"/>
            <a:ext cx="9575800" cy="3175000"/>
          </a:xfrm>
        </p:spPr>
        <p:txBody>
          <a:bodyPr/>
          <a:lstStyle/>
          <a:p>
            <a:pPr marL="0" indent="0" eaLnBrk="1" hangingPunct="1"/>
            <a:r>
              <a:rPr lang="en-US" sz="2400" dirty="0" smtClean="0"/>
              <a:t>Robert R. Downs, PhD</a:t>
            </a:r>
          </a:p>
          <a:p>
            <a:pPr marL="0" indent="0" eaLnBrk="1" hangingPunct="1"/>
            <a:r>
              <a:rPr lang="en-US" sz="2400" dirty="0" smtClean="0"/>
              <a:t>NASA </a:t>
            </a:r>
            <a:r>
              <a:rPr lang="en-US" sz="2400" dirty="0" smtClean="0"/>
              <a:t>Socioeconomic </a:t>
            </a:r>
            <a:r>
              <a:rPr lang="en-US" sz="2400" dirty="0" smtClean="0"/>
              <a:t>Data and Applications Center (SEDAC)</a:t>
            </a:r>
          </a:p>
          <a:p>
            <a:pPr marL="0" indent="0" eaLnBrk="1" hangingPunct="1"/>
            <a:r>
              <a:rPr lang="en-US" sz="2400" dirty="0" smtClean="0"/>
              <a:t>Center for International Earth Science Information Network (CIESIN)</a:t>
            </a:r>
          </a:p>
          <a:p>
            <a:pPr marL="0" indent="0" eaLnBrk="1" hangingPunct="1"/>
            <a:r>
              <a:rPr lang="en-US" sz="2400" dirty="0" smtClean="0"/>
              <a:t>Columbia University</a:t>
            </a:r>
          </a:p>
        </p:txBody>
      </p:sp>
      <p:pic>
        <p:nvPicPr>
          <p:cNvPr id="3076" name="Picture 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35000" y="7772400"/>
            <a:ext cx="1657350" cy="1657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7" name="Rectangle 2"/>
          <p:cNvSpPr txBox="1">
            <a:spLocks noChangeArrowheads="1"/>
          </p:cNvSpPr>
          <p:nvPr/>
        </p:nvSpPr>
        <p:spPr bwMode="auto">
          <a:xfrm>
            <a:off x="6578600" y="4953000"/>
            <a:ext cx="5918200"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50800" tIns="50800" rIns="50800" bIns="50800"/>
          <a:lstStyle>
            <a:lvl1pPr eaLnBrk="0" hangingPunct="0">
              <a:defRPr sz="4200">
                <a:solidFill>
                  <a:srgbClr val="000000"/>
                </a:solidFill>
                <a:latin typeface="Helvetica Neue Light"/>
                <a:ea typeface="ヒラギノ角ゴ ProN W3"/>
                <a:cs typeface="ヒラギノ角ゴ ProN W3"/>
                <a:sym typeface="Helvetica Neue Light"/>
              </a:defRPr>
            </a:lvl1pPr>
            <a:lvl2pPr marL="742950" indent="-285750" eaLnBrk="0" hangingPunct="0">
              <a:defRPr sz="4200">
                <a:solidFill>
                  <a:srgbClr val="000000"/>
                </a:solidFill>
                <a:latin typeface="Helvetica Neue Light"/>
                <a:ea typeface="ヒラギノ角ゴ ProN W3"/>
                <a:cs typeface="ヒラギノ角ゴ ProN W3"/>
                <a:sym typeface="Helvetica Neue Light"/>
              </a:defRPr>
            </a:lvl2pPr>
            <a:lvl3pPr marL="1143000" indent="-228600" eaLnBrk="0" hangingPunct="0">
              <a:defRPr sz="4200">
                <a:solidFill>
                  <a:srgbClr val="000000"/>
                </a:solidFill>
                <a:latin typeface="Helvetica Neue Light"/>
                <a:ea typeface="ヒラギノ角ゴ ProN W3"/>
                <a:cs typeface="ヒラギノ角ゴ ProN W3"/>
                <a:sym typeface="Helvetica Neue Light"/>
              </a:defRPr>
            </a:lvl3pPr>
            <a:lvl4pPr marL="1600200" indent="-228600" eaLnBrk="0" hangingPunct="0">
              <a:defRPr sz="4200">
                <a:solidFill>
                  <a:srgbClr val="000000"/>
                </a:solidFill>
                <a:latin typeface="Helvetica Neue Light"/>
                <a:ea typeface="ヒラギノ角ゴ ProN W3"/>
                <a:cs typeface="ヒラギノ角ゴ ProN W3"/>
                <a:sym typeface="Helvetica Neue Light"/>
              </a:defRPr>
            </a:lvl4pPr>
            <a:lvl5pPr marL="2057400" indent="-228600" eaLnBrk="0" hangingPunct="0">
              <a:defRPr sz="4200">
                <a:solidFill>
                  <a:srgbClr val="000000"/>
                </a:solidFill>
                <a:latin typeface="Helvetica Neue Light"/>
                <a:ea typeface="ヒラギノ角ゴ ProN W3"/>
                <a:cs typeface="ヒラギノ角ゴ ProN W3"/>
                <a:sym typeface="Helvetica Neue Light"/>
              </a:defRPr>
            </a:lvl5pPr>
            <a:lvl6pPr marL="25146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6pPr>
            <a:lvl7pPr marL="29718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7pPr>
            <a:lvl8pPr marL="34290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8pPr>
            <a:lvl9pPr marL="38862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9pPr>
          </a:lstStyle>
          <a:p>
            <a:pPr algn="r" eaLnBrk="1" hangingPunct="1"/>
            <a:r>
              <a:rPr lang="en-US" sz="2400">
                <a:solidFill>
                  <a:srgbClr val="606060"/>
                </a:solidFill>
                <a:latin typeface="Helvetica Neue"/>
                <a:sym typeface="Helvetica Neue"/>
              </a:rPr>
              <a:t>Version 1.0</a:t>
            </a:r>
          </a:p>
          <a:p>
            <a:pPr algn="r" eaLnBrk="1" hangingPunct="1"/>
            <a:r>
              <a:rPr lang="en-US" sz="2400">
                <a:solidFill>
                  <a:srgbClr val="606060"/>
                </a:solidFill>
                <a:latin typeface="Helvetica Neue"/>
                <a:sym typeface="Helvetica Neue"/>
              </a:rPr>
              <a:t>Review Date</a:t>
            </a:r>
          </a:p>
          <a:p>
            <a:pPr algn="r" eaLnBrk="1" hangingPunct="1"/>
            <a:endParaRPr lang="en-US" sz="2400">
              <a:solidFill>
                <a:srgbClr val="606060"/>
              </a:solidFill>
              <a:latin typeface="Helvetica Neue"/>
              <a:sym typeface="Helvetica Neue"/>
            </a:endParaRPr>
          </a:p>
          <a:p>
            <a:pPr algn="r" eaLnBrk="1" hangingPunct="1"/>
            <a:endParaRPr lang="en-US" sz="2400">
              <a:solidFill>
                <a:srgbClr val="606060"/>
              </a:solidFill>
              <a:latin typeface="Helvetica Neue"/>
              <a:sym typeface="Helvetica Neue"/>
            </a:endParaRPr>
          </a:p>
        </p:txBody>
      </p:sp>
      <p:sp>
        <p:nvSpPr>
          <p:cNvPr id="3078" name="Rectangle 1"/>
          <p:cNvSpPr>
            <a:spLocks noChangeArrowheads="1"/>
          </p:cNvSpPr>
          <p:nvPr/>
        </p:nvSpPr>
        <p:spPr bwMode="auto">
          <a:xfrm>
            <a:off x="635000" y="533400"/>
            <a:ext cx="379253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sz="2400" b="1"/>
              <a:t>Local Data Management </a:t>
            </a:r>
          </a:p>
        </p:txBody>
      </p:sp>
      <p:pic>
        <p:nvPicPr>
          <p:cNvPr id="3079" name="Picture 1" descr="DC-FullColor-01.png"/>
          <p:cNvPicPr>
            <a:picLocks noChangeAspect="1"/>
          </p:cNvPicPr>
          <p:nvPr/>
        </p:nvPicPr>
        <p:blipFill>
          <a:blip r:embed="rId4">
            <a:extLst>
              <a:ext uri="{28A0092B-C50C-407E-A947-70E740481C1C}">
                <a14:useLocalDpi xmlns:a14="http://schemas.microsoft.com/office/drawing/2010/main" val="0"/>
              </a:ext>
            </a:extLst>
          </a:blip>
          <a:srcRect l="14297" t="37932" r="12846" b="44067"/>
          <a:stretch>
            <a:fillRect/>
          </a:stretch>
        </p:blipFill>
        <p:spPr bwMode="auto">
          <a:xfrm>
            <a:off x="2439988" y="8077200"/>
            <a:ext cx="4672012"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80" name="TextBox 9"/>
          <p:cNvSpPr txBox="1">
            <a:spLocks noChangeArrowheads="1"/>
          </p:cNvSpPr>
          <p:nvPr/>
        </p:nvSpPr>
        <p:spPr bwMode="auto">
          <a:xfrm>
            <a:off x="8940800" y="9415463"/>
            <a:ext cx="247808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4200">
                <a:solidFill>
                  <a:srgbClr val="000000"/>
                </a:solidFill>
                <a:latin typeface="Helvetica Neue Light"/>
                <a:ea typeface="ヒラギノ角ゴ ProN W3"/>
                <a:cs typeface="ヒラギノ角ゴ ProN W3"/>
                <a:sym typeface="Helvetica Neue Light"/>
              </a:defRPr>
            </a:lvl1pPr>
            <a:lvl2pPr marL="742950" indent="-285750" eaLnBrk="0" hangingPunct="0">
              <a:defRPr sz="4200">
                <a:solidFill>
                  <a:srgbClr val="000000"/>
                </a:solidFill>
                <a:latin typeface="Helvetica Neue Light"/>
                <a:ea typeface="ヒラギノ角ゴ ProN W3"/>
                <a:cs typeface="ヒラギノ角ゴ ProN W3"/>
                <a:sym typeface="Helvetica Neue Light"/>
              </a:defRPr>
            </a:lvl2pPr>
            <a:lvl3pPr marL="1143000" indent="-228600" eaLnBrk="0" hangingPunct="0">
              <a:defRPr sz="4200">
                <a:solidFill>
                  <a:srgbClr val="000000"/>
                </a:solidFill>
                <a:latin typeface="Helvetica Neue Light"/>
                <a:ea typeface="ヒラギノ角ゴ ProN W3"/>
                <a:cs typeface="ヒラギノ角ゴ ProN W3"/>
                <a:sym typeface="Helvetica Neue Light"/>
              </a:defRPr>
            </a:lvl3pPr>
            <a:lvl4pPr marL="1600200" indent="-228600" eaLnBrk="0" hangingPunct="0">
              <a:defRPr sz="4200">
                <a:solidFill>
                  <a:srgbClr val="000000"/>
                </a:solidFill>
                <a:latin typeface="Helvetica Neue Light"/>
                <a:ea typeface="ヒラギノ角ゴ ProN W3"/>
                <a:cs typeface="ヒラギノ角ゴ ProN W3"/>
                <a:sym typeface="Helvetica Neue Light"/>
              </a:defRPr>
            </a:lvl4pPr>
            <a:lvl5pPr marL="2057400" indent="-228600" eaLnBrk="0" hangingPunct="0">
              <a:defRPr sz="4200">
                <a:solidFill>
                  <a:srgbClr val="000000"/>
                </a:solidFill>
                <a:latin typeface="Helvetica Neue Light"/>
                <a:ea typeface="ヒラギノ角ゴ ProN W3"/>
                <a:cs typeface="ヒラギノ角ゴ ProN W3"/>
                <a:sym typeface="Helvetica Neue Light"/>
              </a:defRPr>
            </a:lvl5pPr>
            <a:lvl6pPr marL="25146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6pPr>
            <a:lvl7pPr marL="29718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7pPr>
            <a:lvl8pPr marL="34290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8pPr>
            <a:lvl9pPr marL="38862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9pPr>
          </a:lstStyle>
          <a:p>
            <a:pPr eaLnBrk="1" hangingPunct="1"/>
            <a:r>
              <a:rPr lang="en-US" sz="1200"/>
              <a:t>Copyright 2012 Robert R. Downs.</a:t>
            </a:r>
          </a:p>
        </p:txBody>
      </p:sp>
      <p:pic>
        <p:nvPicPr>
          <p:cNvPr id="3081" name="Picture 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11607800" y="9239250"/>
            <a:ext cx="1003300" cy="354013"/>
          </a:xfrm>
          <a:prstGeom prst="rect">
            <a:avLst/>
          </a:prstGeom>
          <a:noFill/>
          <a:ln>
            <a:noFill/>
          </a:ln>
          <a:effectLst/>
          <a:extLst>
            <a:ext uri="{909E8E84-426E-40DD-AFC4-6F175D3DCCD1}">
              <a14:hiddenFill xmlns:a14="http://schemas.microsoft.com/office/drawing/2010/main">
                <a:solidFill>
                  <a:srgbClr val="BFBFBF"/>
                </a:solidFill>
              </a14:hiddenFill>
            </a:ext>
            <a:ext uri="{91240B29-F687-4F45-9708-019B960494DF}">
              <a14:hiddenLine xmlns:a14="http://schemas.microsoft.com/office/drawing/2010/main" w="254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82" name="Picture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188200" y="7677150"/>
            <a:ext cx="2500313"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3"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855200" y="7997825"/>
            <a:ext cx="1125538" cy="1204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32352533"/>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p:cNvSpPr>
            <a:spLocks noGrp="1"/>
          </p:cNvSpPr>
          <p:nvPr>
            <p:ph type="title"/>
          </p:nvPr>
        </p:nvSpPr>
        <p:spPr/>
        <p:txBody>
          <a:bodyPr/>
          <a:lstStyle/>
          <a:p>
            <a:r>
              <a:rPr lang="en-US">
                <a:latin typeface="Helvetica Neue Light" charset="0"/>
                <a:ea typeface="ヒラギノ角ゴ ProN W3" charset="0"/>
                <a:cs typeface="ヒラギノ角ゴ ProN W3" charset="0"/>
              </a:rPr>
              <a:t>Overview</a:t>
            </a:r>
          </a:p>
        </p:txBody>
      </p:sp>
      <p:sp>
        <p:nvSpPr>
          <p:cNvPr id="23554" name="Content Placeholder 2"/>
          <p:cNvSpPr>
            <a:spLocks noGrp="1"/>
          </p:cNvSpPr>
          <p:nvPr>
            <p:ph idx="1"/>
          </p:nvPr>
        </p:nvSpPr>
        <p:spPr>
          <a:xfrm>
            <a:off x="1625600" y="3048000"/>
            <a:ext cx="10515600" cy="2590800"/>
          </a:xfrm>
        </p:spPr>
        <p:txBody>
          <a:bodyPr/>
          <a:lstStyle/>
          <a:p>
            <a:r>
              <a:rPr lang="en-US" dirty="0" smtClean="0">
                <a:latin typeface="Helvetica Neue" charset="0"/>
                <a:ea typeface="ヒラギノ角ゴ ProN W3" charset="0"/>
                <a:cs typeface="ヒラギノ角ゴ ProN W3" charset="0"/>
              </a:rPr>
              <a:t>Background and context</a:t>
            </a:r>
          </a:p>
          <a:p>
            <a:r>
              <a:rPr lang="en-US" dirty="0" smtClean="0">
                <a:latin typeface="Helvetica Neue" charset="0"/>
                <a:ea typeface="ヒラギノ角ゴ ProN W3" charset="0"/>
                <a:cs typeface="ヒラギノ角ゴ ProN W3" charset="0"/>
              </a:rPr>
              <a:t>Relevance to data management</a:t>
            </a:r>
          </a:p>
          <a:p>
            <a:r>
              <a:rPr lang="en-US" dirty="0" smtClean="0">
                <a:latin typeface="Helvetica Neue" charset="0"/>
                <a:ea typeface="ヒラギノ角ゴ ProN W3" charset="0"/>
                <a:cs typeface="ヒラギノ角ゴ ProN W3" charset="0"/>
              </a:rPr>
              <a:t>Choices for assigning rights: examples</a:t>
            </a:r>
            <a:endParaRPr lang="en-US" dirty="0" smtClean="0">
              <a:latin typeface="Helvetica Neue" charset="0"/>
              <a:ea typeface="ヒラギノ角ゴ ProN W3" charset="0"/>
              <a:cs typeface="ヒラギノ角ゴ ProN W3" charset="0"/>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title"/>
          </p:nvPr>
        </p:nvSpPr>
        <p:spPr/>
        <p:txBody>
          <a:bodyPr/>
          <a:lstStyle/>
          <a:p>
            <a:r>
              <a:rPr lang="en-US" dirty="0" smtClean="0">
                <a:latin typeface="Helvetica Neue Light" charset="0"/>
                <a:ea typeface="ヒラギノ角ゴ ProN W3" charset="0"/>
                <a:cs typeface="ヒラギノ角ゴ ProN W3" charset="0"/>
              </a:rPr>
              <a:t>Background and context</a:t>
            </a:r>
            <a:r>
              <a:rPr lang="en-US" dirty="0">
                <a:latin typeface="Helvetica Neue Light" charset="0"/>
                <a:ea typeface="ヒラギノ角ゴ ProN W3" charset="0"/>
                <a:cs typeface="ヒラギノ角ゴ ProN W3" charset="0"/>
              </a:rPr>
              <a:t>	</a:t>
            </a:r>
          </a:p>
        </p:txBody>
      </p:sp>
      <p:sp>
        <p:nvSpPr>
          <p:cNvPr id="25602" name="Content Placeholder 2"/>
          <p:cNvSpPr>
            <a:spLocks noGrp="1"/>
          </p:cNvSpPr>
          <p:nvPr>
            <p:ph idx="1"/>
          </p:nvPr>
        </p:nvSpPr>
        <p:spPr>
          <a:xfrm>
            <a:off x="254000" y="2057400"/>
            <a:ext cx="12344400" cy="7239000"/>
          </a:xfrm>
        </p:spPr>
        <p:txBody>
          <a:bodyPr/>
          <a:lstStyle/>
          <a:p>
            <a:r>
              <a:rPr lang="en-US" dirty="0"/>
              <a:t>Rights laws are not the same in every country</a:t>
            </a:r>
          </a:p>
          <a:p>
            <a:pPr lvl="1"/>
            <a:r>
              <a:rPr lang="en-US" sz="2400" dirty="0"/>
              <a:t>In US, copyright is automatically applied to original works, not to basic facts </a:t>
            </a:r>
            <a:r>
              <a:rPr lang="en-US" sz="2400" dirty="0" smtClean="0"/>
              <a:t>(data)</a:t>
            </a:r>
            <a:endParaRPr lang="en-US" sz="2400" dirty="0"/>
          </a:p>
          <a:p>
            <a:r>
              <a:rPr lang="en-US" dirty="0"/>
              <a:t>Applying non-restrictive licenses and open data practices can allow more uses of the data</a:t>
            </a:r>
          </a:p>
          <a:p>
            <a:pPr lvl="1"/>
            <a:r>
              <a:rPr lang="en-US" sz="2400" dirty="0"/>
              <a:t>Licenses or permissions may allow others to use the data and cite the data they use</a:t>
            </a:r>
          </a:p>
          <a:p>
            <a:r>
              <a:rPr lang="en-US" dirty="0" smtClean="0"/>
              <a:t>R</a:t>
            </a:r>
            <a:r>
              <a:rPr lang="en-US" dirty="0" smtClean="0"/>
              <a:t>ights </a:t>
            </a:r>
            <a:r>
              <a:rPr lang="en-US" dirty="0"/>
              <a:t>for the use of data are decided </a:t>
            </a:r>
            <a:r>
              <a:rPr lang="en-US" dirty="0" smtClean="0"/>
              <a:t>and granted by </a:t>
            </a:r>
            <a:r>
              <a:rPr lang="en-US" dirty="0"/>
              <a:t>the </a:t>
            </a:r>
            <a:r>
              <a:rPr lang="en-US" dirty="0" smtClean="0"/>
              <a:t>creator </a:t>
            </a:r>
            <a:r>
              <a:rPr lang="en-US" dirty="0"/>
              <a:t>(or owner, if different</a:t>
            </a:r>
            <a:r>
              <a:rPr lang="en-US" dirty="0" smtClean="0"/>
              <a:t>)</a:t>
            </a:r>
          </a:p>
          <a:p>
            <a:pPr lvl="1"/>
            <a:r>
              <a:rPr lang="en-US" sz="2400" dirty="0"/>
              <a:t>Rights authorize others to access, use, copy, modify, or distribute data </a:t>
            </a:r>
            <a:endParaRPr lang="en-US" sz="2400" dirty="0"/>
          </a:p>
          <a:p>
            <a:r>
              <a:rPr lang="en-US" dirty="0" smtClean="0"/>
              <a:t>A description of the </a:t>
            </a:r>
            <a:r>
              <a:rPr lang="en-US" dirty="0"/>
              <a:t>rights for the use of data </a:t>
            </a:r>
            <a:r>
              <a:rPr lang="en-US" dirty="0" smtClean="0"/>
              <a:t>should be packaged </a:t>
            </a:r>
            <a:r>
              <a:rPr lang="en-US" dirty="0"/>
              <a:t>with the data so that potential users can determine what they are allowed to do with the data</a:t>
            </a:r>
          </a:p>
          <a:p>
            <a:pPr lvl="1"/>
            <a:r>
              <a:rPr lang="en-US" sz="2400" dirty="0"/>
              <a:t>Rights </a:t>
            </a:r>
            <a:r>
              <a:rPr lang="en-US" sz="2400" dirty="0"/>
              <a:t>also should be </a:t>
            </a:r>
            <a:r>
              <a:rPr lang="en-US" sz="2400" dirty="0" smtClean="0"/>
              <a:t>described </a:t>
            </a:r>
            <a:r>
              <a:rPr lang="en-US" sz="2400" dirty="0"/>
              <a:t>for any documents, software code, or scripts that are needed to use the </a:t>
            </a:r>
            <a:r>
              <a:rPr lang="en-US" sz="2400" dirty="0"/>
              <a:t>data</a:t>
            </a:r>
            <a:endParaRPr lang="en-US" sz="2400" dirty="0"/>
          </a:p>
        </p:txBody>
      </p:sp>
    </p:spTree>
    <p:extLst>
      <p:ext uri="{BB962C8B-B14F-4D97-AF65-F5344CB8AC3E}">
        <p14:creationId xmlns:p14="http://schemas.microsoft.com/office/powerpoint/2010/main" val="2496332321"/>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title"/>
          </p:nvPr>
        </p:nvSpPr>
        <p:spPr>
          <a:xfrm>
            <a:off x="406400" y="584200"/>
            <a:ext cx="12026900" cy="1397000"/>
          </a:xfrm>
        </p:spPr>
        <p:txBody>
          <a:bodyPr/>
          <a:lstStyle/>
          <a:p>
            <a:r>
              <a:rPr lang="en-US" dirty="0">
                <a:latin typeface="Helvetica Neue Light" charset="0"/>
                <a:ea typeface="ヒラギノ角ゴ ProN W3" charset="0"/>
                <a:cs typeface="ヒラギノ角ゴ ProN W3" charset="0"/>
              </a:rPr>
              <a:t>Relevance </a:t>
            </a:r>
            <a:r>
              <a:rPr lang="en-US" dirty="0" smtClean="0">
                <a:latin typeface="Helvetica Neue Light" charset="0"/>
                <a:ea typeface="ヒラギノ角ゴ ProN W3" charset="0"/>
                <a:cs typeface="ヒラギノ角ゴ ProN W3" charset="0"/>
              </a:rPr>
              <a:t>to data management</a:t>
            </a:r>
            <a:r>
              <a:rPr lang="en-US" dirty="0">
                <a:latin typeface="Helvetica Neue Light" charset="0"/>
                <a:ea typeface="ヒラギノ角ゴ ProN W3" charset="0"/>
                <a:cs typeface="ヒラギノ角ゴ ProN W3" charset="0"/>
              </a:rPr>
              <a:t>	</a:t>
            </a:r>
          </a:p>
        </p:txBody>
      </p:sp>
      <p:sp>
        <p:nvSpPr>
          <p:cNvPr id="25602" name="Content Placeholder 2"/>
          <p:cNvSpPr>
            <a:spLocks noGrp="1"/>
          </p:cNvSpPr>
          <p:nvPr>
            <p:ph idx="1"/>
          </p:nvPr>
        </p:nvSpPr>
        <p:spPr>
          <a:xfrm>
            <a:off x="330200" y="2133600"/>
            <a:ext cx="12268200" cy="7239000"/>
          </a:xfrm>
        </p:spPr>
        <p:txBody>
          <a:bodyPr/>
          <a:lstStyle/>
          <a:p>
            <a:r>
              <a:rPr lang="en-US" sz="2800" dirty="0" smtClean="0"/>
              <a:t>Distributors</a:t>
            </a:r>
            <a:r>
              <a:rPr lang="en-US" sz="2800" dirty="0"/>
              <a:t>, stewards, and end-users of data need to receive rights </a:t>
            </a:r>
            <a:r>
              <a:rPr lang="en-US" sz="2800" dirty="0" smtClean="0"/>
              <a:t>from creators for </a:t>
            </a:r>
            <a:r>
              <a:rPr lang="en-US" sz="2800" dirty="0"/>
              <a:t>using data</a:t>
            </a:r>
          </a:p>
          <a:p>
            <a:pPr lvl="1"/>
            <a:r>
              <a:rPr lang="en-US" sz="2400" dirty="0"/>
              <a:t>Distributors need rights to modify and disseminate the data and to allow others to distribute the data</a:t>
            </a:r>
          </a:p>
          <a:p>
            <a:pPr lvl="1"/>
            <a:r>
              <a:rPr lang="en-US" sz="2400" dirty="0" smtClean="0"/>
              <a:t>Data s</a:t>
            </a:r>
            <a:r>
              <a:rPr lang="en-US" sz="2400" dirty="0" smtClean="0"/>
              <a:t>tewards </a:t>
            </a:r>
            <a:r>
              <a:rPr lang="en-US" sz="2400" dirty="0"/>
              <a:t>need to acquire rights to maintain, modify, and store the data</a:t>
            </a:r>
          </a:p>
          <a:p>
            <a:pPr lvl="1"/>
            <a:r>
              <a:rPr lang="en-US" sz="2400" dirty="0"/>
              <a:t>End-users need to acquire rights to use the </a:t>
            </a:r>
            <a:r>
              <a:rPr lang="en-US" sz="2400" dirty="0" smtClean="0"/>
              <a:t>data</a:t>
            </a:r>
            <a:endParaRPr lang="en-US" sz="2400" dirty="0"/>
          </a:p>
          <a:p>
            <a:r>
              <a:rPr lang="en-US" sz="2800" dirty="0"/>
              <a:t>Recipients of </a:t>
            </a:r>
            <a:r>
              <a:rPr lang="en-US" sz="2800" dirty="0" smtClean="0"/>
              <a:t>data need </a:t>
            </a:r>
            <a:r>
              <a:rPr lang="en-US" sz="2800" dirty="0"/>
              <a:t>to know </a:t>
            </a:r>
            <a:r>
              <a:rPr lang="en-US" sz="2800" dirty="0" smtClean="0"/>
              <a:t>what rights </a:t>
            </a:r>
            <a:r>
              <a:rPr lang="en-US" sz="2800" dirty="0"/>
              <a:t>they have been granted for using </a:t>
            </a:r>
            <a:r>
              <a:rPr lang="en-US" sz="2800" dirty="0" smtClean="0"/>
              <a:t>data </a:t>
            </a:r>
            <a:r>
              <a:rPr lang="en-US" sz="2800" dirty="0"/>
              <a:t>so </a:t>
            </a:r>
            <a:r>
              <a:rPr lang="en-US" sz="2800" dirty="0" smtClean="0"/>
              <a:t>they </a:t>
            </a:r>
            <a:r>
              <a:rPr lang="en-US" sz="2800" dirty="0"/>
              <a:t>may exercise their rights and </a:t>
            </a:r>
            <a:r>
              <a:rPr lang="en-US" sz="2800" dirty="0" smtClean="0"/>
              <a:t>be aware </a:t>
            </a:r>
            <a:r>
              <a:rPr lang="en-US" sz="2800" dirty="0"/>
              <a:t>of </a:t>
            </a:r>
            <a:r>
              <a:rPr lang="en-US" sz="2800" dirty="0" smtClean="0"/>
              <a:t>any restrictions</a:t>
            </a:r>
          </a:p>
          <a:p>
            <a:pPr lvl="1"/>
            <a:r>
              <a:rPr lang="en-US" sz="2200" dirty="0"/>
              <a:t>Simple language should be used to communicate rights assigned to the user</a:t>
            </a:r>
          </a:p>
          <a:p>
            <a:pPr lvl="1"/>
            <a:r>
              <a:rPr lang="en-US" sz="2200" dirty="0"/>
              <a:t>If clear descriptions of the rights are packaged with the data, then users can easily learn about their rights and requests for rights will be limited</a:t>
            </a:r>
          </a:p>
          <a:p>
            <a:pPr lvl="1"/>
            <a:r>
              <a:rPr lang="en-US" sz="2200" dirty="0"/>
              <a:t>Machine-readable rights descriptions can be harvested for distribution in catalogs</a:t>
            </a:r>
          </a:p>
          <a:p>
            <a:r>
              <a:rPr lang="en-US" sz="2800" dirty="0" smtClean="0"/>
              <a:t>Granting open rights to </a:t>
            </a:r>
            <a:r>
              <a:rPr lang="en-US" sz="2800" dirty="0"/>
              <a:t>data </a:t>
            </a:r>
            <a:r>
              <a:rPr lang="en-US" sz="2800" dirty="0" smtClean="0"/>
              <a:t>and reducing restrictions is more efficient</a:t>
            </a:r>
          </a:p>
          <a:p>
            <a:pPr lvl="1"/>
            <a:r>
              <a:rPr lang="en-US" sz="2200" dirty="0"/>
              <a:t>Limits </a:t>
            </a:r>
            <a:r>
              <a:rPr lang="en-US" sz="2200" dirty="0" smtClean="0"/>
              <a:t>permission requests</a:t>
            </a:r>
            <a:endParaRPr lang="en-US" sz="2200" dirty="0"/>
          </a:p>
          <a:p>
            <a:pPr lvl="1"/>
            <a:r>
              <a:rPr lang="en-US" sz="2200" dirty="0" smtClean="0"/>
              <a:t>Works</a:t>
            </a:r>
            <a:r>
              <a:rPr lang="en-US" sz="2200" dirty="0" smtClean="0"/>
              <a:t> created </a:t>
            </a:r>
            <a:r>
              <a:rPr lang="en-US" sz="2200" dirty="0"/>
              <a:t>by U. S. Government employees </a:t>
            </a:r>
            <a:r>
              <a:rPr lang="en-US" sz="2200" dirty="0" smtClean="0"/>
              <a:t>should be in public domain (no copyright)</a:t>
            </a:r>
          </a:p>
          <a:p>
            <a:pPr lvl="1"/>
            <a:r>
              <a:rPr lang="en-US" sz="2200" dirty="0" smtClean="0"/>
              <a:t>Discuss options with </a:t>
            </a:r>
            <a:r>
              <a:rPr lang="en-US" sz="2200" dirty="0"/>
              <a:t>your technology transfer office </a:t>
            </a:r>
            <a:r>
              <a:rPr lang="en-US" sz="2200" dirty="0" smtClean="0"/>
              <a:t>for granting open rights to data</a:t>
            </a:r>
            <a:endParaRPr lang="en-US" sz="2200" dirty="0"/>
          </a:p>
        </p:txBody>
      </p:sp>
    </p:spTree>
    <p:extLst>
      <p:ext uri="{BB962C8B-B14F-4D97-AF65-F5344CB8AC3E}">
        <p14:creationId xmlns:p14="http://schemas.microsoft.com/office/powerpoint/2010/main" val="2496332321"/>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title"/>
          </p:nvPr>
        </p:nvSpPr>
        <p:spPr>
          <a:xfrm>
            <a:off x="406400" y="584200"/>
            <a:ext cx="12026900" cy="1397000"/>
          </a:xfrm>
        </p:spPr>
        <p:txBody>
          <a:bodyPr/>
          <a:lstStyle/>
          <a:p>
            <a:r>
              <a:rPr lang="en-US" dirty="0" smtClean="0">
                <a:latin typeface="Helvetica Neue Light" charset="0"/>
                <a:ea typeface="ヒラギノ角ゴ ProN W3" charset="0"/>
                <a:cs typeface="ヒラギノ角ゴ ProN W3" charset="0"/>
              </a:rPr>
              <a:t>Choices for assigning rights: examples</a:t>
            </a:r>
            <a:r>
              <a:rPr lang="en-US" dirty="0">
                <a:latin typeface="Helvetica Neue Light" charset="0"/>
                <a:ea typeface="ヒラギノ角ゴ ProN W3" charset="0"/>
                <a:cs typeface="ヒラギノ角ゴ ProN W3" charset="0"/>
              </a:rPr>
              <a:t>	</a:t>
            </a:r>
          </a:p>
        </p:txBody>
      </p:sp>
      <p:sp>
        <p:nvSpPr>
          <p:cNvPr id="25602" name="Content Placeholder 2"/>
          <p:cNvSpPr>
            <a:spLocks noGrp="1"/>
          </p:cNvSpPr>
          <p:nvPr>
            <p:ph idx="1"/>
          </p:nvPr>
        </p:nvSpPr>
        <p:spPr>
          <a:xfrm>
            <a:off x="558800" y="1981200"/>
            <a:ext cx="11861800" cy="7467600"/>
          </a:xfrm>
        </p:spPr>
        <p:txBody>
          <a:bodyPr/>
          <a:lstStyle/>
          <a:p>
            <a:r>
              <a:rPr lang="en-US" sz="2800" dirty="0"/>
              <a:t>Public Domain – not copyrighted, </a:t>
            </a:r>
            <a:r>
              <a:rPr lang="en-US" sz="2800" dirty="0" smtClean="0"/>
              <a:t>usage permission </a:t>
            </a:r>
            <a:r>
              <a:rPr lang="en-US" sz="2800" dirty="0"/>
              <a:t>is not required</a:t>
            </a:r>
          </a:p>
          <a:p>
            <a:pPr lvl="1"/>
            <a:r>
              <a:rPr lang="en-US" sz="2000" dirty="0"/>
              <a:t>Works created by some government agencies may be in the public domain</a:t>
            </a:r>
          </a:p>
          <a:p>
            <a:pPr lvl="1"/>
            <a:r>
              <a:rPr lang="en-US" sz="2000" dirty="0"/>
              <a:t>Works in the public domain can be marked to identify them</a:t>
            </a:r>
          </a:p>
          <a:p>
            <a:pPr lvl="1"/>
            <a:r>
              <a:rPr lang="en-US" sz="2000" dirty="0" smtClean="0"/>
              <a:t>Alternatively, r</a:t>
            </a:r>
            <a:r>
              <a:rPr lang="en-US" sz="2000" dirty="0" smtClean="0"/>
              <a:t>ights </a:t>
            </a:r>
            <a:r>
              <a:rPr lang="en-US" sz="2000" dirty="0"/>
              <a:t>can be waived by applying a Creative Commons 0 (CC0) license</a:t>
            </a:r>
          </a:p>
          <a:p>
            <a:pPr lvl="1"/>
            <a:r>
              <a:rPr lang="en-US" sz="2000" dirty="0"/>
              <a:t>Most </a:t>
            </a:r>
            <a:r>
              <a:rPr lang="en-US" sz="2000" dirty="0" smtClean="0"/>
              <a:t>open option for </a:t>
            </a:r>
            <a:r>
              <a:rPr lang="en-US" sz="2000" dirty="0"/>
              <a:t>data </a:t>
            </a:r>
            <a:r>
              <a:rPr lang="en-US" sz="2000" dirty="0" smtClean="0"/>
              <a:t>sharing and most efficient </a:t>
            </a:r>
            <a:r>
              <a:rPr lang="en-US" sz="2000" dirty="0"/>
              <a:t>for </a:t>
            </a:r>
            <a:r>
              <a:rPr lang="en-US" sz="2000" dirty="0" smtClean="0"/>
              <a:t>science</a:t>
            </a:r>
          </a:p>
          <a:p>
            <a:pPr lvl="1"/>
            <a:endParaRPr lang="en-US" sz="2000" dirty="0"/>
          </a:p>
          <a:p>
            <a:r>
              <a:rPr lang="en-US" sz="2800" dirty="0"/>
              <a:t>Data – CreativeCommons.org </a:t>
            </a:r>
            <a:r>
              <a:rPr lang="en-US" sz="2800" dirty="0"/>
              <a:t>licenses for copyright holder to allow use, dissemination, derivation, integration</a:t>
            </a:r>
          </a:p>
          <a:p>
            <a:pPr lvl="1"/>
            <a:r>
              <a:rPr lang="en-US" sz="2000" dirty="0"/>
              <a:t>CC By License: requires attribution (cite the source)</a:t>
            </a:r>
          </a:p>
          <a:p>
            <a:pPr lvl="1"/>
            <a:r>
              <a:rPr lang="en-US" sz="2000" dirty="0"/>
              <a:t>CC By-ND: requires attribution, no derivatives allowed</a:t>
            </a:r>
          </a:p>
          <a:p>
            <a:pPr lvl="1"/>
            <a:r>
              <a:rPr lang="en-US" sz="2000" dirty="0"/>
              <a:t>CC By-NC License: requires attribution, no commercial use allowed</a:t>
            </a:r>
          </a:p>
          <a:p>
            <a:pPr lvl="1"/>
            <a:r>
              <a:rPr lang="en-US" sz="2000" dirty="0"/>
              <a:t>CC By-SA License: requires attribution, share alike using same license</a:t>
            </a:r>
          </a:p>
          <a:p>
            <a:pPr lvl="1"/>
            <a:endParaRPr lang="en-US" dirty="0"/>
          </a:p>
          <a:p>
            <a:r>
              <a:rPr lang="en-US" sz="2800" dirty="0"/>
              <a:t>Software </a:t>
            </a:r>
            <a:r>
              <a:rPr lang="en-US" sz="2800" dirty="0" smtClean="0"/>
              <a:t>– </a:t>
            </a:r>
            <a:r>
              <a:rPr lang="en-US" sz="2800" dirty="0" smtClean="0"/>
              <a:t>licenses </a:t>
            </a:r>
            <a:r>
              <a:rPr lang="en-US" sz="2800" dirty="0"/>
              <a:t>for copyright holder of scripts and computer code</a:t>
            </a:r>
          </a:p>
          <a:p>
            <a:pPr lvl="1"/>
            <a:r>
              <a:rPr lang="en-US" sz="2000" dirty="0" smtClean="0"/>
              <a:t>Apache </a:t>
            </a:r>
            <a:r>
              <a:rPr lang="en-US" sz="2000" dirty="0"/>
              <a:t>License – </a:t>
            </a:r>
            <a:r>
              <a:rPr lang="en-US" sz="2000" dirty="0" smtClean="0"/>
              <a:t>a</a:t>
            </a:r>
            <a:r>
              <a:rPr lang="en-US" sz="2000" dirty="0" smtClean="0"/>
              <a:t>llows </a:t>
            </a:r>
            <a:r>
              <a:rPr lang="en-US" sz="2000" dirty="0"/>
              <a:t>“worldwide, non-exclusive, no-charge, royalty-free, irrevocable copyright license to reproduce, prepare Derivative Works of, publicly display, publicly perform, sublicense, and distribute” (Apache License 2.0, 2004</a:t>
            </a:r>
            <a:r>
              <a:rPr lang="en-US" sz="2000" dirty="0" smtClean="0"/>
              <a:t>)</a:t>
            </a:r>
          </a:p>
          <a:p>
            <a:pPr lvl="1"/>
            <a:r>
              <a:rPr lang="en-US" sz="2000" dirty="0"/>
              <a:t>FreeBSD License – </a:t>
            </a:r>
            <a:r>
              <a:rPr lang="en-US" sz="2000" dirty="0" smtClean="0"/>
              <a:t>allows redistribution and use if copyright notice is retained in source code and reproduced by the binary</a:t>
            </a:r>
            <a:endParaRPr lang="en-US" sz="2000" dirty="0"/>
          </a:p>
        </p:txBody>
      </p:sp>
      <p:pic>
        <p:nvPicPr>
          <p:cNvPr id="4" name="Pictur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906343" y="5055724"/>
            <a:ext cx="1158789" cy="408209"/>
          </a:xfrm>
          <a:prstGeom prst="rect">
            <a:avLst/>
          </a:prstGeom>
          <a:noFill/>
          <a:ln>
            <a:noFill/>
          </a:ln>
          <a:effectLst/>
          <a:extLst>
            <a:ext uri="{909E8E84-426E-40DD-AFC4-6F175D3DCCD1}">
              <a14:hiddenFill xmlns:a14="http://schemas.microsoft.com/office/drawing/2010/main">
                <a:solidFill>
                  <a:srgbClr val="BFBFBF"/>
                </a:solidFill>
              </a14:hiddenFill>
            </a:ext>
            <a:ext uri="{91240B29-F687-4F45-9708-019B960494DF}">
              <a14:hiddenLine xmlns:a14="http://schemas.microsoft.com/office/drawing/2010/main" w="254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5"/>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0919730" y="5522121"/>
            <a:ext cx="1132016" cy="398779"/>
          </a:xfrm>
          <a:prstGeom prst="rect">
            <a:avLst/>
          </a:prstGeom>
          <a:noFill/>
          <a:ln>
            <a:noFill/>
          </a:ln>
          <a:effectLst/>
          <a:extLst>
            <a:ext uri="{909E8E84-426E-40DD-AFC4-6F175D3DCCD1}">
              <a14:hiddenFill xmlns:a14="http://schemas.microsoft.com/office/drawing/2010/main">
                <a:solidFill>
                  <a:srgbClr val="BFBFBF"/>
                </a:solidFill>
              </a14:hiddenFill>
            </a:ext>
            <a:ext uri="{91240B29-F687-4F45-9708-019B960494DF}">
              <a14:hiddenLine xmlns:a14="http://schemas.microsoft.com/office/drawing/2010/main" w="254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6"/>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10942040" y="6019800"/>
            <a:ext cx="1145403" cy="403495"/>
          </a:xfrm>
          <a:prstGeom prst="rect">
            <a:avLst/>
          </a:prstGeom>
          <a:noFill/>
          <a:ln>
            <a:noFill/>
          </a:ln>
          <a:effectLst/>
          <a:extLst>
            <a:ext uri="{909E8E84-426E-40DD-AFC4-6F175D3DCCD1}">
              <a14:hiddenFill xmlns:a14="http://schemas.microsoft.com/office/drawing/2010/main">
                <a:solidFill>
                  <a:srgbClr val="BFBFBF"/>
                </a:solidFill>
              </a14:hiddenFill>
            </a:ext>
            <a:ext uri="{91240B29-F687-4F45-9708-019B960494DF}">
              <a14:hiddenLine xmlns:a14="http://schemas.microsoft.com/office/drawing/2010/main" w="254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Picture 7"/>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10942040" y="6508278"/>
            <a:ext cx="1132015" cy="398779"/>
          </a:xfrm>
          <a:prstGeom prst="rect">
            <a:avLst/>
          </a:prstGeom>
          <a:noFill/>
          <a:ln>
            <a:noFill/>
          </a:ln>
          <a:effectLst/>
          <a:extLst>
            <a:ext uri="{909E8E84-426E-40DD-AFC4-6F175D3DCCD1}">
              <a14:hiddenFill xmlns:a14="http://schemas.microsoft.com/office/drawing/2010/main">
                <a:solidFill>
                  <a:srgbClr val="BFBFBF"/>
                </a:solidFill>
              </a14:hiddenFill>
            </a:ext>
            <a:ext uri="{91240B29-F687-4F45-9708-019B960494DF}">
              <a14:hiddenLine xmlns:a14="http://schemas.microsoft.com/office/drawing/2010/main" w="254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Picture 8"/>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10985495" y="8552450"/>
            <a:ext cx="1141554" cy="343444"/>
          </a:xfrm>
          <a:prstGeom prst="rect">
            <a:avLst/>
          </a:prstGeom>
          <a:noFill/>
          <a:ln>
            <a:noFill/>
          </a:ln>
          <a:effectLst/>
          <a:extLst>
            <a:ext uri="{909E8E84-426E-40DD-AFC4-6F175D3DCCD1}">
              <a14:hiddenFill xmlns:a14="http://schemas.microsoft.com/office/drawing/2010/main">
                <a:solidFill>
                  <a:srgbClr val="BFBFBF"/>
                </a:solidFill>
              </a14:hiddenFill>
            </a:ext>
            <a:ext uri="{91240B29-F687-4F45-9708-019B960494DF}">
              <a14:hiddenLine xmlns:a14="http://schemas.microsoft.com/office/drawing/2010/main" w="254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 name="Picture 1"/>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0942040" y="2836208"/>
            <a:ext cx="1109706" cy="390920"/>
          </a:xfrm>
          <a:prstGeom prst="rect">
            <a:avLst/>
          </a:prstGeom>
        </p:spPr>
      </p:pic>
    </p:spTree>
    <p:extLst>
      <p:ext uri="{BB962C8B-B14F-4D97-AF65-F5344CB8AC3E}">
        <p14:creationId xmlns:p14="http://schemas.microsoft.com/office/powerpoint/2010/main" val="147013471"/>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649" name="Rectangle 1"/>
          <p:cNvSpPr>
            <a:spLocks noGrp="1" noChangeArrowheads="1"/>
          </p:cNvSpPr>
          <p:nvPr>
            <p:ph type="title"/>
          </p:nvPr>
        </p:nvSpPr>
        <p:spPr/>
        <p:txBody>
          <a:bodyPr/>
          <a:lstStyle/>
          <a:p>
            <a:pPr eaLnBrk="1" hangingPunct="1"/>
            <a:r>
              <a:rPr lang="en-US">
                <a:latin typeface="Helvetica Neue Light" charset="0"/>
                <a:ea typeface="ヒラギノ角ゴ ProN W3" charset="0"/>
                <a:cs typeface="ヒラギノ角ゴ ProN W3" charset="0"/>
              </a:rPr>
              <a:t>Resources</a:t>
            </a:r>
          </a:p>
        </p:txBody>
      </p:sp>
      <p:sp>
        <p:nvSpPr>
          <p:cNvPr id="32770" name="Rectangle 2"/>
          <p:cNvSpPr>
            <a:spLocks noGrp="1" noChangeArrowheads="1"/>
          </p:cNvSpPr>
          <p:nvPr>
            <p:ph type="body" idx="1"/>
          </p:nvPr>
        </p:nvSpPr>
        <p:spPr>
          <a:xfrm>
            <a:off x="558800" y="2514600"/>
            <a:ext cx="11861800" cy="5791200"/>
          </a:xfrm>
        </p:spPr>
        <p:txBody>
          <a:bodyPr/>
          <a:lstStyle/>
          <a:p>
            <a:pPr eaLnBrk="1" hangingPunct="1">
              <a:defRPr/>
            </a:pPr>
            <a:r>
              <a:rPr lang="en-US" sz="3200" dirty="0" smtClean="0">
                <a:solidFill>
                  <a:schemeClr val="tx1"/>
                </a:solidFill>
              </a:rPr>
              <a:t>General Resources </a:t>
            </a:r>
            <a:r>
              <a:rPr lang="en-US" sz="3200" dirty="0">
                <a:solidFill>
                  <a:schemeClr val="tx1"/>
                </a:solidFill>
              </a:rPr>
              <a:t>on Rights</a:t>
            </a:r>
          </a:p>
          <a:p>
            <a:pPr lvl="1" eaLnBrk="1" hangingPunct="1">
              <a:defRPr/>
            </a:pPr>
            <a:r>
              <a:rPr lang="en-US" sz="2600" dirty="0">
                <a:solidFill>
                  <a:schemeClr val="tx1"/>
                </a:solidFill>
              </a:rPr>
              <a:t>Creative </a:t>
            </a:r>
            <a:r>
              <a:rPr lang="en-US" sz="2600" dirty="0">
                <a:solidFill>
                  <a:schemeClr val="tx1"/>
                </a:solidFill>
              </a:rPr>
              <a:t>Commons </a:t>
            </a:r>
            <a:r>
              <a:rPr lang="en-US" sz="2600" dirty="0">
                <a:solidFill>
                  <a:schemeClr val="tx1"/>
                </a:solidFill>
                <a:hlinkClick r:id="rId3"/>
              </a:rPr>
              <a:t>http://creativecommons.org/</a:t>
            </a:r>
            <a:r>
              <a:rPr lang="en-US" sz="2600" dirty="0">
                <a:solidFill>
                  <a:schemeClr val="tx1"/>
                </a:solidFill>
              </a:rPr>
              <a:t> </a:t>
            </a:r>
          </a:p>
          <a:p>
            <a:pPr lvl="1" eaLnBrk="1" hangingPunct="1">
              <a:defRPr/>
            </a:pPr>
            <a:r>
              <a:rPr lang="en-US" sz="2600" dirty="0">
                <a:solidFill>
                  <a:schemeClr val="tx1"/>
                </a:solidFill>
              </a:rPr>
              <a:t>Open </a:t>
            </a:r>
            <a:r>
              <a:rPr lang="en-US" sz="2600" dirty="0">
                <a:solidFill>
                  <a:schemeClr val="tx1"/>
                </a:solidFill>
              </a:rPr>
              <a:t>Data Foundation </a:t>
            </a:r>
            <a:r>
              <a:rPr lang="en-US" sz="2600" dirty="0">
                <a:solidFill>
                  <a:schemeClr val="tx1"/>
                </a:solidFill>
                <a:hlinkClick r:id="rId4"/>
              </a:rPr>
              <a:t>http://www.opendatafoundation.org/</a:t>
            </a:r>
            <a:r>
              <a:rPr lang="en-US" sz="2600" dirty="0">
                <a:solidFill>
                  <a:schemeClr val="tx1"/>
                </a:solidFill>
              </a:rPr>
              <a:t> </a:t>
            </a:r>
            <a:endParaRPr lang="en-US" sz="2600" dirty="0" smtClean="0">
              <a:solidFill>
                <a:schemeClr val="tx1"/>
              </a:solidFill>
            </a:endParaRPr>
          </a:p>
          <a:p>
            <a:pPr lvl="1" eaLnBrk="1" hangingPunct="1">
              <a:defRPr/>
            </a:pPr>
            <a:r>
              <a:rPr lang="en-US" sz="2600" dirty="0" smtClean="0">
                <a:solidFill>
                  <a:schemeClr val="tx1"/>
                </a:solidFill>
              </a:rPr>
              <a:t>Polar </a:t>
            </a:r>
            <a:r>
              <a:rPr lang="en-US" sz="2600" dirty="0">
                <a:solidFill>
                  <a:schemeClr val="tx1"/>
                </a:solidFill>
              </a:rPr>
              <a:t>Information Commons </a:t>
            </a:r>
            <a:r>
              <a:rPr lang="en-US" sz="2600" dirty="0">
                <a:solidFill>
                  <a:schemeClr val="tx1"/>
                </a:solidFill>
                <a:hlinkClick r:id="rId5"/>
              </a:rPr>
              <a:t>http://www.polarcommons.org</a:t>
            </a:r>
            <a:r>
              <a:rPr lang="en-US" sz="2600" dirty="0" smtClean="0">
                <a:solidFill>
                  <a:schemeClr val="tx1"/>
                </a:solidFill>
                <a:hlinkClick r:id="rId5"/>
              </a:rPr>
              <a:t>/</a:t>
            </a:r>
            <a:endParaRPr lang="en-US" sz="2600" dirty="0">
              <a:solidFill>
                <a:schemeClr val="tx1"/>
              </a:solidFill>
            </a:endParaRPr>
          </a:p>
          <a:p>
            <a:pPr lvl="1" eaLnBrk="1" hangingPunct="1">
              <a:defRPr/>
            </a:pPr>
            <a:r>
              <a:rPr lang="en-US" sz="2600" dirty="0" smtClean="0">
                <a:solidFill>
                  <a:schemeClr val="tx1"/>
                </a:solidFill>
              </a:rPr>
              <a:t>Science </a:t>
            </a:r>
            <a:r>
              <a:rPr lang="en-US" sz="2600" dirty="0">
                <a:solidFill>
                  <a:schemeClr val="tx1"/>
                </a:solidFill>
              </a:rPr>
              <a:t>Commons </a:t>
            </a:r>
            <a:r>
              <a:rPr lang="en-US" sz="2600" dirty="0">
                <a:solidFill>
                  <a:schemeClr val="tx1"/>
                </a:solidFill>
                <a:hlinkClick r:id="rId6"/>
              </a:rPr>
              <a:t>http://</a:t>
            </a:r>
            <a:r>
              <a:rPr lang="en-US" sz="2600" dirty="0" smtClean="0">
                <a:solidFill>
                  <a:schemeClr val="tx1"/>
                </a:solidFill>
                <a:hlinkClick r:id="rId6"/>
              </a:rPr>
              <a:t>sciencecommons.org/</a:t>
            </a:r>
            <a:endParaRPr lang="en-US" sz="2600" dirty="0">
              <a:solidFill>
                <a:schemeClr val="tx1"/>
              </a:solidFill>
            </a:endParaRPr>
          </a:p>
          <a:p>
            <a:pPr lvl="1" eaLnBrk="1" hangingPunct="1">
              <a:defRPr/>
            </a:pPr>
            <a:r>
              <a:rPr lang="en-US" sz="2600" dirty="0" smtClean="0">
                <a:solidFill>
                  <a:schemeClr val="tx1"/>
                </a:solidFill>
              </a:rPr>
              <a:t>United </a:t>
            </a:r>
            <a:r>
              <a:rPr lang="en-US" sz="2600" dirty="0">
                <a:solidFill>
                  <a:schemeClr val="tx1"/>
                </a:solidFill>
              </a:rPr>
              <a:t>States Copyright Office </a:t>
            </a:r>
            <a:r>
              <a:rPr lang="en-US" sz="2600" dirty="0">
                <a:solidFill>
                  <a:schemeClr val="tx1"/>
                </a:solidFill>
                <a:hlinkClick r:id="rId7"/>
              </a:rPr>
              <a:t>http://www.copyright.gov</a:t>
            </a:r>
            <a:r>
              <a:rPr lang="en-US" sz="2600" dirty="0">
                <a:solidFill>
                  <a:schemeClr val="tx1"/>
                </a:solidFill>
              </a:rPr>
              <a:t> </a:t>
            </a:r>
            <a:endParaRPr lang="en-US" sz="2600" dirty="0" smtClean="0">
              <a:solidFill>
                <a:schemeClr val="tx1"/>
              </a:solidFill>
            </a:endParaRPr>
          </a:p>
          <a:p>
            <a:pPr marL="393700" lvl="1" indent="0" eaLnBrk="1" hangingPunct="1">
              <a:buNone/>
              <a:defRPr/>
            </a:pPr>
            <a:endParaRPr lang="en-US" sz="2600" dirty="0">
              <a:solidFill>
                <a:schemeClr val="tx1"/>
              </a:solidFill>
            </a:endParaRPr>
          </a:p>
          <a:p>
            <a:pPr eaLnBrk="1" hangingPunct="1"/>
            <a:r>
              <a:rPr lang="en-US" sz="3200" dirty="0" smtClean="0">
                <a:solidFill>
                  <a:schemeClr val="tx1"/>
                </a:solidFill>
              </a:rPr>
              <a:t>Software licenses</a:t>
            </a:r>
          </a:p>
          <a:p>
            <a:pPr lvl="1" eaLnBrk="1" hangingPunct="1"/>
            <a:r>
              <a:rPr lang="en-US" sz="2600" dirty="0">
                <a:solidFill>
                  <a:schemeClr val="tx1"/>
                </a:solidFill>
              </a:rPr>
              <a:t>Apache Software Foundation: Licenses </a:t>
            </a:r>
            <a:r>
              <a:rPr lang="en-US" sz="2600" dirty="0">
                <a:solidFill>
                  <a:schemeClr val="tx1"/>
                </a:solidFill>
                <a:hlinkClick r:id="rId8"/>
              </a:rPr>
              <a:t>http://www.apache.org/licenses/</a:t>
            </a:r>
            <a:r>
              <a:rPr lang="en-US" sz="2600" dirty="0">
                <a:solidFill>
                  <a:schemeClr val="tx1"/>
                </a:solidFill>
              </a:rPr>
              <a:t> </a:t>
            </a:r>
          </a:p>
          <a:p>
            <a:pPr lvl="1" eaLnBrk="1" hangingPunct="1"/>
            <a:r>
              <a:rPr lang="en-US" sz="2600" dirty="0">
                <a:solidFill>
                  <a:schemeClr val="tx1"/>
                </a:solidFill>
              </a:rPr>
              <a:t>FreeBSD License </a:t>
            </a:r>
            <a:r>
              <a:rPr lang="en-US" sz="2600" dirty="0">
                <a:hlinkClick r:id="rId9"/>
              </a:rPr>
              <a:t>http://www.freebsd.org/copyright/freebsd-license.html</a:t>
            </a:r>
            <a:endParaRPr lang="en-US" sz="2600" dirty="0"/>
          </a:p>
          <a:p>
            <a:pPr lvl="1" eaLnBrk="1" hangingPunct="1"/>
            <a:r>
              <a:rPr lang="en-US" sz="2600" dirty="0" smtClean="0">
                <a:solidFill>
                  <a:schemeClr val="tx1"/>
                </a:solidFill>
              </a:rPr>
              <a:t>Gnu </a:t>
            </a:r>
            <a:r>
              <a:rPr lang="en-US" sz="2600" dirty="0">
                <a:solidFill>
                  <a:schemeClr val="tx1"/>
                </a:solidFill>
              </a:rPr>
              <a:t>Public Licenses (GPL &amp; LGPL) </a:t>
            </a:r>
            <a:r>
              <a:rPr lang="en-US" sz="2600" dirty="0">
                <a:hlinkClick r:id="rId10"/>
              </a:rPr>
              <a:t>http://www.gnu.org</a:t>
            </a:r>
            <a:r>
              <a:rPr lang="en-US" sz="2600" dirty="0"/>
              <a:t> </a:t>
            </a:r>
          </a:p>
          <a:p>
            <a:pPr eaLnBrk="1" hangingPunct="1"/>
            <a:endParaRPr lang="en-US" sz="3200" dirty="0">
              <a:solidFill>
                <a:schemeClr val="tx1"/>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27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0" grpId="0" autoUpdateAnimBg="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697" name="Rectangle 1"/>
          <p:cNvSpPr>
            <a:spLocks noGrp="1" noChangeArrowheads="1"/>
          </p:cNvSpPr>
          <p:nvPr>
            <p:ph type="title"/>
          </p:nvPr>
        </p:nvSpPr>
        <p:spPr/>
        <p:txBody>
          <a:bodyPr/>
          <a:lstStyle/>
          <a:p>
            <a:pPr eaLnBrk="1" hangingPunct="1"/>
            <a:r>
              <a:rPr lang="en-US" dirty="0">
                <a:latin typeface="Helvetica Neue Light" charset="0"/>
                <a:ea typeface="ヒラギノ角ゴ ProN W3" charset="0"/>
                <a:cs typeface="ヒラギノ角ゴ ProN W3" charset="0"/>
              </a:rPr>
              <a:t>References</a:t>
            </a:r>
          </a:p>
        </p:txBody>
      </p:sp>
      <p:sp>
        <p:nvSpPr>
          <p:cNvPr id="32770" name="Rectangle 2"/>
          <p:cNvSpPr>
            <a:spLocks noGrp="1" noChangeArrowheads="1"/>
          </p:cNvSpPr>
          <p:nvPr>
            <p:ph type="body" idx="1"/>
          </p:nvPr>
        </p:nvSpPr>
        <p:spPr>
          <a:xfrm>
            <a:off x="558800" y="2514600"/>
            <a:ext cx="11861800" cy="5410200"/>
          </a:xfrm>
        </p:spPr>
        <p:txBody>
          <a:bodyPr/>
          <a:lstStyle/>
          <a:p>
            <a:pPr eaLnBrk="1" hangingPunct="1"/>
            <a:r>
              <a:rPr lang="en-US" sz="2400" dirty="0" smtClean="0"/>
              <a:t>Ball</a:t>
            </a:r>
            <a:r>
              <a:rPr lang="en-US" sz="2400" dirty="0"/>
              <a:t>, </a:t>
            </a:r>
            <a:r>
              <a:rPr lang="en-US" sz="2400" dirty="0" smtClean="0"/>
              <a:t>A. 2012. How </a:t>
            </a:r>
            <a:r>
              <a:rPr lang="en-US" sz="2400" dirty="0"/>
              <a:t>to License Research </a:t>
            </a:r>
            <a:r>
              <a:rPr lang="en-US" sz="2400" dirty="0" smtClean="0"/>
              <a:t>Data. Digital </a:t>
            </a:r>
            <a:r>
              <a:rPr lang="en-US" sz="2400" dirty="0" err="1" smtClean="0"/>
              <a:t>Curation</a:t>
            </a:r>
            <a:r>
              <a:rPr lang="en-US" sz="2400" dirty="0" smtClean="0"/>
              <a:t> Centre. </a:t>
            </a:r>
            <a:r>
              <a:rPr lang="en-US" sz="2400" dirty="0" smtClean="0">
                <a:hlinkClick r:id="rId3"/>
              </a:rPr>
              <a:t>http</a:t>
            </a:r>
            <a:r>
              <a:rPr lang="en-US" sz="2400" dirty="0">
                <a:hlinkClick r:id="rId3"/>
              </a:rPr>
              <a:t>://</a:t>
            </a:r>
            <a:r>
              <a:rPr lang="en-US" sz="2400" dirty="0">
                <a:hlinkClick r:id="rId3"/>
              </a:rPr>
              <a:t>www.dcc.ac.uk/resources/how-guides/license-research-data</a:t>
            </a:r>
            <a:endParaRPr lang="en-US" sz="2400" dirty="0"/>
          </a:p>
          <a:p>
            <a:pPr eaLnBrk="1" hangingPunct="1"/>
            <a:r>
              <a:rPr lang="en-US" sz="2400" dirty="0"/>
              <a:t>Chen</a:t>
            </a:r>
            <a:r>
              <a:rPr lang="en-US" sz="2400" dirty="0"/>
              <a:t>, R. </a:t>
            </a:r>
            <a:r>
              <a:rPr lang="en-US" sz="2400" dirty="0"/>
              <a:t>S. </a:t>
            </a:r>
            <a:r>
              <a:rPr lang="en-US" sz="2400" dirty="0" smtClean="0"/>
              <a:t>and </a:t>
            </a:r>
            <a:r>
              <a:rPr lang="en-US" sz="2400" dirty="0"/>
              <a:t>Downs, R. </a:t>
            </a:r>
            <a:r>
              <a:rPr lang="en-US" sz="2400" dirty="0"/>
              <a:t>R. 2010. Evaluating the Use and Impact of Scientific Data. NFAIS Workshop on Assessing The Usage and Value of Scholarly and Scientific Output: An Overview of Traditional and Emerging Metrics. Philadelphia, PA. Nov. 10, </a:t>
            </a:r>
            <a:r>
              <a:rPr lang="en-US" sz="2400" dirty="0"/>
              <a:t>2010. </a:t>
            </a:r>
            <a:r>
              <a:rPr lang="en-US" sz="2400" dirty="0">
                <a:hlinkClick r:id="rId4"/>
              </a:rPr>
              <a:t>http://</a:t>
            </a:r>
            <a:r>
              <a:rPr lang="en-US" sz="2400" dirty="0">
                <a:hlinkClick r:id="rId4"/>
              </a:rPr>
              <a:t>info.nfais.org/info/ChenDownsNov10.pdf</a:t>
            </a:r>
            <a:endParaRPr lang="en-US" sz="2400" dirty="0"/>
          </a:p>
          <a:p>
            <a:pPr eaLnBrk="1" hangingPunct="1"/>
            <a:r>
              <a:rPr lang="en-US" sz="2400" dirty="0" smtClean="0"/>
              <a:t>Paul </a:t>
            </a:r>
            <a:r>
              <a:rPr lang="en-US" sz="2400" dirty="0"/>
              <a:t>F. </a:t>
            </a:r>
            <a:r>
              <a:rPr lang="en-US" sz="2400" dirty="0" err="1"/>
              <a:t>Uhlir</a:t>
            </a:r>
            <a:r>
              <a:rPr lang="en-US" sz="2400" dirty="0"/>
              <a:t>, P. F., Chen, R. S., </a:t>
            </a:r>
            <a:r>
              <a:rPr lang="en-US" sz="2400" dirty="0" err="1"/>
              <a:t>Gabrynowicz</a:t>
            </a:r>
            <a:r>
              <a:rPr lang="en-US" sz="2400" dirty="0"/>
              <a:t>, J. I., </a:t>
            </a:r>
            <a:r>
              <a:rPr lang="en-US" sz="2400" dirty="0" smtClean="0"/>
              <a:t>and </a:t>
            </a:r>
            <a:r>
              <a:rPr lang="en-US" sz="2400" dirty="0"/>
              <a:t>Janssen</a:t>
            </a:r>
            <a:r>
              <a:rPr lang="en-US" sz="2400" dirty="0" smtClean="0"/>
              <a:t>, K</a:t>
            </a:r>
            <a:r>
              <a:rPr lang="en-US" sz="2400" dirty="0"/>
              <a:t>. Toward Implementation of the Global Earth Observation System of Systems Data Sharing </a:t>
            </a:r>
            <a:r>
              <a:rPr lang="en-US" sz="2400" dirty="0" smtClean="0"/>
              <a:t>Principles. Data </a:t>
            </a:r>
            <a:r>
              <a:rPr lang="en-US" sz="2400" dirty="0"/>
              <a:t>Science </a:t>
            </a:r>
            <a:r>
              <a:rPr lang="en-US" sz="2400" dirty="0" smtClean="0"/>
              <a:t>Journal, </a:t>
            </a:r>
            <a:r>
              <a:rPr lang="en-US" sz="2400" dirty="0"/>
              <a:t>8, </a:t>
            </a:r>
            <a:r>
              <a:rPr lang="en-US" sz="2400" dirty="0" smtClean="0"/>
              <a:t>pp. EGOE1-EGOE1</a:t>
            </a:r>
            <a:r>
              <a:rPr lang="en-US" sz="2400" dirty="0"/>
              <a:t>. </a:t>
            </a:r>
            <a:r>
              <a:rPr lang="en-US" sz="2400" dirty="0" smtClean="0">
                <a:hlinkClick r:id="rId5"/>
              </a:rPr>
              <a:t>http</a:t>
            </a:r>
            <a:r>
              <a:rPr lang="en-US" sz="2400" dirty="0">
                <a:hlinkClick r:id="rId5"/>
              </a:rPr>
              <a:t>://</a:t>
            </a:r>
            <a:r>
              <a:rPr lang="en-US" sz="2400" dirty="0" smtClean="0">
                <a:hlinkClick r:id="rId5"/>
              </a:rPr>
              <a:t>dx.doi.org/10.2481/dsj.35JSL201</a:t>
            </a:r>
            <a:r>
              <a:rPr lang="en-US" sz="2400" dirty="0" smtClean="0"/>
              <a:t> </a:t>
            </a:r>
          </a:p>
          <a:p>
            <a:pPr eaLnBrk="1" hangingPunct="1"/>
            <a:endParaRPr lang="en-US" sz="2400" dirty="0" smtClean="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27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0" grpId="0" autoUpdateAnimBg="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5" name="Rectangle 1"/>
          <p:cNvSpPr>
            <a:spLocks noGrp="1" noChangeArrowheads="1"/>
          </p:cNvSpPr>
          <p:nvPr>
            <p:ph type="title"/>
          </p:nvPr>
        </p:nvSpPr>
        <p:spPr/>
        <p:txBody>
          <a:bodyPr/>
          <a:lstStyle/>
          <a:p>
            <a:pPr eaLnBrk="1" hangingPunct="1"/>
            <a:r>
              <a:rPr lang="en-US">
                <a:latin typeface="Helvetica Neue Light" charset="0"/>
                <a:ea typeface="ヒラギノ角ゴ ProN W3" charset="0"/>
                <a:cs typeface="ヒラギノ角ゴ ProN W3" charset="0"/>
              </a:rPr>
              <a:t>Other Relevant Modules</a:t>
            </a:r>
          </a:p>
        </p:txBody>
      </p:sp>
      <p:sp>
        <p:nvSpPr>
          <p:cNvPr id="32770" name="Rectangle 2"/>
          <p:cNvSpPr>
            <a:spLocks noGrp="1" noChangeArrowheads="1"/>
          </p:cNvSpPr>
          <p:nvPr>
            <p:ph type="body" idx="1"/>
          </p:nvPr>
        </p:nvSpPr>
        <p:spPr>
          <a:xfrm>
            <a:off x="558800" y="2324100"/>
            <a:ext cx="11963400" cy="5295900"/>
          </a:xfrm>
        </p:spPr>
        <p:txBody>
          <a:bodyPr/>
          <a:lstStyle/>
          <a:p>
            <a:pPr eaLnBrk="1" hangingPunct="1"/>
            <a:r>
              <a:rPr lang="en-US" sz="3200" dirty="0" smtClean="0">
                <a:solidFill>
                  <a:schemeClr val="tx1"/>
                </a:solidFill>
              </a:rPr>
              <a:t>Copyright and data</a:t>
            </a:r>
          </a:p>
          <a:p>
            <a:pPr lvl="1" eaLnBrk="1" hangingPunct="1"/>
            <a:r>
              <a:rPr lang="en-US" sz="2600" dirty="0" smtClean="0">
                <a:solidFill>
                  <a:schemeClr val="tx1"/>
                </a:solidFill>
              </a:rPr>
              <a:t>Understand copyright and its applicability to data </a:t>
            </a:r>
            <a:endParaRPr lang="en-US" sz="2600" dirty="0">
              <a:solidFill>
                <a:schemeClr val="tx1"/>
              </a:solidFill>
            </a:endParaRPr>
          </a:p>
          <a:p>
            <a:pPr eaLnBrk="1" hangingPunct="1"/>
            <a:r>
              <a:rPr lang="en-US" sz="3200" dirty="0" smtClean="0">
                <a:solidFill>
                  <a:schemeClr val="tx1"/>
                </a:solidFill>
              </a:rPr>
              <a:t>Data </a:t>
            </a:r>
            <a:r>
              <a:rPr lang="en-US" sz="3200" dirty="0" smtClean="0">
                <a:solidFill>
                  <a:schemeClr val="tx1"/>
                </a:solidFill>
              </a:rPr>
              <a:t>restrictions</a:t>
            </a:r>
          </a:p>
          <a:p>
            <a:pPr lvl="1" eaLnBrk="1" hangingPunct="1"/>
            <a:r>
              <a:rPr lang="en-US" sz="2600" dirty="0" smtClean="0">
                <a:solidFill>
                  <a:schemeClr val="tx1"/>
                </a:solidFill>
              </a:rPr>
              <a:t>Rights can affect restrictions on data</a:t>
            </a:r>
            <a:endParaRPr lang="en-US" sz="2600" dirty="0">
              <a:solidFill>
                <a:schemeClr val="tx1"/>
              </a:solidFill>
            </a:endParaRPr>
          </a:p>
          <a:p>
            <a:pPr eaLnBrk="1" hangingPunct="1"/>
            <a:r>
              <a:rPr lang="en-US" sz="3200" dirty="0" smtClean="0">
                <a:solidFill>
                  <a:schemeClr val="tx1"/>
                </a:solidFill>
              </a:rPr>
              <a:t>D</a:t>
            </a:r>
            <a:r>
              <a:rPr lang="en-US" sz="3200" dirty="0" smtClean="0">
                <a:solidFill>
                  <a:schemeClr val="tx1"/>
                </a:solidFill>
              </a:rPr>
              <a:t>ata access, sharing, and re-use policies</a:t>
            </a:r>
          </a:p>
          <a:p>
            <a:pPr lvl="1" eaLnBrk="1" hangingPunct="1"/>
            <a:r>
              <a:rPr lang="en-US" sz="2600" dirty="0" smtClean="0">
                <a:solidFill>
                  <a:schemeClr val="tx1"/>
                </a:solidFill>
              </a:rPr>
              <a:t>Policies offer guidance for granting and managing rights</a:t>
            </a:r>
            <a:endParaRPr lang="en-US" sz="2600" dirty="0">
              <a:solidFill>
                <a:schemeClr val="tx1"/>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27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0" grpId="0" autoUpdateAnimBg="0"/>
    </p:bldLst>
  </p:timing>
</p:sld>
</file>

<file path=ppt/theme/theme1.xml><?xml version="1.0" encoding="utf-8"?>
<a:theme xmlns:a="http://schemas.openxmlformats.org/drawingml/2006/main" name="Title &amp; Subtitle">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Title &amp; Subtitle">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Title &amp; Sub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Photo - 3 Up">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Photo - 3 Up">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Photo - 3 U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Title &amp; Bullets - Left">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Title &amp; Bullets - Left">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Title &amp; Bullets - Lef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2.xml><?xml version="1.0" encoding="utf-8"?>
<a:theme xmlns:a="http://schemas.openxmlformats.org/drawingml/2006/main" name="Title &amp; Bullets - Right">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Title &amp; Bullets - Right">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Title &amp; Bullets - Righ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3.xml><?xml version="1.0" encoding="utf-8"?>
<a:theme xmlns:a="http://schemas.openxmlformats.org/drawingml/2006/main" name="Bullets">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Bullets">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4.xml><?xml version="1.0" encoding="utf-8"?>
<a:theme xmlns:a="http://schemas.openxmlformats.org/drawingml/2006/main" name="Title - Top">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Title - Top">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Title - To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5.xml><?xml version="1.0" encoding="utf-8"?>
<a:theme xmlns:a="http://schemas.openxmlformats.org/drawingml/2006/main" name="Title &amp; Bullets - 2 Column">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Title &amp; Bullets - 2 Column">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Title &amp; Bullets - 2 Colum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6.xml><?xml version="1.0" encoding="utf-8"?>
<a:theme xmlns:a="http://schemas.openxmlformats.org/drawingml/2006/main" name="Blank">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Blank">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7.xml><?xml version="1.0" encoding="utf-8"?>
<a:theme xmlns:a="http://schemas.openxmlformats.org/drawingml/2006/main" name="Photo - Vertical">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Photo - Vertical">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Photo - Vertic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8.xml><?xml version="1.0" encoding="utf-8"?>
<a:theme xmlns:a="http://schemas.openxmlformats.org/drawingml/2006/main" name="Photo - Horizontal">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Photo - Horizontal">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Photo - Horizont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9.xml><?xml version="1.0" encoding="utf-8"?>
<a:theme xmlns:a="http://schemas.openxmlformats.org/drawingml/2006/main" name="Title - Center">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Title - Center">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Title - Cen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itle &amp; Bullets">
  <a:themeElements>
    <a:clrScheme name="">
      <a:dk1>
        <a:srgbClr val="000000"/>
      </a:dk1>
      <a:lt1>
        <a:srgbClr val="FFFFFF"/>
      </a:lt1>
      <a:dk2>
        <a:srgbClr val="000000"/>
      </a:dk2>
      <a:lt2>
        <a:srgbClr val="00000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Title &amp; Bullets">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0.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Photo - 4 Up">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Photo - 4 Up">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Photo - 4 U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Photo - 2 Up Landscape">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Photo - 2 Up Landscape">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Photo - 2 Up Landscap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Photo - 2 Up Portrait &amp; Landscape">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Photo - 2 Up Portrait &amp; Landscape">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Photo - 2 Up Portrait &amp; Landscap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Photo - 2 Up Portrait">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Photo - 2 Up Portrait">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Photo - 2 Up Portrai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Photo - 3 Up Portrait">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Photo - 3 Up Portrait">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Photo - 3 Up Portrai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Photo - Big">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Photo - Big">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Photo - Big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Title, Bullets &amp; Photo">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Title, Bullets &amp; Photo">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Title, Bullets &amp; Phot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7299</TotalTime>
  <Pages>0</Pages>
  <Words>1488</Words>
  <Characters>0</Characters>
  <Application>Microsoft Office PowerPoint</Application>
  <PresentationFormat>Custom</PresentationFormat>
  <Lines>0</Lines>
  <Paragraphs>125</Paragraphs>
  <Slides>8</Slides>
  <Notes>8</Notes>
  <HiddenSlides>0</HiddenSlides>
  <MMClips>0</MMClips>
  <ScaleCrop>false</ScaleCrop>
  <HeadingPairs>
    <vt:vector size="4" baseType="variant">
      <vt:variant>
        <vt:lpstr>Theme</vt:lpstr>
      </vt:variant>
      <vt:variant>
        <vt:i4>19</vt:i4>
      </vt:variant>
      <vt:variant>
        <vt:lpstr>Slide Titles</vt:lpstr>
      </vt:variant>
      <vt:variant>
        <vt:i4>8</vt:i4>
      </vt:variant>
    </vt:vector>
  </HeadingPairs>
  <TitlesOfParts>
    <vt:vector size="27" baseType="lpstr">
      <vt:lpstr>Title &amp; Subtitle</vt:lpstr>
      <vt:lpstr>Title &amp; Bullets</vt:lpstr>
      <vt:lpstr>Photo - 4 Up</vt:lpstr>
      <vt:lpstr>Photo - 2 Up Landscape</vt:lpstr>
      <vt:lpstr>Photo - 2 Up Portrait &amp; Landscape</vt:lpstr>
      <vt:lpstr>Photo - 2 Up Portrait</vt:lpstr>
      <vt:lpstr>Photo - 3 Up Portrait</vt:lpstr>
      <vt:lpstr>Photo - Big</vt:lpstr>
      <vt:lpstr>Title, Bullets &amp; Photo</vt:lpstr>
      <vt:lpstr>Photo - 3 Up</vt:lpstr>
      <vt:lpstr>Title &amp; Bullets - Left</vt:lpstr>
      <vt:lpstr>Title &amp; Bullets - Right</vt:lpstr>
      <vt:lpstr>Bullets</vt:lpstr>
      <vt:lpstr>Title - Top</vt:lpstr>
      <vt:lpstr>Title &amp; Bullets - 2 Column</vt:lpstr>
      <vt:lpstr>Blank</vt:lpstr>
      <vt:lpstr>Photo - Vertical</vt:lpstr>
      <vt:lpstr>Photo - Horizontal</vt:lpstr>
      <vt:lpstr>Title - Center</vt:lpstr>
      <vt:lpstr> Providing Access to Your Data: Rights</vt:lpstr>
      <vt:lpstr>Overview</vt:lpstr>
      <vt:lpstr>Background and context </vt:lpstr>
      <vt:lpstr>Relevance to data management </vt:lpstr>
      <vt:lpstr>Choices for assigning rights: examples </vt:lpstr>
      <vt:lpstr>Resources</vt:lpstr>
      <vt:lpstr>References</vt:lpstr>
      <vt:lpstr>Other Relevant Modules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Providing Access to Your Data: Tracking Data Usage</dc:title>
  <dc:creator>Robert R. Downs</dc:creator>
  <cp:lastModifiedBy>Robert R Downs</cp:lastModifiedBy>
  <cp:revision>166</cp:revision>
  <dcterms:created xsi:type="dcterms:W3CDTF">2011-08-09T22:31:13Z</dcterms:created>
  <dcterms:modified xsi:type="dcterms:W3CDTF">2012-11-09T17:42:54Z</dcterms:modified>
</cp:coreProperties>
</file>