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  <p:sldMasterId id="2147493467" r:id="rId5"/>
    <p:sldMasterId id="2147493479" r:id="rId6"/>
  </p:sldMasterIdLst>
  <p:notesMasterIdLst>
    <p:notesMasterId r:id="rId25"/>
  </p:notesMasterIdLst>
  <p:sldIdLst>
    <p:sldId id="400" r:id="rId7"/>
    <p:sldId id="408" r:id="rId8"/>
    <p:sldId id="411" r:id="rId9"/>
    <p:sldId id="407" r:id="rId10"/>
    <p:sldId id="409" r:id="rId11"/>
    <p:sldId id="410" r:id="rId12"/>
    <p:sldId id="397" r:id="rId13"/>
    <p:sldId id="406" r:id="rId14"/>
    <p:sldId id="414" r:id="rId15"/>
    <p:sldId id="423" r:id="rId16"/>
    <p:sldId id="398" r:id="rId17"/>
    <p:sldId id="422" r:id="rId18"/>
    <p:sldId id="420" r:id="rId19"/>
    <p:sldId id="419" r:id="rId20"/>
    <p:sldId id="424" r:id="rId21"/>
    <p:sldId id="417" r:id="rId22"/>
    <p:sldId id="412" r:id="rId23"/>
    <p:sldId id="405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rin Robinson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5A69"/>
    <a:srgbClr val="3CB328"/>
    <a:srgbClr val="FD8834"/>
    <a:srgbClr val="1F2F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14" autoAdjust="0"/>
    <p:restoredTop sz="76299" autoAdjust="0"/>
  </p:normalViewPr>
  <p:slideViewPr>
    <p:cSldViewPr snapToGrid="0" snapToObjects="1">
      <p:cViewPr varScale="1">
        <p:scale>
          <a:sx n="75" d="100"/>
          <a:sy n="75" d="100"/>
        </p:scale>
        <p:origin x="-2192" y="-120"/>
      </p:cViewPr>
      <p:guideLst>
        <p:guide orient="horz" pos="3300"/>
        <p:guide pos="13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3" d="100"/>
        <a:sy n="6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commentAuthors" Target="commentAuthors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FABF79-4BFC-425E-A93A-5B4BEEEE850E}" type="doc">
      <dgm:prSet loTypeId="urn:microsoft.com/office/officeart/2005/8/layout/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5EFEB8D-2F38-4174-8BFD-702D751F9C85}">
      <dgm:prSet phldrT="[Text]"/>
      <dgm:spPr/>
      <dgm:t>
        <a:bodyPr/>
        <a:lstStyle/>
        <a:p>
          <a:r>
            <a:rPr lang="en-US" dirty="0" smtClean="0"/>
            <a:t>Access</a:t>
          </a:r>
          <a:endParaRPr lang="en-US" dirty="0"/>
        </a:p>
      </dgm:t>
    </dgm:pt>
    <dgm:pt modelId="{7E94BE1C-7E7B-4A2D-AAB6-AEA04DC5BBF7}" type="parTrans" cxnId="{288CEFA6-1801-4FE1-9CC7-8A8916AADEEE}">
      <dgm:prSet/>
      <dgm:spPr/>
      <dgm:t>
        <a:bodyPr/>
        <a:lstStyle/>
        <a:p>
          <a:endParaRPr lang="en-US"/>
        </a:p>
      </dgm:t>
    </dgm:pt>
    <dgm:pt modelId="{45E4CB05-E11E-4AB6-AB03-5693CD65EB66}" type="sibTrans" cxnId="{288CEFA6-1801-4FE1-9CC7-8A8916AADEEE}">
      <dgm:prSet/>
      <dgm:spPr/>
      <dgm:t>
        <a:bodyPr/>
        <a:lstStyle/>
        <a:p>
          <a:endParaRPr lang="en-US"/>
        </a:p>
      </dgm:t>
    </dgm:pt>
    <dgm:pt modelId="{D45C414D-949D-408F-97A0-D6E573C16D20}">
      <dgm:prSet phldrT="[Text]"/>
      <dgm:spPr/>
      <dgm:t>
        <a:bodyPr/>
        <a:lstStyle/>
        <a:p>
          <a:r>
            <a:rPr lang="en-US" dirty="0" smtClean="0"/>
            <a:t>Format</a:t>
          </a:r>
          <a:endParaRPr lang="en-US" dirty="0"/>
        </a:p>
      </dgm:t>
    </dgm:pt>
    <dgm:pt modelId="{9A023F21-F7F7-4A24-89C1-EEEED74EAE7D}" type="parTrans" cxnId="{E53210D9-4D2C-46FA-B269-4BB87F899F1D}">
      <dgm:prSet/>
      <dgm:spPr/>
      <dgm:t>
        <a:bodyPr/>
        <a:lstStyle/>
        <a:p>
          <a:endParaRPr lang="en-US"/>
        </a:p>
      </dgm:t>
    </dgm:pt>
    <dgm:pt modelId="{3A396ED9-E56D-49B4-84BC-6B6475355E2E}" type="sibTrans" cxnId="{E53210D9-4D2C-46FA-B269-4BB87F899F1D}">
      <dgm:prSet/>
      <dgm:spPr/>
      <dgm:t>
        <a:bodyPr/>
        <a:lstStyle/>
        <a:p>
          <a:endParaRPr lang="en-US"/>
        </a:p>
      </dgm:t>
    </dgm:pt>
    <dgm:pt modelId="{A18AFA61-5E05-4002-9E09-7595171F9A76}">
      <dgm:prSet phldrT="[Text]"/>
      <dgm:spPr/>
      <dgm:t>
        <a:bodyPr/>
        <a:lstStyle/>
        <a:p>
          <a:r>
            <a:rPr lang="en-US" dirty="0" smtClean="0"/>
            <a:t>Relevance</a:t>
          </a:r>
          <a:endParaRPr lang="en-US" dirty="0"/>
        </a:p>
      </dgm:t>
    </dgm:pt>
    <dgm:pt modelId="{B261BC5A-2B7F-4FAE-8A7C-6BD1077C3F46}" type="parTrans" cxnId="{011991B0-04D0-4739-A0FE-7ADBEC939F8A}">
      <dgm:prSet/>
      <dgm:spPr/>
      <dgm:t>
        <a:bodyPr/>
        <a:lstStyle/>
        <a:p>
          <a:endParaRPr lang="en-US"/>
        </a:p>
      </dgm:t>
    </dgm:pt>
    <dgm:pt modelId="{ADE37FD6-4269-4F65-B42F-3D7939371990}" type="sibTrans" cxnId="{011991B0-04D0-4739-A0FE-7ADBEC939F8A}">
      <dgm:prSet/>
      <dgm:spPr/>
      <dgm:t>
        <a:bodyPr/>
        <a:lstStyle/>
        <a:p>
          <a:endParaRPr lang="en-US"/>
        </a:p>
      </dgm:t>
    </dgm:pt>
    <dgm:pt modelId="{30544E03-F550-4209-ADB5-D624591C2A85}">
      <dgm:prSet phldrT="[Text]"/>
      <dgm:spPr/>
      <dgm:t>
        <a:bodyPr/>
        <a:lstStyle/>
        <a:p>
          <a:r>
            <a:rPr lang="en-US" dirty="0" smtClean="0"/>
            <a:t>Content</a:t>
          </a:r>
          <a:endParaRPr lang="en-US" dirty="0"/>
        </a:p>
      </dgm:t>
    </dgm:pt>
    <dgm:pt modelId="{C3D1A0D2-C22B-4DEE-8E13-01A3CCA50877}" type="parTrans" cxnId="{0CF16916-94E4-47D7-B1B2-3FE6472B4AE8}">
      <dgm:prSet/>
      <dgm:spPr/>
      <dgm:t>
        <a:bodyPr/>
        <a:lstStyle/>
        <a:p>
          <a:endParaRPr lang="en-US"/>
        </a:p>
      </dgm:t>
    </dgm:pt>
    <dgm:pt modelId="{474432BE-03FB-44CC-B6F5-370FE46E2DA4}" type="sibTrans" cxnId="{0CF16916-94E4-47D7-B1B2-3FE6472B4AE8}">
      <dgm:prSet/>
      <dgm:spPr/>
      <dgm:t>
        <a:bodyPr/>
        <a:lstStyle/>
        <a:p>
          <a:endParaRPr lang="en-US"/>
        </a:p>
      </dgm:t>
    </dgm:pt>
    <dgm:pt modelId="{154CF121-5956-4760-961E-1366866ED6BA}">
      <dgm:prSet phldrT="[Text]"/>
      <dgm:spPr/>
      <dgm:t>
        <a:bodyPr/>
        <a:lstStyle/>
        <a:p>
          <a:r>
            <a:rPr lang="en-US" dirty="0" smtClean="0"/>
            <a:t>Reliability</a:t>
          </a:r>
          <a:endParaRPr lang="en-US" dirty="0"/>
        </a:p>
      </dgm:t>
    </dgm:pt>
    <dgm:pt modelId="{C5327640-ADCA-4E8C-8C44-DBCD3B131840}" type="parTrans" cxnId="{A07FF3B6-0137-4D9D-A696-95F80A825230}">
      <dgm:prSet/>
      <dgm:spPr/>
      <dgm:t>
        <a:bodyPr/>
        <a:lstStyle/>
        <a:p>
          <a:endParaRPr lang="en-US"/>
        </a:p>
      </dgm:t>
    </dgm:pt>
    <dgm:pt modelId="{0F9C8CCE-7544-406B-BB80-C36D4ECA85A5}" type="sibTrans" cxnId="{A07FF3B6-0137-4D9D-A696-95F80A825230}">
      <dgm:prSet/>
      <dgm:spPr/>
      <dgm:t>
        <a:bodyPr/>
        <a:lstStyle/>
        <a:p>
          <a:endParaRPr lang="en-US"/>
        </a:p>
      </dgm:t>
    </dgm:pt>
    <dgm:pt modelId="{1C07E2E1-5E2F-4193-B089-9D00CC45FE5D}">
      <dgm:prSet phldrT="[Text]"/>
      <dgm:spPr/>
      <dgm:t>
        <a:bodyPr/>
        <a:lstStyle/>
        <a:p>
          <a:r>
            <a:rPr lang="en-US" dirty="0" smtClean="0"/>
            <a:t>Latency</a:t>
          </a:r>
          <a:endParaRPr lang="en-US" dirty="0"/>
        </a:p>
      </dgm:t>
    </dgm:pt>
    <dgm:pt modelId="{0CF36AD8-1AE7-4FDE-BDBE-0ABB59CE2C82}" type="parTrans" cxnId="{00C74183-3103-40C9-B4AE-9D322C51A912}">
      <dgm:prSet/>
      <dgm:spPr/>
      <dgm:t>
        <a:bodyPr/>
        <a:lstStyle/>
        <a:p>
          <a:endParaRPr lang="en-US"/>
        </a:p>
      </dgm:t>
    </dgm:pt>
    <dgm:pt modelId="{BACCB6EC-AD42-4831-A6DC-86137247BB55}" type="sibTrans" cxnId="{00C74183-3103-40C9-B4AE-9D322C51A912}">
      <dgm:prSet/>
      <dgm:spPr/>
      <dgm:t>
        <a:bodyPr/>
        <a:lstStyle/>
        <a:p>
          <a:endParaRPr lang="en-US"/>
        </a:p>
      </dgm:t>
    </dgm:pt>
    <dgm:pt modelId="{39704C09-7414-452B-88CE-DA05A9E427C2}">
      <dgm:prSet phldrT="[Text]"/>
      <dgm:spPr/>
      <dgm:t>
        <a:bodyPr/>
        <a:lstStyle/>
        <a:p>
          <a:r>
            <a:rPr lang="en-US" dirty="0" smtClean="0"/>
            <a:t>Rights</a:t>
          </a:r>
          <a:endParaRPr lang="en-US" dirty="0"/>
        </a:p>
      </dgm:t>
    </dgm:pt>
    <dgm:pt modelId="{27FDA5B4-DD65-44E6-BEC7-03FEF0FC9175}" type="parTrans" cxnId="{19226515-3198-4478-9113-5C97AF3DA54E}">
      <dgm:prSet/>
      <dgm:spPr/>
      <dgm:t>
        <a:bodyPr/>
        <a:lstStyle/>
        <a:p>
          <a:endParaRPr lang="en-US"/>
        </a:p>
      </dgm:t>
    </dgm:pt>
    <dgm:pt modelId="{E9232988-FD4F-4265-AA57-003DA9301CF6}" type="sibTrans" cxnId="{19226515-3198-4478-9113-5C97AF3DA54E}">
      <dgm:prSet/>
      <dgm:spPr/>
      <dgm:t>
        <a:bodyPr/>
        <a:lstStyle/>
        <a:p>
          <a:endParaRPr lang="en-US"/>
        </a:p>
      </dgm:t>
    </dgm:pt>
    <dgm:pt modelId="{6EF29208-769C-44EB-B5E5-C0846311B8EC}">
      <dgm:prSet phldrT="[Text]"/>
      <dgm:spPr/>
      <dgm:t>
        <a:bodyPr/>
        <a:lstStyle/>
        <a:p>
          <a:r>
            <a:rPr lang="en-US" dirty="0" smtClean="0"/>
            <a:t>Scope</a:t>
          </a:r>
          <a:endParaRPr lang="en-US" dirty="0"/>
        </a:p>
      </dgm:t>
    </dgm:pt>
    <dgm:pt modelId="{EED7133D-847F-4A67-9F27-F01E5FD17762}" type="parTrans" cxnId="{3A3C8AA0-748B-4FFC-9B9E-F52BF9DC5A56}">
      <dgm:prSet/>
      <dgm:spPr/>
      <dgm:t>
        <a:bodyPr/>
        <a:lstStyle/>
        <a:p>
          <a:endParaRPr lang="en-US"/>
        </a:p>
      </dgm:t>
    </dgm:pt>
    <dgm:pt modelId="{1DDA3CFD-E452-461A-976F-695FB99EF140}" type="sibTrans" cxnId="{3A3C8AA0-748B-4FFC-9B9E-F52BF9DC5A56}">
      <dgm:prSet/>
      <dgm:spPr/>
      <dgm:t>
        <a:bodyPr/>
        <a:lstStyle/>
        <a:p>
          <a:endParaRPr lang="en-US"/>
        </a:p>
      </dgm:t>
    </dgm:pt>
    <dgm:pt modelId="{D2959B3F-ABDE-455D-AAE1-08BD1CD3C920}">
      <dgm:prSet phldrT="[Text]"/>
      <dgm:spPr/>
      <dgm:t>
        <a:bodyPr/>
        <a:lstStyle/>
        <a:p>
          <a:r>
            <a:rPr lang="en-US" dirty="0" smtClean="0"/>
            <a:t>Extent</a:t>
          </a:r>
          <a:endParaRPr lang="en-US" dirty="0"/>
        </a:p>
      </dgm:t>
    </dgm:pt>
    <dgm:pt modelId="{EA381A6C-5F69-4B6C-A14A-670B2E5A6B93}" type="parTrans" cxnId="{0FE32E68-893B-4B76-B09E-E354A171D7F2}">
      <dgm:prSet/>
      <dgm:spPr/>
      <dgm:t>
        <a:bodyPr/>
        <a:lstStyle/>
        <a:p>
          <a:endParaRPr lang="en-US"/>
        </a:p>
      </dgm:t>
    </dgm:pt>
    <dgm:pt modelId="{52F939C5-5114-4235-B04F-11834E0779C3}" type="sibTrans" cxnId="{0FE32E68-893B-4B76-B09E-E354A171D7F2}">
      <dgm:prSet/>
      <dgm:spPr/>
      <dgm:t>
        <a:bodyPr/>
        <a:lstStyle/>
        <a:p>
          <a:endParaRPr lang="en-US"/>
        </a:p>
      </dgm:t>
    </dgm:pt>
    <dgm:pt modelId="{54E5F834-7D3B-4843-8AA0-1D93DC4ACFD0}">
      <dgm:prSet phldrT="[Text]"/>
      <dgm:spPr/>
      <dgm:t>
        <a:bodyPr/>
        <a:lstStyle/>
        <a:p>
          <a:r>
            <a:rPr lang="en-US" dirty="0" smtClean="0"/>
            <a:t>Discoverability</a:t>
          </a:r>
          <a:endParaRPr lang="en-US" dirty="0"/>
        </a:p>
      </dgm:t>
    </dgm:pt>
    <dgm:pt modelId="{BA64906C-57D5-42C7-ABA2-698B2F6879A7}" type="parTrans" cxnId="{616D84C6-85F1-4103-BD76-03D50CFF8D41}">
      <dgm:prSet/>
      <dgm:spPr/>
      <dgm:t>
        <a:bodyPr/>
        <a:lstStyle/>
        <a:p>
          <a:endParaRPr lang="en-US"/>
        </a:p>
      </dgm:t>
    </dgm:pt>
    <dgm:pt modelId="{73012604-FA6C-48A4-9831-FEB256768C37}" type="sibTrans" cxnId="{616D84C6-85F1-4103-BD76-03D50CFF8D41}">
      <dgm:prSet/>
      <dgm:spPr/>
      <dgm:t>
        <a:bodyPr/>
        <a:lstStyle/>
        <a:p>
          <a:endParaRPr lang="en-US"/>
        </a:p>
      </dgm:t>
    </dgm:pt>
    <dgm:pt modelId="{F3F61A88-914F-43B3-AA3B-FB87BCE23193}">
      <dgm:prSet phldrT="[Text]"/>
      <dgm:spPr/>
      <dgm:t>
        <a:bodyPr/>
        <a:lstStyle/>
        <a:p>
          <a:r>
            <a:rPr lang="en-US" dirty="0" smtClean="0"/>
            <a:t>Hosting</a:t>
          </a:r>
          <a:endParaRPr lang="en-US" dirty="0"/>
        </a:p>
      </dgm:t>
    </dgm:pt>
    <dgm:pt modelId="{B09291CA-16B9-43C8-B8B1-F16F990FE308}" type="parTrans" cxnId="{8ED4425A-81BD-43C5-8262-1F39075D08C3}">
      <dgm:prSet/>
      <dgm:spPr/>
      <dgm:t>
        <a:bodyPr/>
        <a:lstStyle/>
        <a:p>
          <a:endParaRPr lang="en-US"/>
        </a:p>
      </dgm:t>
    </dgm:pt>
    <dgm:pt modelId="{D84E05C7-5CD9-4EDC-A876-A7D02BE0617F}" type="sibTrans" cxnId="{8ED4425A-81BD-43C5-8262-1F39075D08C3}">
      <dgm:prSet/>
      <dgm:spPr/>
      <dgm:t>
        <a:bodyPr/>
        <a:lstStyle/>
        <a:p>
          <a:endParaRPr lang="en-US"/>
        </a:p>
      </dgm:t>
    </dgm:pt>
    <dgm:pt modelId="{C63A663B-AF21-4F39-A46C-36E00D2949DE}">
      <dgm:prSet phldrT="[Text]"/>
      <dgm:spPr/>
      <dgm:t>
        <a:bodyPr/>
        <a:lstStyle/>
        <a:p>
          <a:endParaRPr lang="en-US" dirty="0"/>
        </a:p>
      </dgm:t>
    </dgm:pt>
    <dgm:pt modelId="{A7572BFE-B480-449B-A683-983BC0D36A0A}" type="parTrans" cxnId="{E97AE256-E158-4F77-B76D-D8800035F17B}">
      <dgm:prSet/>
      <dgm:spPr/>
      <dgm:t>
        <a:bodyPr/>
        <a:lstStyle/>
        <a:p>
          <a:endParaRPr lang="en-US"/>
        </a:p>
      </dgm:t>
    </dgm:pt>
    <dgm:pt modelId="{D93E8657-20C2-4DA7-B642-45176F0B6493}" type="sibTrans" cxnId="{E97AE256-E158-4F77-B76D-D8800035F17B}">
      <dgm:prSet/>
      <dgm:spPr/>
      <dgm:t>
        <a:bodyPr/>
        <a:lstStyle/>
        <a:p>
          <a:endParaRPr lang="en-US"/>
        </a:p>
      </dgm:t>
    </dgm:pt>
    <dgm:pt modelId="{DFD317E3-9163-46FB-96FD-EF55A3A0A0BC}">
      <dgm:prSet phldrT="[Text]"/>
      <dgm:spPr/>
      <dgm:t>
        <a:bodyPr/>
        <a:lstStyle/>
        <a:p>
          <a:r>
            <a:rPr lang="en-US" dirty="0" smtClean="0"/>
            <a:t>Quality</a:t>
          </a:r>
          <a:endParaRPr lang="en-US" dirty="0"/>
        </a:p>
      </dgm:t>
    </dgm:pt>
    <dgm:pt modelId="{BB673618-9CC2-41CF-A0B3-EF533EEBBDFE}" type="parTrans" cxnId="{57902374-3439-49AC-931B-F0A3750ECC17}">
      <dgm:prSet/>
      <dgm:spPr/>
      <dgm:t>
        <a:bodyPr/>
        <a:lstStyle/>
        <a:p>
          <a:endParaRPr lang="en-US"/>
        </a:p>
      </dgm:t>
    </dgm:pt>
    <dgm:pt modelId="{C0A58B95-859E-4049-A35C-DBF1FBE0BC1C}" type="sibTrans" cxnId="{57902374-3439-49AC-931B-F0A3750ECC17}">
      <dgm:prSet/>
      <dgm:spPr/>
      <dgm:t>
        <a:bodyPr/>
        <a:lstStyle/>
        <a:p>
          <a:endParaRPr lang="en-US"/>
        </a:p>
      </dgm:t>
    </dgm:pt>
    <dgm:pt modelId="{595E2071-4D35-4E78-A0CA-A6A70117FBB9}">
      <dgm:prSet phldrT="[Text]"/>
      <dgm:spPr/>
      <dgm:t>
        <a:bodyPr/>
        <a:lstStyle/>
        <a:p>
          <a:r>
            <a:rPr lang="en-US" dirty="0" smtClean="0"/>
            <a:t>Precision</a:t>
          </a:r>
          <a:endParaRPr lang="en-US" dirty="0"/>
        </a:p>
      </dgm:t>
    </dgm:pt>
    <dgm:pt modelId="{BC4CBA3D-634C-4650-923F-01C9E9F611F5}" type="parTrans" cxnId="{4FBAB794-C5DE-468B-A842-9C4CFDD3A6FB}">
      <dgm:prSet/>
      <dgm:spPr/>
      <dgm:t>
        <a:bodyPr/>
        <a:lstStyle/>
        <a:p>
          <a:endParaRPr lang="en-US"/>
        </a:p>
      </dgm:t>
    </dgm:pt>
    <dgm:pt modelId="{694848C8-3CE8-4AF3-AA5F-C3C0CFEDE7FC}" type="sibTrans" cxnId="{4FBAB794-C5DE-468B-A842-9C4CFDD3A6FB}">
      <dgm:prSet/>
      <dgm:spPr/>
      <dgm:t>
        <a:bodyPr/>
        <a:lstStyle/>
        <a:p>
          <a:endParaRPr lang="en-US"/>
        </a:p>
      </dgm:t>
    </dgm:pt>
    <dgm:pt modelId="{DF918380-C2BB-4164-8AEF-5240BCA0FF00}">
      <dgm:prSet phldrT="[Text]"/>
      <dgm:spPr/>
      <dgm:t>
        <a:bodyPr/>
        <a:lstStyle/>
        <a:p>
          <a:r>
            <a:rPr lang="en-US" dirty="0" smtClean="0"/>
            <a:t>Accuracy</a:t>
          </a:r>
          <a:endParaRPr lang="en-US" dirty="0"/>
        </a:p>
      </dgm:t>
    </dgm:pt>
    <dgm:pt modelId="{4A0B3A9D-C65A-4D0D-882A-2F1BAF343D88}" type="parTrans" cxnId="{62308D15-C2D0-43C6-85AD-3D58EEC125F3}">
      <dgm:prSet/>
      <dgm:spPr/>
      <dgm:t>
        <a:bodyPr/>
        <a:lstStyle/>
        <a:p>
          <a:endParaRPr lang="en-US"/>
        </a:p>
      </dgm:t>
    </dgm:pt>
    <dgm:pt modelId="{E2F4309D-8BD6-4F3E-ABB1-BDD2512D3564}" type="sibTrans" cxnId="{62308D15-C2D0-43C6-85AD-3D58EEC125F3}">
      <dgm:prSet/>
      <dgm:spPr/>
      <dgm:t>
        <a:bodyPr/>
        <a:lstStyle/>
        <a:p>
          <a:endParaRPr lang="en-US"/>
        </a:p>
      </dgm:t>
    </dgm:pt>
    <dgm:pt modelId="{A6376BE8-7DAB-49F8-9D5D-02810E47D46A}">
      <dgm:prSet phldrT="[Text]"/>
      <dgm:spPr/>
      <dgm:t>
        <a:bodyPr/>
        <a:lstStyle/>
        <a:p>
          <a:r>
            <a:rPr lang="en-US" dirty="0" smtClean="0"/>
            <a:t>Completeness</a:t>
          </a:r>
          <a:endParaRPr lang="en-US" dirty="0"/>
        </a:p>
      </dgm:t>
    </dgm:pt>
    <dgm:pt modelId="{A9796BD2-9005-4B5C-90F4-FFBE1DDB67B4}" type="parTrans" cxnId="{2917BD2C-DCAE-456F-8001-4FCAF6363348}">
      <dgm:prSet/>
      <dgm:spPr/>
      <dgm:t>
        <a:bodyPr/>
        <a:lstStyle/>
        <a:p>
          <a:endParaRPr lang="en-US"/>
        </a:p>
      </dgm:t>
    </dgm:pt>
    <dgm:pt modelId="{A8677BB1-E9D9-4E48-9236-2C32897F7160}" type="sibTrans" cxnId="{2917BD2C-DCAE-456F-8001-4FCAF6363348}">
      <dgm:prSet/>
      <dgm:spPr/>
      <dgm:t>
        <a:bodyPr/>
        <a:lstStyle/>
        <a:p>
          <a:endParaRPr lang="en-US"/>
        </a:p>
      </dgm:t>
    </dgm:pt>
    <dgm:pt modelId="{9D100DA5-4AF8-4F05-8C43-76BCB7590A37}">
      <dgm:prSet phldrT="[Text]"/>
      <dgm:spPr/>
      <dgm:t>
        <a:bodyPr/>
        <a:lstStyle/>
        <a:p>
          <a:r>
            <a:rPr lang="en-US" dirty="0" smtClean="0"/>
            <a:t>Resolution</a:t>
          </a:r>
          <a:endParaRPr lang="en-US" dirty="0"/>
        </a:p>
      </dgm:t>
    </dgm:pt>
    <dgm:pt modelId="{82D08A6F-0082-43EC-8290-B0BAA316F281}" type="parTrans" cxnId="{AB33669B-FC0A-49EC-8FAC-73E995EBC489}">
      <dgm:prSet/>
      <dgm:spPr/>
      <dgm:t>
        <a:bodyPr/>
        <a:lstStyle/>
        <a:p>
          <a:endParaRPr lang="en-US"/>
        </a:p>
      </dgm:t>
    </dgm:pt>
    <dgm:pt modelId="{0F338D10-958E-40DA-B280-4F6763500D4C}" type="sibTrans" cxnId="{AB33669B-FC0A-49EC-8FAC-73E995EBC489}">
      <dgm:prSet/>
      <dgm:spPr/>
      <dgm:t>
        <a:bodyPr/>
        <a:lstStyle/>
        <a:p>
          <a:endParaRPr lang="en-US"/>
        </a:p>
      </dgm:t>
    </dgm:pt>
    <dgm:pt modelId="{B20AE8C3-DAB4-42BB-9823-1744A8FBCB18}">
      <dgm:prSet phldrT="[Text]"/>
      <dgm:spPr/>
      <dgm:t>
        <a:bodyPr/>
        <a:lstStyle/>
        <a:p>
          <a:r>
            <a:rPr lang="en-US" dirty="0" smtClean="0"/>
            <a:t>Reputable Source</a:t>
          </a:r>
          <a:endParaRPr lang="en-US" dirty="0"/>
        </a:p>
      </dgm:t>
    </dgm:pt>
    <dgm:pt modelId="{AAE97417-8445-4FFB-9FD3-602EF1C3B5B9}" type="parTrans" cxnId="{5EEABF72-AFC5-469A-845C-07CF606B079C}">
      <dgm:prSet/>
      <dgm:spPr/>
      <dgm:t>
        <a:bodyPr/>
        <a:lstStyle/>
        <a:p>
          <a:endParaRPr lang="en-US"/>
        </a:p>
      </dgm:t>
    </dgm:pt>
    <dgm:pt modelId="{8F52A410-BAB3-4CB3-A064-54C933819FF8}" type="sibTrans" cxnId="{5EEABF72-AFC5-469A-845C-07CF606B079C}">
      <dgm:prSet/>
      <dgm:spPr/>
      <dgm:t>
        <a:bodyPr/>
        <a:lstStyle/>
        <a:p>
          <a:endParaRPr lang="en-US"/>
        </a:p>
      </dgm:t>
    </dgm:pt>
    <dgm:pt modelId="{CF703A37-0FF9-4A4B-ADB3-3A17543051B5}">
      <dgm:prSet phldrT="[Text]"/>
      <dgm:spPr/>
      <dgm:t>
        <a:bodyPr/>
        <a:lstStyle/>
        <a:p>
          <a:r>
            <a:rPr lang="en-US" dirty="0" smtClean="0"/>
            <a:t>Timing</a:t>
          </a:r>
          <a:endParaRPr lang="en-US" dirty="0"/>
        </a:p>
      </dgm:t>
    </dgm:pt>
    <dgm:pt modelId="{9B132FA0-9436-4177-8B88-FCF6A5F81FFF}" type="parTrans" cxnId="{6CAE53CA-99C1-4353-8CAB-6FFDC4751A9E}">
      <dgm:prSet/>
      <dgm:spPr/>
      <dgm:t>
        <a:bodyPr/>
        <a:lstStyle/>
        <a:p>
          <a:endParaRPr lang="en-US"/>
        </a:p>
      </dgm:t>
    </dgm:pt>
    <dgm:pt modelId="{2CC124FB-042A-4B25-8A40-103C47BD6CF6}" type="sibTrans" cxnId="{6CAE53CA-99C1-4353-8CAB-6FFDC4751A9E}">
      <dgm:prSet/>
      <dgm:spPr/>
      <dgm:t>
        <a:bodyPr/>
        <a:lstStyle/>
        <a:p>
          <a:endParaRPr lang="en-US"/>
        </a:p>
      </dgm:t>
    </dgm:pt>
    <dgm:pt modelId="{FED921A8-BE46-4A78-B27D-C31DAA176D11}" type="pres">
      <dgm:prSet presAssocID="{74FABF79-4BFC-425E-A93A-5B4BEEEE850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E086360-47C0-4B69-BDBA-3D6672B6BE40}" type="pres">
      <dgm:prSet presAssocID="{95EFEB8D-2F38-4174-8BFD-702D751F9C85}" presName="composite" presStyleCnt="0"/>
      <dgm:spPr/>
    </dgm:pt>
    <dgm:pt modelId="{8B12D152-0E14-4A74-9262-26E568C42C22}" type="pres">
      <dgm:prSet presAssocID="{95EFEB8D-2F38-4174-8BFD-702D751F9C85}" presName="par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67B886-809A-4A4A-9E81-A3DC28777A95}" type="pres">
      <dgm:prSet presAssocID="{95EFEB8D-2F38-4174-8BFD-702D751F9C85}" presName="parSh" presStyleLbl="node1" presStyleIdx="0" presStyleCnt="4"/>
      <dgm:spPr/>
      <dgm:t>
        <a:bodyPr/>
        <a:lstStyle/>
        <a:p>
          <a:endParaRPr lang="en-US"/>
        </a:p>
      </dgm:t>
    </dgm:pt>
    <dgm:pt modelId="{A9CD5551-E1E5-401E-B8A5-6692535D685A}" type="pres">
      <dgm:prSet presAssocID="{95EFEB8D-2F38-4174-8BFD-702D751F9C85}" presName="desTx" presStyleLbl="fgAcc1" presStyleIdx="0" presStyleCnt="4" custScaleX="11496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B97936-1A32-4A5F-9D46-9A508BA65286}" type="pres">
      <dgm:prSet presAssocID="{45E4CB05-E11E-4AB6-AB03-5693CD65EB66}" presName="sibTrans" presStyleLbl="sibTrans2D1" presStyleIdx="0" presStyleCnt="3"/>
      <dgm:spPr/>
      <dgm:t>
        <a:bodyPr/>
        <a:lstStyle/>
        <a:p>
          <a:endParaRPr lang="en-US"/>
        </a:p>
      </dgm:t>
    </dgm:pt>
    <dgm:pt modelId="{05567161-096A-40FB-B231-852F57D16204}" type="pres">
      <dgm:prSet presAssocID="{45E4CB05-E11E-4AB6-AB03-5693CD65EB66}" presName="connTx" presStyleLbl="sibTrans2D1" presStyleIdx="0" presStyleCnt="3"/>
      <dgm:spPr/>
      <dgm:t>
        <a:bodyPr/>
        <a:lstStyle/>
        <a:p>
          <a:endParaRPr lang="en-US"/>
        </a:p>
      </dgm:t>
    </dgm:pt>
    <dgm:pt modelId="{920539D2-E302-4A41-A508-F62D7807F5AB}" type="pres">
      <dgm:prSet presAssocID="{A18AFA61-5E05-4002-9E09-7595171F9A76}" presName="composite" presStyleCnt="0"/>
      <dgm:spPr/>
    </dgm:pt>
    <dgm:pt modelId="{859125C8-6D26-484A-AA60-C0BA3E166B5C}" type="pres">
      <dgm:prSet presAssocID="{A18AFA61-5E05-4002-9E09-7595171F9A76}" presName="par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87F9B9-9DF8-4D7F-923A-5E3B75C216B4}" type="pres">
      <dgm:prSet presAssocID="{A18AFA61-5E05-4002-9E09-7595171F9A76}" presName="parSh" presStyleLbl="node1" presStyleIdx="1" presStyleCnt="4"/>
      <dgm:spPr/>
      <dgm:t>
        <a:bodyPr/>
        <a:lstStyle/>
        <a:p>
          <a:endParaRPr lang="en-US"/>
        </a:p>
      </dgm:t>
    </dgm:pt>
    <dgm:pt modelId="{2EB74889-7447-48FA-A2C1-89ED917D3315}" type="pres">
      <dgm:prSet presAssocID="{A18AFA61-5E05-4002-9E09-7595171F9A76}" presName="desTx" presStyleLbl="f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2A356A-1981-4C90-89A8-B14E72BB1900}" type="pres">
      <dgm:prSet presAssocID="{ADE37FD6-4269-4F65-B42F-3D7939371990}" presName="sibTrans" presStyleLbl="sibTrans2D1" presStyleIdx="1" presStyleCnt="3"/>
      <dgm:spPr/>
      <dgm:t>
        <a:bodyPr/>
        <a:lstStyle/>
        <a:p>
          <a:endParaRPr lang="en-US"/>
        </a:p>
      </dgm:t>
    </dgm:pt>
    <dgm:pt modelId="{A5E5E476-E750-4E6E-A16D-2E28F375BA11}" type="pres">
      <dgm:prSet presAssocID="{ADE37FD6-4269-4F65-B42F-3D7939371990}" presName="connTx" presStyleLbl="sibTrans2D1" presStyleIdx="1" presStyleCnt="3"/>
      <dgm:spPr/>
      <dgm:t>
        <a:bodyPr/>
        <a:lstStyle/>
        <a:p>
          <a:endParaRPr lang="en-US"/>
        </a:p>
      </dgm:t>
    </dgm:pt>
    <dgm:pt modelId="{7EE8F25B-4D0A-42A8-B7CC-1E54E22FE7E9}" type="pres">
      <dgm:prSet presAssocID="{DFD317E3-9163-46FB-96FD-EF55A3A0A0BC}" presName="composite" presStyleCnt="0"/>
      <dgm:spPr/>
    </dgm:pt>
    <dgm:pt modelId="{8488AE2A-DB88-43EF-96DB-9A2B24183AD4}" type="pres">
      <dgm:prSet presAssocID="{DFD317E3-9163-46FB-96FD-EF55A3A0A0BC}" presName="parTx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4F790A-6407-41DA-B2CD-1DC5D72997CD}" type="pres">
      <dgm:prSet presAssocID="{DFD317E3-9163-46FB-96FD-EF55A3A0A0BC}" presName="parSh" presStyleLbl="node1" presStyleIdx="2" presStyleCnt="4"/>
      <dgm:spPr/>
      <dgm:t>
        <a:bodyPr/>
        <a:lstStyle/>
        <a:p>
          <a:endParaRPr lang="en-US"/>
        </a:p>
      </dgm:t>
    </dgm:pt>
    <dgm:pt modelId="{31B30EDC-ACB3-4463-8A7B-3582F71669F3}" type="pres">
      <dgm:prSet presAssocID="{DFD317E3-9163-46FB-96FD-EF55A3A0A0BC}" presName="desTx" presStyleLbl="f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55E35F-50B0-4A97-A688-069D00C71C10}" type="pres">
      <dgm:prSet presAssocID="{C0A58B95-859E-4049-A35C-DBF1FBE0BC1C}" presName="sibTrans" presStyleLbl="sibTrans2D1" presStyleIdx="2" presStyleCnt="3"/>
      <dgm:spPr/>
      <dgm:t>
        <a:bodyPr/>
        <a:lstStyle/>
        <a:p>
          <a:endParaRPr lang="en-US"/>
        </a:p>
      </dgm:t>
    </dgm:pt>
    <dgm:pt modelId="{6C116CDE-B0EA-44DD-9013-7A5C7A532052}" type="pres">
      <dgm:prSet presAssocID="{C0A58B95-859E-4049-A35C-DBF1FBE0BC1C}" presName="connTx" presStyleLbl="sibTrans2D1" presStyleIdx="2" presStyleCnt="3"/>
      <dgm:spPr/>
      <dgm:t>
        <a:bodyPr/>
        <a:lstStyle/>
        <a:p>
          <a:endParaRPr lang="en-US"/>
        </a:p>
      </dgm:t>
    </dgm:pt>
    <dgm:pt modelId="{7CAB7DE1-98CC-4AEC-976E-E99D3FC3F07D}" type="pres">
      <dgm:prSet presAssocID="{154CF121-5956-4760-961E-1366866ED6BA}" presName="composite" presStyleCnt="0"/>
      <dgm:spPr/>
    </dgm:pt>
    <dgm:pt modelId="{A5645BD9-7731-4405-BA01-342F069B4B75}" type="pres">
      <dgm:prSet presAssocID="{154CF121-5956-4760-961E-1366866ED6BA}" presName="parTx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A5F9A9-F9B6-4D6B-897A-BFB789FF04F2}" type="pres">
      <dgm:prSet presAssocID="{154CF121-5956-4760-961E-1366866ED6BA}" presName="parSh" presStyleLbl="node1" presStyleIdx="3" presStyleCnt="4"/>
      <dgm:spPr/>
      <dgm:t>
        <a:bodyPr/>
        <a:lstStyle/>
        <a:p>
          <a:endParaRPr lang="en-US"/>
        </a:p>
      </dgm:t>
    </dgm:pt>
    <dgm:pt modelId="{4FE885BA-420E-4164-AE1D-72AA7CF4DA1B}" type="pres">
      <dgm:prSet presAssocID="{154CF121-5956-4760-961E-1366866ED6BA}" presName="desTx" presStyleLbl="f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8561CBF-0911-0041-A913-D59AB7173B2C}" type="presOf" srcId="{F3F61A88-914F-43B3-AA3B-FB87BCE23193}" destId="{4FE885BA-420E-4164-AE1D-72AA7CF4DA1B}" srcOrd="0" destOrd="1" presId="urn:microsoft.com/office/officeart/2005/8/layout/process3"/>
    <dgm:cxn modelId="{F03E428B-C7B8-EA44-B8B5-88A63326EF3F}" type="presOf" srcId="{45E4CB05-E11E-4AB6-AB03-5693CD65EB66}" destId="{98B97936-1A32-4A5F-9D46-9A508BA65286}" srcOrd="0" destOrd="0" presId="urn:microsoft.com/office/officeart/2005/8/layout/process3"/>
    <dgm:cxn modelId="{0742A524-5CFD-1E46-936A-4FB9DF37AEE5}" type="presOf" srcId="{154CF121-5956-4760-961E-1366866ED6BA}" destId="{A5645BD9-7731-4405-BA01-342F069B4B75}" srcOrd="0" destOrd="0" presId="urn:microsoft.com/office/officeart/2005/8/layout/process3"/>
    <dgm:cxn modelId="{4FBAB794-C5DE-468B-A842-9C4CFDD3A6FB}" srcId="{DFD317E3-9163-46FB-96FD-EF55A3A0A0BC}" destId="{595E2071-4D35-4E78-A0CA-A6A70117FBB9}" srcOrd="0" destOrd="0" parTransId="{BC4CBA3D-634C-4650-923F-01C9E9F611F5}" sibTransId="{694848C8-3CE8-4AF3-AA5F-C3C0CFEDE7FC}"/>
    <dgm:cxn modelId="{D07A407C-2BA9-8946-A134-1AA591C22154}" type="presOf" srcId="{45E4CB05-E11E-4AB6-AB03-5693CD65EB66}" destId="{05567161-096A-40FB-B231-852F57D16204}" srcOrd="1" destOrd="0" presId="urn:microsoft.com/office/officeart/2005/8/layout/process3"/>
    <dgm:cxn modelId="{011991B0-04D0-4739-A0FE-7ADBEC939F8A}" srcId="{74FABF79-4BFC-425E-A93A-5B4BEEEE850E}" destId="{A18AFA61-5E05-4002-9E09-7595171F9A76}" srcOrd="1" destOrd="0" parTransId="{B261BC5A-2B7F-4FAE-8A7C-6BD1077C3F46}" sibTransId="{ADE37FD6-4269-4F65-B42F-3D7939371990}"/>
    <dgm:cxn modelId="{8ED4425A-81BD-43C5-8262-1F39075D08C3}" srcId="{154CF121-5956-4760-961E-1366866ED6BA}" destId="{F3F61A88-914F-43B3-AA3B-FB87BCE23193}" srcOrd="1" destOrd="0" parTransId="{B09291CA-16B9-43C8-B8B1-F16F990FE308}" sibTransId="{D84E05C7-5CD9-4EDC-A876-A7D02BE0617F}"/>
    <dgm:cxn modelId="{62308D15-C2D0-43C6-85AD-3D58EEC125F3}" srcId="{DFD317E3-9163-46FB-96FD-EF55A3A0A0BC}" destId="{DF918380-C2BB-4164-8AEF-5240BCA0FF00}" srcOrd="1" destOrd="0" parTransId="{4A0B3A9D-C65A-4D0D-882A-2F1BAF343D88}" sibTransId="{E2F4309D-8BD6-4F3E-ABB1-BDD2512D3564}"/>
    <dgm:cxn modelId="{C532FCD1-A505-D644-BE44-6D0E96094752}" type="presOf" srcId="{D2959B3F-ABDE-455D-AAE1-08BD1CD3C920}" destId="{2EB74889-7447-48FA-A2C1-89ED917D3315}" srcOrd="0" destOrd="2" presId="urn:microsoft.com/office/officeart/2005/8/layout/process3"/>
    <dgm:cxn modelId="{5A1517D6-DA28-CF45-94B5-99A1EA7808ED}" type="presOf" srcId="{DFD317E3-9163-46FB-96FD-EF55A3A0A0BC}" destId="{8488AE2A-DB88-43EF-96DB-9A2B24183AD4}" srcOrd="0" destOrd="0" presId="urn:microsoft.com/office/officeart/2005/8/layout/process3"/>
    <dgm:cxn modelId="{C90C97A2-F872-6548-B8D3-BCE03E69C962}" type="presOf" srcId="{CF703A37-0FF9-4A4B-ADB3-3A17543051B5}" destId="{4FE885BA-420E-4164-AE1D-72AA7CF4DA1B}" srcOrd="0" destOrd="2" presId="urn:microsoft.com/office/officeart/2005/8/layout/process3"/>
    <dgm:cxn modelId="{902692F7-7882-E249-BA3A-56D57DCBF152}" type="presOf" srcId="{C63A663B-AF21-4F39-A46C-36E00D2949DE}" destId="{4FE885BA-420E-4164-AE1D-72AA7CF4DA1B}" srcOrd="0" destOrd="3" presId="urn:microsoft.com/office/officeart/2005/8/layout/process3"/>
    <dgm:cxn modelId="{09BFB97E-A158-3A4C-B0EC-FE048C5579A4}" type="presOf" srcId="{95EFEB8D-2F38-4174-8BFD-702D751F9C85}" destId="{8B12D152-0E14-4A74-9262-26E568C42C22}" srcOrd="0" destOrd="0" presId="urn:microsoft.com/office/officeart/2005/8/layout/process3"/>
    <dgm:cxn modelId="{F11A173B-9AA8-4544-A908-5A064EAC9F21}" type="presOf" srcId="{B20AE8C3-DAB4-42BB-9823-1744A8FBCB18}" destId="{31B30EDC-ACB3-4463-8A7B-3582F71669F3}" srcOrd="0" destOrd="4" presId="urn:microsoft.com/office/officeart/2005/8/layout/process3"/>
    <dgm:cxn modelId="{3A2FE04D-7B6E-A244-BE00-5027D7F3141F}" type="presOf" srcId="{C0A58B95-859E-4049-A35C-DBF1FBE0BC1C}" destId="{9855E35F-50B0-4A97-A688-069D00C71C10}" srcOrd="0" destOrd="0" presId="urn:microsoft.com/office/officeart/2005/8/layout/process3"/>
    <dgm:cxn modelId="{D8C315A6-8529-AB4E-9341-46CCB4D2EF18}" type="presOf" srcId="{39704C09-7414-452B-88CE-DA05A9E427C2}" destId="{A9CD5551-E1E5-401E-B8A5-6692535D685A}" srcOrd="0" destOrd="1" presId="urn:microsoft.com/office/officeart/2005/8/layout/process3"/>
    <dgm:cxn modelId="{A290D07B-AB57-A842-ADC7-989823117F55}" type="presOf" srcId="{ADE37FD6-4269-4F65-B42F-3D7939371990}" destId="{3B2A356A-1981-4C90-89A8-B14E72BB1900}" srcOrd="0" destOrd="0" presId="urn:microsoft.com/office/officeart/2005/8/layout/process3"/>
    <dgm:cxn modelId="{FC6B9D7A-2A0C-1849-B6BC-82534B9CB9A5}" type="presOf" srcId="{D45C414D-949D-408F-97A0-D6E573C16D20}" destId="{A9CD5551-E1E5-401E-B8A5-6692535D685A}" srcOrd="0" destOrd="0" presId="urn:microsoft.com/office/officeart/2005/8/layout/process3"/>
    <dgm:cxn modelId="{5EEABF72-AFC5-469A-845C-07CF606B079C}" srcId="{DFD317E3-9163-46FB-96FD-EF55A3A0A0BC}" destId="{B20AE8C3-DAB4-42BB-9823-1744A8FBCB18}" srcOrd="4" destOrd="0" parTransId="{AAE97417-8445-4FFB-9FD3-602EF1C3B5B9}" sibTransId="{8F52A410-BAB3-4CB3-A064-54C933819FF8}"/>
    <dgm:cxn modelId="{6E152FA6-2EDD-4548-AC54-8FA48AA89A9F}" type="presOf" srcId="{30544E03-F550-4209-ADB5-D624591C2A85}" destId="{2EB74889-7447-48FA-A2C1-89ED917D3315}" srcOrd="0" destOrd="0" presId="urn:microsoft.com/office/officeart/2005/8/layout/process3"/>
    <dgm:cxn modelId="{86A861AD-E636-FA46-BFDB-C69E631B66E5}" type="presOf" srcId="{595E2071-4D35-4E78-A0CA-A6A70117FBB9}" destId="{31B30EDC-ACB3-4463-8A7B-3582F71669F3}" srcOrd="0" destOrd="0" presId="urn:microsoft.com/office/officeart/2005/8/layout/process3"/>
    <dgm:cxn modelId="{6CAE53CA-99C1-4353-8CAB-6FFDC4751A9E}" srcId="{154CF121-5956-4760-961E-1366866ED6BA}" destId="{CF703A37-0FF9-4A4B-ADB3-3A17543051B5}" srcOrd="2" destOrd="0" parTransId="{9B132FA0-9436-4177-8B88-FCF6A5F81FFF}" sibTransId="{2CC124FB-042A-4B25-8A40-103C47BD6CF6}"/>
    <dgm:cxn modelId="{6CADC907-BEF8-5F45-93CE-2B04085D3C8C}" type="presOf" srcId="{9D100DA5-4AF8-4F05-8C43-76BCB7590A37}" destId="{31B30EDC-ACB3-4463-8A7B-3582F71669F3}" srcOrd="0" destOrd="3" presId="urn:microsoft.com/office/officeart/2005/8/layout/process3"/>
    <dgm:cxn modelId="{00C74183-3103-40C9-B4AE-9D322C51A912}" srcId="{154CF121-5956-4760-961E-1366866ED6BA}" destId="{1C07E2E1-5E2F-4193-B089-9D00CC45FE5D}" srcOrd="0" destOrd="0" parTransId="{0CF36AD8-1AE7-4FDE-BDBE-0ABB59CE2C82}" sibTransId="{BACCB6EC-AD42-4831-A6DC-86137247BB55}"/>
    <dgm:cxn modelId="{9027BDE2-852E-8744-BCFE-E92507C3CA30}" type="presOf" srcId="{DF918380-C2BB-4164-8AEF-5240BCA0FF00}" destId="{31B30EDC-ACB3-4463-8A7B-3582F71669F3}" srcOrd="0" destOrd="1" presId="urn:microsoft.com/office/officeart/2005/8/layout/process3"/>
    <dgm:cxn modelId="{0CF16916-94E4-47D7-B1B2-3FE6472B4AE8}" srcId="{A18AFA61-5E05-4002-9E09-7595171F9A76}" destId="{30544E03-F550-4209-ADB5-D624591C2A85}" srcOrd="0" destOrd="0" parTransId="{C3D1A0D2-C22B-4DEE-8E13-01A3CCA50877}" sibTransId="{474432BE-03FB-44CC-B6F5-370FE46E2DA4}"/>
    <dgm:cxn modelId="{0FE32E68-893B-4B76-B09E-E354A171D7F2}" srcId="{A18AFA61-5E05-4002-9E09-7595171F9A76}" destId="{D2959B3F-ABDE-455D-AAE1-08BD1CD3C920}" srcOrd="2" destOrd="0" parTransId="{EA381A6C-5F69-4B6C-A14A-670B2E5A6B93}" sibTransId="{52F939C5-5114-4235-B04F-11834E0779C3}"/>
    <dgm:cxn modelId="{5613A077-139D-2B43-9E94-10B6AFE032C1}" type="presOf" srcId="{1C07E2E1-5E2F-4193-B089-9D00CC45FE5D}" destId="{4FE885BA-420E-4164-AE1D-72AA7CF4DA1B}" srcOrd="0" destOrd="0" presId="urn:microsoft.com/office/officeart/2005/8/layout/process3"/>
    <dgm:cxn modelId="{EC320A1A-71BA-1F43-BFE7-7F86C394EEF6}" type="presOf" srcId="{DFD317E3-9163-46FB-96FD-EF55A3A0A0BC}" destId="{E64F790A-6407-41DA-B2CD-1DC5D72997CD}" srcOrd="1" destOrd="0" presId="urn:microsoft.com/office/officeart/2005/8/layout/process3"/>
    <dgm:cxn modelId="{60241D7C-77A0-5945-BEB0-9C7D501943DC}" type="presOf" srcId="{A18AFA61-5E05-4002-9E09-7595171F9A76}" destId="{7787F9B9-9DF8-4D7F-923A-5E3B75C216B4}" srcOrd="1" destOrd="0" presId="urn:microsoft.com/office/officeart/2005/8/layout/process3"/>
    <dgm:cxn modelId="{616D84C6-85F1-4103-BD76-03D50CFF8D41}" srcId="{95EFEB8D-2F38-4174-8BFD-702D751F9C85}" destId="{54E5F834-7D3B-4843-8AA0-1D93DC4ACFD0}" srcOrd="2" destOrd="0" parTransId="{BA64906C-57D5-42C7-ABA2-698B2F6879A7}" sibTransId="{73012604-FA6C-48A4-9831-FEB256768C37}"/>
    <dgm:cxn modelId="{57902374-3439-49AC-931B-F0A3750ECC17}" srcId="{74FABF79-4BFC-425E-A93A-5B4BEEEE850E}" destId="{DFD317E3-9163-46FB-96FD-EF55A3A0A0BC}" srcOrd="2" destOrd="0" parTransId="{BB673618-9CC2-41CF-A0B3-EF533EEBBDFE}" sibTransId="{C0A58B95-859E-4049-A35C-DBF1FBE0BC1C}"/>
    <dgm:cxn modelId="{AB33669B-FC0A-49EC-8FAC-73E995EBC489}" srcId="{DFD317E3-9163-46FB-96FD-EF55A3A0A0BC}" destId="{9D100DA5-4AF8-4F05-8C43-76BCB7590A37}" srcOrd="3" destOrd="0" parTransId="{82D08A6F-0082-43EC-8290-B0BAA316F281}" sibTransId="{0F338D10-958E-40DA-B280-4F6763500D4C}"/>
    <dgm:cxn modelId="{A07FF3B6-0137-4D9D-A696-95F80A825230}" srcId="{74FABF79-4BFC-425E-A93A-5B4BEEEE850E}" destId="{154CF121-5956-4760-961E-1366866ED6BA}" srcOrd="3" destOrd="0" parTransId="{C5327640-ADCA-4E8C-8C44-DBCD3B131840}" sibTransId="{0F9C8CCE-7544-406B-BB80-C36D4ECA85A5}"/>
    <dgm:cxn modelId="{E97AE256-E158-4F77-B76D-D8800035F17B}" srcId="{154CF121-5956-4760-961E-1366866ED6BA}" destId="{C63A663B-AF21-4F39-A46C-36E00D2949DE}" srcOrd="3" destOrd="0" parTransId="{A7572BFE-B480-449B-A683-983BC0D36A0A}" sibTransId="{D93E8657-20C2-4DA7-B642-45176F0B6493}"/>
    <dgm:cxn modelId="{9F5FA522-9732-1B44-A5C9-C48561D1ECAC}" type="presOf" srcId="{95EFEB8D-2F38-4174-8BFD-702D751F9C85}" destId="{6467B886-809A-4A4A-9E81-A3DC28777A95}" srcOrd="1" destOrd="0" presId="urn:microsoft.com/office/officeart/2005/8/layout/process3"/>
    <dgm:cxn modelId="{2917BD2C-DCAE-456F-8001-4FCAF6363348}" srcId="{DFD317E3-9163-46FB-96FD-EF55A3A0A0BC}" destId="{A6376BE8-7DAB-49F8-9D5D-02810E47D46A}" srcOrd="2" destOrd="0" parTransId="{A9796BD2-9005-4B5C-90F4-FFBE1DDB67B4}" sibTransId="{A8677BB1-E9D9-4E48-9236-2C32897F7160}"/>
    <dgm:cxn modelId="{19226515-3198-4478-9113-5C97AF3DA54E}" srcId="{95EFEB8D-2F38-4174-8BFD-702D751F9C85}" destId="{39704C09-7414-452B-88CE-DA05A9E427C2}" srcOrd="1" destOrd="0" parTransId="{27FDA5B4-DD65-44E6-BEC7-03FEF0FC9175}" sibTransId="{E9232988-FD4F-4265-AA57-003DA9301CF6}"/>
    <dgm:cxn modelId="{D9A3478F-9BE9-1A40-8E9E-E6C9D20BDB89}" type="presOf" srcId="{6EF29208-769C-44EB-B5E5-C0846311B8EC}" destId="{2EB74889-7447-48FA-A2C1-89ED917D3315}" srcOrd="0" destOrd="1" presId="urn:microsoft.com/office/officeart/2005/8/layout/process3"/>
    <dgm:cxn modelId="{3A3C8AA0-748B-4FFC-9B9E-F52BF9DC5A56}" srcId="{A18AFA61-5E05-4002-9E09-7595171F9A76}" destId="{6EF29208-769C-44EB-B5E5-C0846311B8EC}" srcOrd="1" destOrd="0" parTransId="{EED7133D-847F-4A67-9F27-F01E5FD17762}" sibTransId="{1DDA3CFD-E452-461A-976F-695FB99EF140}"/>
    <dgm:cxn modelId="{3EFAC4BC-3CCA-8B42-85E0-DA04D7C603B9}" type="presOf" srcId="{A6376BE8-7DAB-49F8-9D5D-02810E47D46A}" destId="{31B30EDC-ACB3-4463-8A7B-3582F71669F3}" srcOrd="0" destOrd="2" presId="urn:microsoft.com/office/officeart/2005/8/layout/process3"/>
    <dgm:cxn modelId="{E53210D9-4D2C-46FA-B269-4BB87F899F1D}" srcId="{95EFEB8D-2F38-4174-8BFD-702D751F9C85}" destId="{D45C414D-949D-408F-97A0-D6E573C16D20}" srcOrd="0" destOrd="0" parTransId="{9A023F21-F7F7-4A24-89C1-EEEED74EAE7D}" sibTransId="{3A396ED9-E56D-49B4-84BC-6B6475355E2E}"/>
    <dgm:cxn modelId="{B116F2FE-41DE-764F-8C36-FE791EEAE27C}" type="presOf" srcId="{A18AFA61-5E05-4002-9E09-7595171F9A76}" destId="{859125C8-6D26-484A-AA60-C0BA3E166B5C}" srcOrd="0" destOrd="0" presId="urn:microsoft.com/office/officeart/2005/8/layout/process3"/>
    <dgm:cxn modelId="{288CEFA6-1801-4FE1-9CC7-8A8916AADEEE}" srcId="{74FABF79-4BFC-425E-A93A-5B4BEEEE850E}" destId="{95EFEB8D-2F38-4174-8BFD-702D751F9C85}" srcOrd="0" destOrd="0" parTransId="{7E94BE1C-7E7B-4A2D-AAB6-AEA04DC5BBF7}" sibTransId="{45E4CB05-E11E-4AB6-AB03-5693CD65EB66}"/>
    <dgm:cxn modelId="{2B3DB1DE-B6AB-FB49-B8E4-14BD63523308}" type="presOf" srcId="{ADE37FD6-4269-4F65-B42F-3D7939371990}" destId="{A5E5E476-E750-4E6E-A16D-2E28F375BA11}" srcOrd="1" destOrd="0" presId="urn:microsoft.com/office/officeart/2005/8/layout/process3"/>
    <dgm:cxn modelId="{88A6008B-5A77-6648-B24A-F0A6BEE37814}" type="presOf" srcId="{54E5F834-7D3B-4843-8AA0-1D93DC4ACFD0}" destId="{A9CD5551-E1E5-401E-B8A5-6692535D685A}" srcOrd="0" destOrd="2" presId="urn:microsoft.com/office/officeart/2005/8/layout/process3"/>
    <dgm:cxn modelId="{EB63ED79-357F-B54C-8BD3-21A27A746883}" type="presOf" srcId="{154CF121-5956-4760-961E-1366866ED6BA}" destId="{58A5F9A9-F9B6-4D6B-897A-BFB789FF04F2}" srcOrd="1" destOrd="0" presId="urn:microsoft.com/office/officeart/2005/8/layout/process3"/>
    <dgm:cxn modelId="{DAFDCA08-7729-884D-9B3C-DC950CD12CBC}" type="presOf" srcId="{C0A58B95-859E-4049-A35C-DBF1FBE0BC1C}" destId="{6C116CDE-B0EA-44DD-9013-7A5C7A532052}" srcOrd="1" destOrd="0" presId="urn:microsoft.com/office/officeart/2005/8/layout/process3"/>
    <dgm:cxn modelId="{D82996FA-B46A-1045-9B40-D9EEA09020BB}" type="presOf" srcId="{74FABF79-4BFC-425E-A93A-5B4BEEEE850E}" destId="{FED921A8-BE46-4A78-B27D-C31DAA176D11}" srcOrd="0" destOrd="0" presId="urn:microsoft.com/office/officeart/2005/8/layout/process3"/>
    <dgm:cxn modelId="{0CB50998-DA22-F94E-AA73-31E02F350868}" type="presParOf" srcId="{FED921A8-BE46-4A78-B27D-C31DAA176D11}" destId="{AE086360-47C0-4B69-BDBA-3D6672B6BE40}" srcOrd="0" destOrd="0" presId="urn:microsoft.com/office/officeart/2005/8/layout/process3"/>
    <dgm:cxn modelId="{8CA5A1AF-2375-4D4B-A8F8-4D2241D6E2BE}" type="presParOf" srcId="{AE086360-47C0-4B69-BDBA-3D6672B6BE40}" destId="{8B12D152-0E14-4A74-9262-26E568C42C22}" srcOrd="0" destOrd="0" presId="urn:microsoft.com/office/officeart/2005/8/layout/process3"/>
    <dgm:cxn modelId="{823F1AFD-6F32-904D-BB14-E0A3ADE326E4}" type="presParOf" srcId="{AE086360-47C0-4B69-BDBA-3D6672B6BE40}" destId="{6467B886-809A-4A4A-9E81-A3DC28777A95}" srcOrd="1" destOrd="0" presId="urn:microsoft.com/office/officeart/2005/8/layout/process3"/>
    <dgm:cxn modelId="{A8493239-21F1-DC4F-8D99-64C545569B85}" type="presParOf" srcId="{AE086360-47C0-4B69-BDBA-3D6672B6BE40}" destId="{A9CD5551-E1E5-401E-B8A5-6692535D685A}" srcOrd="2" destOrd="0" presId="urn:microsoft.com/office/officeart/2005/8/layout/process3"/>
    <dgm:cxn modelId="{798E1EED-8DEB-0445-9C15-54F67C975CE0}" type="presParOf" srcId="{FED921A8-BE46-4A78-B27D-C31DAA176D11}" destId="{98B97936-1A32-4A5F-9D46-9A508BA65286}" srcOrd="1" destOrd="0" presId="urn:microsoft.com/office/officeart/2005/8/layout/process3"/>
    <dgm:cxn modelId="{1A28A403-270C-2940-8BEC-3EBE03015D06}" type="presParOf" srcId="{98B97936-1A32-4A5F-9D46-9A508BA65286}" destId="{05567161-096A-40FB-B231-852F57D16204}" srcOrd="0" destOrd="0" presId="urn:microsoft.com/office/officeart/2005/8/layout/process3"/>
    <dgm:cxn modelId="{C4B5A63C-72CB-CA43-BADE-237EFD6BD46B}" type="presParOf" srcId="{FED921A8-BE46-4A78-B27D-C31DAA176D11}" destId="{920539D2-E302-4A41-A508-F62D7807F5AB}" srcOrd="2" destOrd="0" presId="urn:microsoft.com/office/officeart/2005/8/layout/process3"/>
    <dgm:cxn modelId="{287B8619-0DA3-E444-A118-77F57E3A837A}" type="presParOf" srcId="{920539D2-E302-4A41-A508-F62D7807F5AB}" destId="{859125C8-6D26-484A-AA60-C0BA3E166B5C}" srcOrd="0" destOrd="0" presId="urn:microsoft.com/office/officeart/2005/8/layout/process3"/>
    <dgm:cxn modelId="{B4FC0474-287D-084B-8D55-E2ED539E4AC7}" type="presParOf" srcId="{920539D2-E302-4A41-A508-F62D7807F5AB}" destId="{7787F9B9-9DF8-4D7F-923A-5E3B75C216B4}" srcOrd="1" destOrd="0" presId="urn:microsoft.com/office/officeart/2005/8/layout/process3"/>
    <dgm:cxn modelId="{D2236CD2-E425-A845-A330-DE9D46FAE146}" type="presParOf" srcId="{920539D2-E302-4A41-A508-F62D7807F5AB}" destId="{2EB74889-7447-48FA-A2C1-89ED917D3315}" srcOrd="2" destOrd="0" presId="urn:microsoft.com/office/officeart/2005/8/layout/process3"/>
    <dgm:cxn modelId="{AA54F905-A892-DD4A-BE6E-3D59C4D172EF}" type="presParOf" srcId="{FED921A8-BE46-4A78-B27D-C31DAA176D11}" destId="{3B2A356A-1981-4C90-89A8-B14E72BB1900}" srcOrd="3" destOrd="0" presId="urn:microsoft.com/office/officeart/2005/8/layout/process3"/>
    <dgm:cxn modelId="{6B04CEC2-2A68-2246-8553-DD2E4FDDC003}" type="presParOf" srcId="{3B2A356A-1981-4C90-89A8-B14E72BB1900}" destId="{A5E5E476-E750-4E6E-A16D-2E28F375BA11}" srcOrd="0" destOrd="0" presId="urn:microsoft.com/office/officeart/2005/8/layout/process3"/>
    <dgm:cxn modelId="{0B8275D8-29AC-F749-BA23-2007B201DFFD}" type="presParOf" srcId="{FED921A8-BE46-4A78-B27D-C31DAA176D11}" destId="{7EE8F25B-4D0A-42A8-B7CC-1E54E22FE7E9}" srcOrd="4" destOrd="0" presId="urn:microsoft.com/office/officeart/2005/8/layout/process3"/>
    <dgm:cxn modelId="{D58516C0-4E30-DE40-B98B-DED84E6D2510}" type="presParOf" srcId="{7EE8F25B-4D0A-42A8-B7CC-1E54E22FE7E9}" destId="{8488AE2A-DB88-43EF-96DB-9A2B24183AD4}" srcOrd="0" destOrd="0" presId="urn:microsoft.com/office/officeart/2005/8/layout/process3"/>
    <dgm:cxn modelId="{3E5CED64-209B-454B-98E4-81AAC278A258}" type="presParOf" srcId="{7EE8F25B-4D0A-42A8-B7CC-1E54E22FE7E9}" destId="{E64F790A-6407-41DA-B2CD-1DC5D72997CD}" srcOrd="1" destOrd="0" presId="urn:microsoft.com/office/officeart/2005/8/layout/process3"/>
    <dgm:cxn modelId="{28C53E1D-2BA7-434A-947D-337DBEC1BEC2}" type="presParOf" srcId="{7EE8F25B-4D0A-42A8-B7CC-1E54E22FE7E9}" destId="{31B30EDC-ACB3-4463-8A7B-3582F71669F3}" srcOrd="2" destOrd="0" presId="urn:microsoft.com/office/officeart/2005/8/layout/process3"/>
    <dgm:cxn modelId="{F9B4CAE0-80B9-8B46-B503-7674C4D244A2}" type="presParOf" srcId="{FED921A8-BE46-4A78-B27D-C31DAA176D11}" destId="{9855E35F-50B0-4A97-A688-069D00C71C10}" srcOrd="5" destOrd="0" presId="urn:microsoft.com/office/officeart/2005/8/layout/process3"/>
    <dgm:cxn modelId="{58A6B956-E3A2-4347-8CB9-3ABFC116D11B}" type="presParOf" srcId="{9855E35F-50B0-4A97-A688-069D00C71C10}" destId="{6C116CDE-B0EA-44DD-9013-7A5C7A532052}" srcOrd="0" destOrd="0" presId="urn:microsoft.com/office/officeart/2005/8/layout/process3"/>
    <dgm:cxn modelId="{EB01368B-829F-0D49-A648-D585F5624DC9}" type="presParOf" srcId="{FED921A8-BE46-4A78-B27D-C31DAA176D11}" destId="{7CAB7DE1-98CC-4AEC-976E-E99D3FC3F07D}" srcOrd="6" destOrd="0" presId="urn:microsoft.com/office/officeart/2005/8/layout/process3"/>
    <dgm:cxn modelId="{F1EB2EE1-6E05-814C-BBC4-3AF59CA98F2A}" type="presParOf" srcId="{7CAB7DE1-98CC-4AEC-976E-E99D3FC3F07D}" destId="{A5645BD9-7731-4405-BA01-342F069B4B75}" srcOrd="0" destOrd="0" presId="urn:microsoft.com/office/officeart/2005/8/layout/process3"/>
    <dgm:cxn modelId="{6D030990-9480-9041-8B39-B9C442EE95C9}" type="presParOf" srcId="{7CAB7DE1-98CC-4AEC-976E-E99D3FC3F07D}" destId="{58A5F9A9-F9B6-4D6B-897A-BFB789FF04F2}" srcOrd="1" destOrd="0" presId="urn:microsoft.com/office/officeart/2005/8/layout/process3"/>
    <dgm:cxn modelId="{5144027B-B6ED-A340-B4FD-87503C501A42}" type="presParOf" srcId="{7CAB7DE1-98CC-4AEC-976E-E99D3FC3F07D}" destId="{4FE885BA-420E-4164-AE1D-72AA7CF4DA1B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4FABF79-4BFC-425E-A93A-5B4BEEEE850E}" type="doc">
      <dgm:prSet loTypeId="urn:microsoft.com/office/officeart/2005/8/layout/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5EFEB8D-2F38-4174-8BFD-702D751F9C85}">
      <dgm:prSet phldrT="[Text]"/>
      <dgm:spPr/>
      <dgm:t>
        <a:bodyPr/>
        <a:lstStyle/>
        <a:p>
          <a:r>
            <a:rPr lang="en-US" dirty="0" smtClean="0"/>
            <a:t>Access</a:t>
          </a:r>
          <a:endParaRPr lang="en-US" dirty="0"/>
        </a:p>
      </dgm:t>
    </dgm:pt>
    <dgm:pt modelId="{7E94BE1C-7E7B-4A2D-AAB6-AEA04DC5BBF7}" type="parTrans" cxnId="{288CEFA6-1801-4FE1-9CC7-8A8916AADEEE}">
      <dgm:prSet/>
      <dgm:spPr/>
      <dgm:t>
        <a:bodyPr/>
        <a:lstStyle/>
        <a:p>
          <a:endParaRPr lang="en-US"/>
        </a:p>
      </dgm:t>
    </dgm:pt>
    <dgm:pt modelId="{45E4CB05-E11E-4AB6-AB03-5693CD65EB66}" type="sibTrans" cxnId="{288CEFA6-1801-4FE1-9CC7-8A8916AADEEE}">
      <dgm:prSet/>
      <dgm:spPr/>
      <dgm:t>
        <a:bodyPr/>
        <a:lstStyle/>
        <a:p>
          <a:endParaRPr lang="en-US"/>
        </a:p>
      </dgm:t>
    </dgm:pt>
    <dgm:pt modelId="{D45C414D-949D-408F-97A0-D6E573C16D20}">
      <dgm:prSet phldrT="[Text]"/>
      <dgm:spPr/>
      <dgm:t>
        <a:bodyPr/>
        <a:lstStyle/>
        <a:p>
          <a:r>
            <a:rPr lang="en-US" dirty="0" smtClean="0"/>
            <a:t>Format</a:t>
          </a:r>
          <a:endParaRPr lang="en-US" dirty="0"/>
        </a:p>
      </dgm:t>
    </dgm:pt>
    <dgm:pt modelId="{9A023F21-F7F7-4A24-89C1-EEEED74EAE7D}" type="parTrans" cxnId="{E53210D9-4D2C-46FA-B269-4BB87F899F1D}">
      <dgm:prSet/>
      <dgm:spPr/>
      <dgm:t>
        <a:bodyPr/>
        <a:lstStyle/>
        <a:p>
          <a:endParaRPr lang="en-US"/>
        </a:p>
      </dgm:t>
    </dgm:pt>
    <dgm:pt modelId="{3A396ED9-E56D-49B4-84BC-6B6475355E2E}" type="sibTrans" cxnId="{E53210D9-4D2C-46FA-B269-4BB87F899F1D}">
      <dgm:prSet/>
      <dgm:spPr/>
      <dgm:t>
        <a:bodyPr/>
        <a:lstStyle/>
        <a:p>
          <a:endParaRPr lang="en-US"/>
        </a:p>
      </dgm:t>
    </dgm:pt>
    <dgm:pt modelId="{A18AFA61-5E05-4002-9E09-7595171F9A76}">
      <dgm:prSet phldrT="[Text]"/>
      <dgm:spPr/>
      <dgm:t>
        <a:bodyPr/>
        <a:lstStyle/>
        <a:p>
          <a:r>
            <a:rPr lang="en-US" dirty="0" smtClean="0"/>
            <a:t>Relevance</a:t>
          </a:r>
          <a:endParaRPr lang="en-US" dirty="0"/>
        </a:p>
      </dgm:t>
    </dgm:pt>
    <dgm:pt modelId="{B261BC5A-2B7F-4FAE-8A7C-6BD1077C3F46}" type="parTrans" cxnId="{011991B0-04D0-4739-A0FE-7ADBEC939F8A}">
      <dgm:prSet/>
      <dgm:spPr/>
      <dgm:t>
        <a:bodyPr/>
        <a:lstStyle/>
        <a:p>
          <a:endParaRPr lang="en-US"/>
        </a:p>
      </dgm:t>
    </dgm:pt>
    <dgm:pt modelId="{ADE37FD6-4269-4F65-B42F-3D7939371990}" type="sibTrans" cxnId="{011991B0-04D0-4739-A0FE-7ADBEC939F8A}">
      <dgm:prSet/>
      <dgm:spPr/>
      <dgm:t>
        <a:bodyPr/>
        <a:lstStyle/>
        <a:p>
          <a:endParaRPr lang="en-US"/>
        </a:p>
      </dgm:t>
    </dgm:pt>
    <dgm:pt modelId="{30544E03-F550-4209-ADB5-D624591C2A85}">
      <dgm:prSet phldrT="[Text]"/>
      <dgm:spPr/>
      <dgm:t>
        <a:bodyPr/>
        <a:lstStyle/>
        <a:p>
          <a:r>
            <a:rPr lang="en-US" dirty="0" smtClean="0"/>
            <a:t>Content</a:t>
          </a:r>
          <a:endParaRPr lang="en-US" dirty="0"/>
        </a:p>
      </dgm:t>
    </dgm:pt>
    <dgm:pt modelId="{C3D1A0D2-C22B-4DEE-8E13-01A3CCA50877}" type="parTrans" cxnId="{0CF16916-94E4-47D7-B1B2-3FE6472B4AE8}">
      <dgm:prSet/>
      <dgm:spPr/>
      <dgm:t>
        <a:bodyPr/>
        <a:lstStyle/>
        <a:p>
          <a:endParaRPr lang="en-US"/>
        </a:p>
      </dgm:t>
    </dgm:pt>
    <dgm:pt modelId="{474432BE-03FB-44CC-B6F5-370FE46E2DA4}" type="sibTrans" cxnId="{0CF16916-94E4-47D7-B1B2-3FE6472B4AE8}">
      <dgm:prSet/>
      <dgm:spPr/>
      <dgm:t>
        <a:bodyPr/>
        <a:lstStyle/>
        <a:p>
          <a:endParaRPr lang="en-US"/>
        </a:p>
      </dgm:t>
    </dgm:pt>
    <dgm:pt modelId="{154CF121-5956-4760-961E-1366866ED6BA}">
      <dgm:prSet phldrT="[Text]"/>
      <dgm:spPr/>
      <dgm:t>
        <a:bodyPr/>
        <a:lstStyle/>
        <a:p>
          <a:r>
            <a:rPr lang="en-US" dirty="0" smtClean="0"/>
            <a:t>Reliability</a:t>
          </a:r>
          <a:endParaRPr lang="en-US" dirty="0"/>
        </a:p>
      </dgm:t>
    </dgm:pt>
    <dgm:pt modelId="{C5327640-ADCA-4E8C-8C44-DBCD3B131840}" type="parTrans" cxnId="{A07FF3B6-0137-4D9D-A696-95F80A825230}">
      <dgm:prSet/>
      <dgm:spPr/>
      <dgm:t>
        <a:bodyPr/>
        <a:lstStyle/>
        <a:p>
          <a:endParaRPr lang="en-US"/>
        </a:p>
      </dgm:t>
    </dgm:pt>
    <dgm:pt modelId="{0F9C8CCE-7544-406B-BB80-C36D4ECA85A5}" type="sibTrans" cxnId="{A07FF3B6-0137-4D9D-A696-95F80A825230}">
      <dgm:prSet/>
      <dgm:spPr/>
      <dgm:t>
        <a:bodyPr/>
        <a:lstStyle/>
        <a:p>
          <a:endParaRPr lang="en-US"/>
        </a:p>
      </dgm:t>
    </dgm:pt>
    <dgm:pt modelId="{1C07E2E1-5E2F-4193-B089-9D00CC45FE5D}">
      <dgm:prSet phldrT="[Text]"/>
      <dgm:spPr/>
      <dgm:t>
        <a:bodyPr/>
        <a:lstStyle/>
        <a:p>
          <a:r>
            <a:rPr lang="en-US" dirty="0" smtClean="0"/>
            <a:t>Latency</a:t>
          </a:r>
          <a:endParaRPr lang="en-US" dirty="0"/>
        </a:p>
      </dgm:t>
    </dgm:pt>
    <dgm:pt modelId="{0CF36AD8-1AE7-4FDE-BDBE-0ABB59CE2C82}" type="parTrans" cxnId="{00C74183-3103-40C9-B4AE-9D322C51A912}">
      <dgm:prSet/>
      <dgm:spPr/>
      <dgm:t>
        <a:bodyPr/>
        <a:lstStyle/>
        <a:p>
          <a:endParaRPr lang="en-US"/>
        </a:p>
      </dgm:t>
    </dgm:pt>
    <dgm:pt modelId="{BACCB6EC-AD42-4831-A6DC-86137247BB55}" type="sibTrans" cxnId="{00C74183-3103-40C9-B4AE-9D322C51A912}">
      <dgm:prSet/>
      <dgm:spPr/>
      <dgm:t>
        <a:bodyPr/>
        <a:lstStyle/>
        <a:p>
          <a:endParaRPr lang="en-US"/>
        </a:p>
      </dgm:t>
    </dgm:pt>
    <dgm:pt modelId="{39704C09-7414-452B-88CE-DA05A9E427C2}">
      <dgm:prSet phldrT="[Text]"/>
      <dgm:spPr/>
      <dgm:t>
        <a:bodyPr/>
        <a:lstStyle/>
        <a:p>
          <a:r>
            <a:rPr lang="en-US" dirty="0" smtClean="0"/>
            <a:t>Rights</a:t>
          </a:r>
          <a:endParaRPr lang="en-US" dirty="0"/>
        </a:p>
      </dgm:t>
    </dgm:pt>
    <dgm:pt modelId="{27FDA5B4-DD65-44E6-BEC7-03FEF0FC9175}" type="parTrans" cxnId="{19226515-3198-4478-9113-5C97AF3DA54E}">
      <dgm:prSet/>
      <dgm:spPr/>
      <dgm:t>
        <a:bodyPr/>
        <a:lstStyle/>
        <a:p>
          <a:endParaRPr lang="en-US"/>
        </a:p>
      </dgm:t>
    </dgm:pt>
    <dgm:pt modelId="{E9232988-FD4F-4265-AA57-003DA9301CF6}" type="sibTrans" cxnId="{19226515-3198-4478-9113-5C97AF3DA54E}">
      <dgm:prSet/>
      <dgm:spPr/>
      <dgm:t>
        <a:bodyPr/>
        <a:lstStyle/>
        <a:p>
          <a:endParaRPr lang="en-US"/>
        </a:p>
      </dgm:t>
    </dgm:pt>
    <dgm:pt modelId="{6EF29208-769C-44EB-B5E5-C0846311B8EC}">
      <dgm:prSet phldrT="[Text]"/>
      <dgm:spPr/>
      <dgm:t>
        <a:bodyPr/>
        <a:lstStyle/>
        <a:p>
          <a:r>
            <a:rPr lang="en-US" dirty="0" smtClean="0"/>
            <a:t>Scope</a:t>
          </a:r>
          <a:endParaRPr lang="en-US" dirty="0"/>
        </a:p>
      </dgm:t>
    </dgm:pt>
    <dgm:pt modelId="{EED7133D-847F-4A67-9F27-F01E5FD17762}" type="parTrans" cxnId="{3A3C8AA0-748B-4FFC-9B9E-F52BF9DC5A56}">
      <dgm:prSet/>
      <dgm:spPr/>
      <dgm:t>
        <a:bodyPr/>
        <a:lstStyle/>
        <a:p>
          <a:endParaRPr lang="en-US"/>
        </a:p>
      </dgm:t>
    </dgm:pt>
    <dgm:pt modelId="{1DDA3CFD-E452-461A-976F-695FB99EF140}" type="sibTrans" cxnId="{3A3C8AA0-748B-4FFC-9B9E-F52BF9DC5A56}">
      <dgm:prSet/>
      <dgm:spPr/>
      <dgm:t>
        <a:bodyPr/>
        <a:lstStyle/>
        <a:p>
          <a:endParaRPr lang="en-US"/>
        </a:p>
      </dgm:t>
    </dgm:pt>
    <dgm:pt modelId="{D2959B3F-ABDE-455D-AAE1-08BD1CD3C920}">
      <dgm:prSet phldrT="[Text]"/>
      <dgm:spPr/>
      <dgm:t>
        <a:bodyPr/>
        <a:lstStyle/>
        <a:p>
          <a:r>
            <a:rPr lang="en-US" dirty="0" smtClean="0"/>
            <a:t>Extent</a:t>
          </a:r>
          <a:endParaRPr lang="en-US" dirty="0"/>
        </a:p>
      </dgm:t>
    </dgm:pt>
    <dgm:pt modelId="{EA381A6C-5F69-4B6C-A14A-670B2E5A6B93}" type="parTrans" cxnId="{0FE32E68-893B-4B76-B09E-E354A171D7F2}">
      <dgm:prSet/>
      <dgm:spPr/>
      <dgm:t>
        <a:bodyPr/>
        <a:lstStyle/>
        <a:p>
          <a:endParaRPr lang="en-US"/>
        </a:p>
      </dgm:t>
    </dgm:pt>
    <dgm:pt modelId="{52F939C5-5114-4235-B04F-11834E0779C3}" type="sibTrans" cxnId="{0FE32E68-893B-4B76-B09E-E354A171D7F2}">
      <dgm:prSet/>
      <dgm:spPr/>
      <dgm:t>
        <a:bodyPr/>
        <a:lstStyle/>
        <a:p>
          <a:endParaRPr lang="en-US"/>
        </a:p>
      </dgm:t>
    </dgm:pt>
    <dgm:pt modelId="{54E5F834-7D3B-4843-8AA0-1D93DC4ACFD0}">
      <dgm:prSet phldrT="[Text]"/>
      <dgm:spPr/>
      <dgm:t>
        <a:bodyPr/>
        <a:lstStyle/>
        <a:p>
          <a:r>
            <a:rPr lang="en-US" dirty="0" smtClean="0"/>
            <a:t>Discoverability</a:t>
          </a:r>
          <a:endParaRPr lang="en-US" dirty="0"/>
        </a:p>
      </dgm:t>
    </dgm:pt>
    <dgm:pt modelId="{BA64906C-57D5-42C7-ABA2-698B2F6879A7}" type="parTrans" cxnId="{616D84C6-85F1-4103-BD76-03D50CFF8D41}">
      <dgm:prSet/>
      <dgm:spPr/>
      <dgm:t>
        <a:bodyPr/>
        <a:lstStyle/>
        <a:p>
          <a:endParaRPr lang="en-US"/>
        </a:p>
      </dgm:t>
    </dgm:pt>
    <dgm:pt modelId="{73012604-FA6C-48A4-9831-FEB256768C37}" type="sibTrans" cxnId="{616D84C6-85F1-4103-BD76-03D50CFF8D41}">
      <dgm:prSet/>
      <dgm:spPr/>
      <dgm:t>
        <a:bodyPr/>
        <a:lstStyle/>
        <a:p>
          <a:endParaRPr lang="en-US"/>
        </a:p>
      </dgm:t>
    </dgm:pt>
    <dgm:pt modelId="{F3F61A88-914F-43B3-AA3B-FB87BCE23193}">
      <dgm:prSet phldrT="[Text]"/>
      <dgm:spPr/>
      <dgm:t>
        <a:bodyPr/>
        <a:lstStyle/>
        <a:p>
          <a:r>
            <a:rPr lang="en-US" dirty="0" smtClean="0"/>
            <a:t>Hosting</a:t>
          </a:r>
          <a:endParaRPr lang="en-US" dirty="0"/>
        </a:p>
      </dgm:t>
    </dgm:pt>
    <dgm:pt modelId="{B09291CA-16B9-43C8-B8B1-F16F990FE308}" type="parTrans" cxnId="{8ED4425A-81BD-43C5-8262-1F39075D08C3}">
      <dgm:prSet/>
      <dgm:spPr/>
      <dgm:t>
        <a:bodyPr/>
        <a:lstStyle/>
        <a:p>
          <a:endParaRPr lang="en-US"/>
        </a:p>
      </dgm:t>
    </dgm:pt>
    <dgm:pt modelId="{D84E05C7-5CD9-4EDC-A876-A7D02BE0617F}" type="sibTrans" cxnId="{8ED4425A-81BD-43C5-8262-1F39075D08C3}">
      <dgm:prSet/>
      <dgm:spPr/>
      <dgm:t>
        <a:bodyPr/>
        <a:lstStyle/>
        <a:p>
          <a:endParaRPr lang="en-US"/>
        </a:p>
      </dgm:t>
    </dgm:pt>
    <dgm:pt modelId="{C63A663B-AF21-4F39-A46C-36E00D2949DE}">
      <dgm:prSet phldrT="[Text]"/>
      <dgm:spPr/>
      <dgm:t>
        <a:bodyPr/>
        <a:lstStyle/>
        <a:p>
          <a:endParaRPr lang="en-US" dirty="0"/>
        </a:p>
      </dgm:t>
    </dgm:pt>
    <dgm:pt modelId="{A7572BFE-B480-449B-A683-983BC0D36A0A}" type="parTrans" cxnId="{E97AE256-E158-4F77-B76D-D8800035F17B}">
      <dgm:prSet/>
      <dgm:spPr/>
      <dgm:t>
        <a:bodyPr/>
        <a:lstStyle/>
        <a:p>
          <a:endParaRPr lang="en-US"/>
        </a:p>
      </dgm:t>
    </dgm:pt>
    <dgm:pt modelId="{D93E8657-20C2-4DA7-B642-45176F0B6493}" type="sibTrans" cxnId="{E97AE256-E158-4F77-B76D-D8800035F17B}">
      <dgm:prSet/>
      <dgm:spPr/>
      <dgm:t>
        <a:bodyPr/>
        <a:lstStyle/>
        <a:p>
          <a:endParaRPr lang="en-US"/>
        </a:p>
      </dgm:t>
    </dgm:pt>
    <dgm:pt modelId="{DFD317E3-9163-46FB-96FD-EF55A3A0A0BC}">
      <dgm:prSet phldrT="[Text]"/>
      <dgm:spPr/>
      <dgm:t>
        <a:bodyPr/>
        <a:lstStyle/>
        <a:p>
          <a:r>
            <a:rPr lang="en-US" dirty="0" smtClean="0"/>
            <a:t>Quality</a:t>
          </a:r>
          <a:endParaRPr lang="en-US" dirty="0"/>
        </a:p>
      </dgm:t>
    </dgm:pt>
    <dgm:pt modelId="{BB673618-9CC2-41CF-A0B3-EF533EEBBDFE}" type="parTrans" cxnId="{57902374-3439-49AC-931B-F0A3750ECC17}">
      <dgm:prSet/>
      <dgm:spPr/>
      <dgm:t>
        <a:bodyPr/>
        <a:lstStyle/>
        <a:p>
          <a:endParaRPr lang="en-US"/>
        </a:p>
      </dgm:t>
    </dgm:pt>
    <dgm:pt modelId="{C0A58B95-859E-4049-A35C-DBF1FBE0BC1C}" type="sibTrans" cxnId="{57902374-3439-49AC-931B-F0A3750ECC17}">
      <dgm:prSet/>
      <dgm:spPr/>
      <dgm:t>
        <a:bodyPr/>
        <a:lstStyle/>
        <a:p>
          <a:endParaRPr lang="en-US"/>
        </a:p>
      </dgm:t>
    </dgm:pt>
    <dgm:pt modelId="{595E2071-4D35-4E78-A0CA-A6A70117FBB9}">
      <dgm:prSet phldrT="[Text]"/>
      <dgm:spPr/>
      <dgm:t>
        <a:bodyPr/>
        <a:lstStyle/>
        <a:p>
          <a:r>
            <a:rPr lang="en-US" dirty="0" smtClean="0"/>
            <a:t>Precision</a:t>
          </a:r>
          <a:endParaRPr lang="en-US" dirty="0"/>
        </a:p>
      </dgm:t>
    </dgm:pt>
    <dgm:pt modelId="{BC4CBA3D-634C-4650-923F-01C9E9F611F5}" type="parTrans" cxnId="{4FBAB794-C5DE-468B-A842-9C4CFDD3A6FB}">
      <dgm:prSet/>
      <dgm:spPr/>
      <dgm:t>
        <a:bodyPr/>
        <a:lstStyle/>
        <a:p>
          <a:endParaRPr lang="en-US"/>
        </a:p>
      </dgm:t>
    </dgm:pt>
    <dgm:pt modelId="{694848C8-3CE8-4AF3-AA5F-C3C0CFEDE7FC}" type="sibTrans" cxnId="{4FBAB794-C5DE-468B-A842-9C4CFDD3A6FB}">
      <dgm:prSet/>
      <dgm:spPr/>
      <dgm:t>
        <a:bodyPr/>
        <a:lstStyle/>
        <a:p>
          <a:endParaRPr lang="en-US"/>
        </a:p>
      </dgm:t>
    </dgm:pt>
    <dgm:pt modelId="{DF918380-C2BB-4164-8AEF-5240BCA0FF00}">
      <dgm:prSet phldrT="[Text]"/>
      <dgm:spPr/>
      <dgm:t>
        <a:bodyPr/>
        <a:lstStyle/>
        <a:p>
          <a:r>
            <a:rPr lang="en-US" dirty="0" smtClean="0"/>
            <a:t>Accuracy</a:t>
          </a:r>
          <a:endParaRPr lang="en-US" dirty="0"/>
        </a:p>
      </dgm:t>
    </dgm:pt>
    <dgm:pt modelId="{4A0B3A9D-C65A-4D0D-882A-2F1BAF343D88}" type="parTrans" cxnId="{62308D15-C2D0-43C6-85AD-3D58EEC125F3}">
      <dgm:prSet/>
      <dgm:spPr/>
      <dgm:t>
        <a:bodyPr/>
        <a:lstStyle/>
        <a:p>
          <a:endParaRPr lang="en-US"/>
        </a:p>
      </dgm:t>
    </dgm:pt>
    <dgm:pt modelId="{E2F4309D-8BD6-4F3E-ABB1-BDD2512D3564}" type="sibTrans" cxnId="{62308D15-C2D0-43C6-85AD-3D58EEC125F3}">
      <dgm:prSet/>
      <dgm:spPr/>
      <dgm:t>
        <a:bodyPr/>
        <a:lstStyle/>
        <a:p>
          <a:endParaRPr lang="en-US"/>
        </a:p>
      </dgm:t>
    </dgm:pt>
    <dgm:pt modelId="{A6376BE8-7DAB-49F8-9D5D-02810E47D46A}">
      <dgm:prSet phldrT="[Text]"/>
      <dgm:spPr/>
      <dgm:t>
        <a:bodyPr/>
        <a:lstStyle/>
        <a:p>
          <a:r>
            <a:rPr lang="en-US" dirty="0" smtClean="0"/>
            <a:t>Completeness</a:t>
          </a:r>
          <a:endParaRPr lang="en-US" dirty="0"/>
        </a:p>
      </dgm:t>
    </dgm:pt>
    <dgm:pt modelId="{A9796BD2-9005-4B5C-90F4-FFBE1DDB67B4}" type="parTrans" cxnId="{2917BD2C-DCAE-456F-8001-4FCAF6363348}">
      <dgm:prSet/>
      <dgm:spPr/>
      <dgm:t>
        <a:bodyPr/>
        <a:lstStyle/>
        <a:p>
          <a:endParaRPr lang="en-US"/>
        </a:p>
      </dgm:t>
    </dgm:pt>
    <dgm:pt modelId="{A8677BB1-E9D9-4E48-9236-2C32897F7160}" type="sibTrans" cxnId="{2917BD2C-DCAE-456F-8001-4FCAF6363348}">
      <dgm:prSet/>
      <dgm:spPr/>
      <dgm:t>
        <a:bodyPr/>
        <a:lstStyle/>
        <a:p>
          <a:endParaRPr lang="en-US"/>
        </a:p>
      </dgm:t>
    </dgm:pt>
    <dgm:pt modelId="{9D100DA5-4AF8-4F05-8C43-76BCB7590A37}">
      <dgm:prSet phldrT="[Text]"/>
      <dgm:spPr/>
      <dgm:t>
        <a:bodyPr/>
        <a:lstStyle/>
        <a:p>
          <a:r>
            <a:rPr lang="en-US" dirty="0" smtClean="0"/>
            <a:t>Resolution</a:t>
          </a:r>
          <a:endParaRPr lang="en-US" dirty="0"/>
        </a:p>
      </dgm:t>
    </dgm:pt>
    <dgm:pt modelId="{82D08A6F-0082-43EC-8290-B0BAA316F281}" type="parTrans" cxnId="{AB33669B-FC0A-49EC-8FAC-73E995EBC489}">
      <dgm:prSet/>
      <dgm:spPr/>
      <dgm:t>
        <a:bodyPr/>
        <a:lstStyle/>
        <a:p>
          <a:endParaRPr lang="en-US"/>
        </a:p>
      </dgm:t>
    </dgm:pt>
    <dgm:pt modelId="{0F338D10-958E-40DA-B280-4F6763500D4C}" type="sibTrans" cxnId="{AB33669B-FC0A-49EC-8FAC-73E995EBC489}">
      <dgm:prSet/>
      <dgm:spPr/>
      <dgm:t>
        <a:bodyPr/>
        <a:lstStyle/>
        <a:p>
          <a:endParaRPr lang="en-US"/>
        </a:p>
      </dgm:t>
    </dgm:pt>
    <dgm:pt modelId="{B20AE8C3-DAB4-42BB-9823-1744A8FBCB18}">
      <dgm:prSet phldrT="[Text]"/>
      <dgm:spPr/>
      <dgm:t>
        <a:bodyPr/>
        <a:lstStyle/>
        <a:p>
          <a:r>
            <a:rPr lang="en-US" dirty="0" smtClean="0"/>
            <a:t>Reputable Source</a:t>
          </a:r>
          <a:endParaRPr lang="en-US" dirty="0"/>
        </a:p>
      </dgm:t>
    </dgm:pt>
    <dgm:pt modelId="{AAE97417-8445-4FFB-9FD3-602EF1C3B5B9}" type="parTrans" cxnId="{5EEABF72-AFC5-469A-845C-07CF606B079C}">
      <dgm:prSet/>
      <dgm:spPr/>
      <dgm:t>
        <a:bodyPr/>
        <a:lstStyle/>
        <a:p>
          <a:endParaRPr lang="en-US"/>
        </a:p>
      </dgm:t>
    </dgm:pt>
    <dgm:pt modelId="{8F52A410-BAB3-4CB3-A064-54C933819FF8}" type="sibTrans" cxnId="{5EEABF72-AFC5-469A-845C-07CF606B079C}">
      <dgm:prSet/>
      <dgm:spPr/>
      <dgm:t>
        <a:bodyPr/>
        <a:lstStyle/>
        <a:p>
          <a:endParaRPr lang="en-US"/>
        </a:p>
      </dgm:t>
    </dgm:pt>
    <dgm:pt modelId="{CF703A37-0FF9-4A4B-ADB3-3A17543051B5}">
      <dgm:prSet phldrT="[Text]"/>
      <dgm:spPr/>
      <dgm:t>
        <a:bodyPr/>
        <a:lstStyle/>
        <a:p>
          <a:r>
            <a:rPr lang="en-US" dirty="0" smtClean="0"/>
            <a:t>Timing</a:t>
          </a:r>
          <a:endParaRPr lang="en-US" dirty="0"/>
        </a:p>
      </dgm:t>
    </dgm:pt>
    <dgm:pt modelId="{9B132FA0-9436-4177-8B88-FCF6A5F81FFF}" type="parTrans" cxnId="{6CAE53CA-99C1-4353-8CAB-6FFDC4751A9E}">
      <dgm:prSet/>
      <dgm:spPr/>
      <dgm:t>
        <a:bodyPr/>
        <a:lstStyle/>
        <a:p>
          <a:endParaRPr lang="en-US"/>
        </a:p>
      </dgm:t>
    </dgm:pt>
    <dgm:pt modelId="{2CC124FB-042A-4B25-8A40-103C47BD6CF6}" type="sibTrans" cxnId="{6CAE53CA-99C1-4353-8CAB-6FFDC4751A9E}">
      <dgm:prSet/>
      <dgm:spPr/>
      <dgm:t>
        <a:bodyPr/>
        <a:lstStyle/>
        <a:p>
          <a:endParaRPr lang="en-US"/>
        </a:p>
      </dgm:t>
    </dgm:pt>
    <dgm:pt modelId="{FED921A8-BE46-4A78-B27D-C31DAA176D11}" type="pres">
      <dgm:prSet presAssocID="{74FABF79-4BFC-425E-A93A-5B4BEEEE850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E086360-47C0-4B69-BDBA-3D6672B6BE40}" type="pres">
      <dgm:prSet presAssocID="{95EFEB8D-2F38-4174-8BFD-702D751F9C85}" presName="composite" presStyleCnt="0"/>
      <dgm:spPr/>
    </dgm:pt>
    <dgm:pt modelId="{8B12D152-0E14-4A74-9262-26E568C42C22}" type="pres">
      <dgm:prSet presAssocID="{95EFEB8D-2F38-4174-8BFD-702D751F9C85}" presName="par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67B886-809A-4A4A-9E81-A3DC28777A95}" type="pres">
      <dgm:prSet presAssocID="{95EFEB8D-2F38-4174-8BFD-702D751F9C85}" presName="parSh" presStyleLbl="node1" presStyleIdx="0" presStyleCnt="4"/>
      <dgm:spPr/>
      <dgm:t>
        <a:bodyPr/>
        <a:lstStyle/>
        <a:p>
          <a:endParaRPr lang="en-US"/>
        </a:p>
      </dgm:t>
    </dgm:pt>
    <dgm:pt modelId="{A9CD5551-E1E5-401E-B8A5-6692535D685A}" type="pres">
      <dgm:prSet presAssocID="{95EFEB8D-2F38-4174-8BFD-702D751F9C85}" presName="desTx" presStyleLbl="fgAcc1" presStyleIdx="0" presStyleCnt="4" custScaleX="11496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B97936-1A32-4A5F-9D46-9A508BA65286}" type="pres">
      <dgm:prSet presAssocID="{45E4CB05-E11E-4AB6-AB03-5693CD65EB66}" presName="sibTrans" presStyleLbl="sibTrans2D1" presStyleIdx="0" presStyleCnt="3"/>
      <dgm:spPr/>
      <dgm:t>
        <a:bodyPr/>
        <a:lstStyle/>
        <a:p>
          <a:endParaRPr lang="en-US"/>
        </a:p>
      </dgm:t>
    </dgm:pt>
    <dgm:pt modelId="{05567161-096A-40FB-B231-852F57D16204}" type="pres">
      <dgm:prSet presAssocID="{45E4CB05-E11E-4AB6-AB03-5693CD65EB66}" presName="connTx" presStyleLbl="sibTrans2D1" presStyleIdx="0" presStyleCnt="3"/>
      <dgm:spPr/>
      <dgm:t>
        <a:bodyPr/>
        <a:lstStyle/>
        <a:p>
          <a:endParaRPr lang="en-US"/>
        </a:p>
      </dgm:t>
    </dgm:pt>
    <dgm:pt modelId="{920539D2-E302-4A41-A508-F62D7807F5AB}" type="pres">
      <dgm:prSet presAssocID="{A18AFA61-5E05-4002-9E09-7595171F9A76}" presName="composite" presStyleCnt="0"/>
      <dgm:spPr/>
    </dgm:pt>
    <dgm:pt modelId="{859125C8-6D26-484A-AA60-C0BA3E166B5C}" type="pres">
      <dgm:prSet presAssocID="{A18AFA61-5E05-4002-9E09-7595171F9A76}" presName="par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87F9B9-9DF8-4D7F-923A-5E3B75C216B4}" type="pres">
      <dgm:prSet presAssocID="{A18AFA61-5E05-4002-9E09-7595171F9A76}" presName="parSh" presStyleLbl="node1" presStyleIdx="1" presStyleCnt="4"/>
      <dgm:spPr/>
      <dgm:t>
        <a:bodyPr/>
        <a:lstStyle/>
        <a:p>
          <a:endParaRPr lang="en-US"/>
        </a:p>
      </dgm:t>
    </dgm:pt>
    <dgm:pt modelId="{2EB74889-7447-48FA-A2C1-89ED917D3315}" type="pres">
      <dgm:prSet presAssocID="{A18AFA61-5E05-4002-9E09-7595171F9A76}" presName="desTx" presStyleLbl="f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2A356A-1981-4C90-89A8-B14E72BB1900}" type="pres">
      <dgm:prSet presAssocID="{ADE37FD6-4269-4F65-B42F-3D7939371990}" presName="sibTrans" presStyleLbl="sibTrans2D1" presStyleIdx="1" presStyleCnt="3"/>
      <dgm:spPr/>
      <dgm:t>
        <a:bodyPr/>
        <a:lstStyle/>
        <a:p>
          <a:endParaRPr lang="en-US"/>
        </a:p>
      </dgm:t>
    </dgm:pt>
    <dgm:pt modelId="{A5E5E476-E750-4E6E-A16D-2E28F375BA11}" type="pres">
      <dgm:prSet presAssocID="{ADE37FD6-4269-4F65-B42F-3D7939371990}" presName="connTx" presStyleLbl="sibTrans2D1" presStyleIdx="1" presStyleCnt="3"/>
      <dgm:spPr/>
      <dgm:t>
        <a:bodyPr/>
        <a:lstStyle/>
        <a:p>
          <a:endParaRPr lang="en-US"/>
        </a:p>
      </dgm:t>
    </dgm:pt>
    <dgm:pt modelId="{7EE8F25B-4D0A-42A8-B7CC-1E54E22FE7E9}" type="pres">
      <dgm:prSet presAssocID="{DFD317E3-9163-46FB-96FD-EF55A3A0A0BC}" presName="composite" presStyleCnt="0"/>
      <dgm:spPr/>
    </dgm:pt>
    <dgm:pt modelId="{8488AE2A-DB88-43EF-96DB-9A2B24183AD4}" type="pres">
      <dgm:prSet presAssocID="{DFD317E3-9163-46FB-96FD-EF55A3A0A0BC}" presName="parTx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4F790A-6407-41DA-B2CD-1DC5D72997CD}" type="pres">
      <dgm:prSet presAssocID="{DFD317E3-9163-46FB-96FD-EF55A3A0A0BC}" presName="parSh" presStyleLbl="node1" presStyleIdx="2" presStyleCnt="4"/>
      <dgm:spPr/>
      <dgm:t>
        <a:bodyPr/>
        <a:lstStyle/>
        <a:p>
          <a:endParaRPr lang="en-US"/>
        </a:p>
      </dgm:t>
    </dgm:pt>
    <dgm:pt modelId="{31B30EDC-ACB3-4463-8A7B-3582F71669F3}" type="pres">
      <dgm:prSet presAssocID="{DFD317E3-9163-46FB-96FD-EF55A3A0A0BC}" presName="desTx" presStyleLbl="f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55E35F-50B0-4A97-A688-069D00C71C10}" type="pres">
      <dgm:prSet presAssocID="{C0A58B95-859E-4049-A35C-DBF1FBE0BC1C}" presName="sibTrans" presStyleLbl="sibTrans2D1" presStyleIdx="2" presStyleCnt="3"/>
      <dgm:spPr/>
      <dgm:t>
        <a:bodyPr/>
        <a:lstStyle/>
        <a:p>
          <a:endParaRPr lang="en-US"/>
        </a:p>
      </dgm:t>
    </dgm:pt>
    <dgm:pt modelId="{6C116CDE-B0EA-44DD-9013-7A5C7A532052}" type="pres">
      <dgm:prSet presAssocID="{C0A58B95-859E-4049-A35C-DBF1FBE0BC1C}" presName="connTx" presStyleLbl="sibTrans2D1" presStyleIdx="2" presStyleCnt="3"/>
      <dgm:spPr/>
      <dgm:t>
        <a:bodyPr/>
        <a:lstStyle/>
        <a:p>
          <a:endParaRPr lang="en-US"/>
        </a:p>
      </dgm:t>
    </dgm:pt>
    <dgm:pt modelId="{7CAB7DE1-98CC-4AEC-976E-E99D3FC3F07D}" type="pres">
      <dgm:prSet presAssocID="{154CF121-5956-4760-961E-1366866ED6BA}" presName="composite" presStyleCnt="0"/>
      <dgm:spPr/>
    </dgm:pt>
    <dgm:pt modelId="{A5645BD9-7731-4405-BA01-342F069B4B75}" type="pres">
      <dgm:prSet presAssocID="{154CF121-5956-4760-961E-1366866ED6BA}" presName="parTx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A5F9A9-F9B6-4D6B-897A-BFB789FF04F2}" type="pres">
      <dgm:prSet presAssocID="{154CF121-5956-4760-961E-1366866ED6BA}" presName="parSh" presStyleLbl="node1" presStyleIdx="3" presStyleCnt="4"/>
      <dgm:spPr/>
      <dgm:t>
        <a:bodyPr/>
        <a:lstStyle/>
        <a:p>
          <a:endParaRPr lang="en-US"/>
        </a:p>
      </dgm:t>
    </dgm:pt>
    <dgm:pt modelId="{4FE885BA-420E-4164-AE1D-72AA7CF4DA1B}" type="pres">
      <dgm:prSet presAssocID="{154CF121-5956-4760-961E-1366866ED6BA}" presName="desTx" presStyleLbl="f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7D4E862-0A1B-244B-8DD5-DE9B8166C3FB}" type="presOf" srcId="{DF918380-C2BB-4164-8AEF-5240BCA0FF00}" destId="{31B30EDC-ACB3-4463-8A7B-3582F71669F3}" srcOrd="0" destOrd="1" presId="urn:microsoft.com/office/officeart/2005/8/layout/process3"/>
    <dgm:cxn modelId="{76D109FF-1188-884D-A01C-9EA2C21B2C10}" type="presOf" srcId="{F3F61A88-914F-43B3-AA3B-FB87BCE23193}" destId="{4FE885BA-420E-4164-AE1D-72AA7CF4DA1B}" srcOrd="0" destOrd="1" presId="urn:microsoft.com/office/officeart/2005/8/layout/process3"/>
    <dgm:cxn modelId="{4FBAB794-C5DE-468B-A842-9C4CFDD3A6FB}" srcId="{DFD317E3-9163-46FB-96FD-EF55A3A0A0BC}" destId="{595E2071-4D35-4E78-A0CA-A6A70117FBB9}" srcOrd="0" destOrd="0" parTransId="{BC4CBA3D-634C-4650-923F-01C9E9F611F5}" sibTransId="{694848C8-3CE8-4AF3-AA5F-C3C0CFEDE7FC}"/>
    <dgm:cxn modelId="{011991B0-04D0-4739-A0FE-7ADBEC939F8A}" srcId="{74FABF79-4BFC-425E-A93A-5B4BEEEE850E}" destId="{A18AFA61-5E05-4002-9E09-7595171F9A76}" srcOrd="1" destOrd="0" parTransId="{B261BC5A-2B7F-4FAE-8A7C-6BD1077C3F46}" sibTransId="{ADE37FD6-4269-4F65-B42F-3D7939371990}"/>
    <dgm:cxn modelId="{760A7484-872E-1C49-BC1D-188F857C38F8}" type="presOf" srcId="{95EFEB8D-2F38-4174-8BFD-702D751F9C85}" destId="{6467B886-809A-4A4A-9E81-A3DC28777A95}" srcOrd="1" destOrd="0" presId="urn:microsoft.com/office/officeart/2005/8/layout/process3"/>
    <dgm:cxn modelId="{84E06453-E25D-FF41-896B-43E953E5CCD5}" type="presOf" srcId="{DFD317E3-9163-46FB-96FD-EF55A3A0A0BC}" destId="{E64F790A-6407-41DA-B2CD-1DC5D72997CD}" srcOrd="1" destOrd="0" presId="urn:microsoft.com/office/officeart/2005/8/layout/process3"/>
    <dgm:cxn modelId="{62308D15-C2D0-43C6-85AD-3D58EEC125F3}" srcId="{DFD317E3-9163-46FB-96FD-EF55A3A0A0BC}" destId="{DF918380-C2BB-4164-8AEF-5240BCA0FF00}" srcOrd="1" destOrd="0" parTransId="{4A0B3A9D-C65A-4D0D-882A-2F1BAF343D88}" sibTransId="{E2F4309D-8BD6-4F3E-ABB1-BDD2512D3564}"/>
    <dgm:cxn modelId="{DF72841B-AFA5-414C-9546-B8EFC2BC6D6E}" type="presOf" srcId="{54E5F834-7D3B-4843-8AA0-1D93DC4ACFD0}" destId="{A9CD5551-E1E5-401E-B8A5-6692535D685A}" srcOrd="0" destOrd="2" presId="urn:microsoft.com/office/officeart/2005/8/layout/process3"/>
    <dgm:cxn modelId="{8ED4425A-81BD-43C5-8262-1F39075D08C3}" srcId="{154CF121-5956-4760-961E-1366866ED6BA}" destId="{F3F61A88-914F-43B3-AA3B-FB87BCE23193}" srcOrd="1" destOrd="0" parTransId="{B09291CA-16B9-43C8-B8B1-F16F990FE308}" sibTransId="{D84E05C7-5CD9-4EDC-A876-A7D02BE0617F}"/>
    <dgm:cxn modelId="{FFE20174-8164-6C48-A1F6-EF4EB4F0DC49}" type="presOf" srcId="{74FABF79-4BFC-425E-A93A-5B4BEEEE850E}" destId="{FED921A8-BE46-4A78-B27D-C31DAA176D11}" srcOrd="0" destOrd="0" presId="urn:microsoft.com/office/officeart/2005/8/layout/process3"/>
    <dgm:cxn modelId="{6F4C2720-98C6-E74E-AFCA-72F7BD6C8673}" type="presOf" srcId="{C0A58B95-859E-4049-A35C-DBF1FBE0BC1C}" destId="{6C116CDE-B0EA-44DD-9013-7A5C7A532052}" srcOrd="1" destOrd="0" presId="urn:microsoft.com/office/officeart/2005/8/layout/process3"/>
    <dgm:cxn modelId="{72D6E1D9-7E21-0440-B7B9-A1D43B85328C}" type="presOf" srcId="{D45C414D-949D-408F-97A0-D6E573C16D20}" destId="{A9CD5551-E1E5-401E-B8A5-6692535D685A}" srcOrd="0" destOrd="0" presId="urn:microsoft.com/office/officeart/2005/8/layout/process3"/>
    <dgm:cxn modelId="{39605E19-3EB6-9841-8C7A-E223B8DAAE2F}" type="presOf" srcId="{45E4CB05-E11E-4AB6-AB03-5693CD65EB66}" destId="{05567161-096A-40FB-B231-852F57D16204}" srcOrd="1" destOrd="0" presId="urn:microsoft.com/office/officeart/2005/8/layout/process3"/>
    <dgm:cxn modelId="{0800A00E-6384-4748-8B9E-00FDB46D69A4}" type="presOf" srcId="{9D100DA5-4AF8-4F05-8C43-76BCB7590A37}" destId="{31B30EDC-ACB3-4463-8A7B-3582F71669F3}" srcOrd="0" destOrd="3" presId="urn:microsoft.com/office/officeart/2005/8/layout/process3"/>
    <dgm:cxn modelId="{3676A991-8FD4-264E-B455-1F9E946F4C0E}" type="presOf" srcId="{D2959B3F-ABDE-455D-AAE1-08BD1CD3C920}" destId="{2EB74889-7447-48FA-A2C1-89ED917D3315}" srcOrd="0" destOrd="2" presId="urn:microsoft.com/office/officeart/2005/8/layout/process3"/>
    <dgm:cxn modelId="{1C1269C2-7BAB-A04C-BF07-E54D94D61EF0}" type="presOf" srcId="{154CF121-5956-4760-961E-1366866ED6BA}" destId="{58A5F9A9-F9B6-4D6B-897A-BFB789FF04F2}" srcOrd="1" destOrd="0" presId="urn:microsoft.com/office/officeart/2005/8/layout/process3"/>
    <dgm:cxn modelId="{082AF9CD-95B8-CF43-B18D-16F8E5F1930B}" type="presOf" srcId="{DFD317E3-9163-46FB-96FD-EF55A3A0A0BC}" destId="{8488AE2A-DB88-43EF-96DB-9A2B24183AD4}" srcOrd="0" destOrd="0" presId="urn:microsoft.com/office/officeart/2005/8/layout/process3"/>
    <dgm:cxn modelId="{5EEABF72-AFC5-469A-845C-07CF606B079C}" srcId="{DFD317E3-9163-46FB-96FD-EF55A3A0A0BC}" destId="{B20AE8C3-DAB4-42BB-9823-1744A8FBCB18}" srcOrd="4" destOrd="0" parTransId="{AAE97417-8445-4FFB-9FD3-602EF1C3B5B9}" sibTransId="{8F52A410-BAB3-4CB3-A064-54C933819FF8}"/>
    <dgm:cxn modelId="{6CAE53CA-99C1-4353-8CAB-6FFDC4751A9E}" srcId="{154CF121-5956-4760-961E-1366866ED6BA}" destId="{CF703A37-0FF9-4A4B-ADB3-3A17543051B5}" srcOrd="2" destOrd="0" parTransId="{9B132FA0-9436-4177-8B88-FCF6A5F81FFF}" sibTransId="{2CC124FB-042A-4B25-8A40-103C47BD6CF6}"/>
    <dgm:cxn modelId="{00C74183-3103-40C9-B4AE-9D322C51A912}" srcId="{154CF121-5956-4760-961E-1366866ED6BA}" destId="{1C07E2E1-5E2F-4193-B089-9D00CC45FE5D}" srcOrd="0" destOrd="0" parTransId="{0CF36AD8-1AE7-4FDE-BDBE-0ABB59CE2C82}" sibTransId="{BACCB6EC-AD42-4831-A6DC-86137247BB55}"/>
    <dgm:cxn modelId="{3B14C2FA-AE7C-DA45-ABCC-CDCED6C1CE68}" type="presOf" srcId="{6EF29208-769C-44EB-B5E5-C0846311B8EC}" destId="{2EB74889-7447-48FA-A2C1-89ED917D3315}" srcOrd="0" destOrd="1" presId="urn:microsoft.com/office/officeart/2005/8/layout/process3"/>
    <dgm:cxn modelId="{BBBAB3CD-FA9A-8448-8206-AA86B9320D9E}" type="presOf" srcId="{154CF121-5956-4760-961E-1366866ED6BA}" destId="{A5645BD9-7731-4405-BA01-342F069B4B75}" srcOrd="0" destOrd="0" presId="urn:microsoft.com/office/officeart/2005/8/layout/process3"/>
    <dgm:cxn modelId="{0CF16916-94E4-47D7-B1B2-3FE6472B4AE8}" srcId="{A18AFA61-5E05-4002-9E09-7595171F9A76}" destId="{30544E03-F550-4209-ADB5-D624591C2A85}" srcOrd="0" destOrd="0" parTransId="{C3D1A0D2-C22B-4DEE-8E13-01A3CCA50877}" sibTransId="{474432BE-03FB-44CC-B6F5-370FE46E2DA4}"/>
    <dgm:cxn modelId="{D80DAEDC-3C35-AE40-856F-C46C5E2C74A9}" type="presOf" srcId="{ADE37FD6-4269-4F65-B42F-3D7939371990}" destId="{A5E5E476-E750-4E6E-A16D-2E28F375BA11}" srcOrd="1" destOrd="0" presId="urn:microsoft.com/office/officeart/2005/8/layout/process3"/>
    <dgm:cxn modelId="{4CBA8042-3AB1-244E-9A48-C57B8695B43E}" type="presOf" srcId="{45E4CB05-E11E-4AB6-AB03-5693CD65EB66}" destId="{98B97936-1A32-4A5F-9D46-9A508BA65286}" srcOrd="0" destOrd="0" presId="urn:microsoft.com/office/officeart/2005/8/layout/process3"/>
    <dgm:cxn modelId="{0FE32E68-893B-4B76-B09E-E354A171D7F2}" srcId="{A18AFA61-5E05-4002-9E09-7595171F9A76}" destId="{D2959B3F-ABDE-455D-AAE1-08BD1CD3C920}" srcOrd="2" destOrd="0" parTransId="{EA381A6C-5F69-4B6C-A14A-670B2E5A6B93}" sibTransId="{52F939C5-5114-4235-B04F-11834E0779C3}"/>
    <dgm:cxn modelId="{616D84C6-85F1-4103-BD76-03D50CFF8D41}" srcId="{95EFEB8D-2F38-4174-8BFD-702D751F9C85}" destId="{54E5F834-7D3B-4843-8AA0-1D93DC4ACFD0}" srcOrd="2" destOrd="0" parTransId="{BA64906C-57D5-42C7-ABA2-698B2F6879A7}" sibTransId="{73012604-FA6C-48A4-9831-FEB256768C37}"/>
    <dgm:cxn modelId="{BA222213-54CA-C64D-BB68-FF741D6AAE9B}" type="presOf" srcId="{C0A58B95-859E-4049-A35C-DBF1FBE0BC1C}" destId="{9855E35F-50B0-4A97-A688-069D00C71C10}" srcOrd="0" destOrd="0" presId="urn:microsoft.com/office/officeart/2005/8/layout/process3"/>
    <dgm:cxn modelId="{409E8659-D664-2246-A1A5-CA30CDA845FF}" type="presOf" srcId="{CF703A37-0FF9-4A4B-ADB3-3A17543051B5}" destId="{4FE885BA-420E-4164-AE1D-72AA7CF4DA1B}" srcOrd="0" destOrd="2" presId="urn:microsoft.com/office/officeart/2005/8/layout/process3"/>
    <dgm:cxn modelId="{57902374-3439-49AC-931B-F0A3750ECC17}" srcId="{74FABF79-4BFC-425E-A93A-5B4BEEEE850E}" destId="{DFD317E3-9163-46FB-96FD-EF55A3A0A0BC}" srcOrd="2" destOrd="0" parTransId="{BB673618-9CC2-41CF-A0B3-EF533EEBBDFE}" sibTransId="{C0A58B95-859E-4049-A35C-DBF1FBE0BC1C}"/>
    <dgm:cxn modelId="{AB33669B-FC0A-49EC-8FAC-73E995EBC489}" srcId="{DFD317E3-9163-46FB-96FD-EF55A3A0A0BC}" destId="{9D100DA5-4AF8-4F05-8C43-76BCB7590A37}" srcOrd="3" destOrd="0" parTransId="{82D08A6F-0082-43EC-8290-B0BAA316F281}" sibTransId="{0F338D10-958E-40DA-B280-4F6763500D4C}"/>
    <dgm:cxn modelId="{A07FF3B6-0137-4D9D-A696-95F80A825230}" srcId="{74FABF79-4BFC-425E-A93A-5B4BEEEE850E}" destId="{154CF121-5956-4760-961E-1366866ED6BA}" srcOrd="3" destOrd="0" parTransId="{C5327640-ADCA-4E8C-8C44-DBCD3B131840}" sibTransId="{0F9C8CCE-7544-406B-BB80-C36D4ECA85A5}"/>
    <dgm:cxn modelId="{89F495EB-D0B1-8748-9B09-81D33B1B5506}" type="presOf" srcId="{B20AE8C3-DAB4-42BB-9823-1744A8FBCB18}" destId="{31B30EDC-ACB3-4463-8A7B-3582F71669F3}" srcOrd="0" destOrd="4" presId="urn:microsoft.com/office/officeart/2005/8/layout/process3"/>
    <dgm:cxn modelId="{E97AE256-E158-4F77-B76D-D8800035F17B}" srcId="{154CF121-5956-4760-961E-1366866ED6BA}" destId="{C63A663B-AF21-4F39-A46C-36E00D2949DE}" srcOrd="3" destOrd="0" parTransId="{A7572BFE-B480-449B-A683-983BC0D36A0A}" sibTransId="{D93E8657-20C2-4DA7-B642-45176F0B6493}"/>
    <dgm:cxn modelId="{2917BD2C-DCAE-456F-8001-4FCAF6363348}" srcId="{DFD317E3-9163-46FB-96FD-EF55A3A0A0BC}" destId="{A6376BE8-7DAB-49F8-9D5D-02810E47D46A}" srcOrd="2" destOrd="0" parTransId="{A9796BD2-9005-4B5C-90F4-FFBE1DDB67B4}" sibTransId="{A8677BB1-E9D9-4E48-9236-2C32897F7160}"/>
    <dgm:cxn modelId="{19226515-3198-4478-9113-5C97AF3DA54E}" srcId="{95EFEB8D-2F38-4174-8BFD-702D751F9C85}" destId="{39704C09-7414-452B-88CE-DA05A9E427C2}" srcOrd="1" destOrd="0" parTransId="{27FDA5B4-DD65-44E6-BEC7-03FEF0FC9175}" sibTransId="{E9232988-FD4F-4265-AA57-003DA9301CF6}"/>
    <dgm:cxn modelId="{FC3CF2C9-6164-BD4D-9C1B-3D3B20F9BE86}" type="presOf" srcId="{A18AFA61-5E05-4002-9E09-7595171F9A76}" destId="{7787F9B9-9DF8-4D7F-923A-5E3B75C216B4}" srcOrd="1" destOrd="0" presId="urn:microsoft.com/office/officeart/2005/8/layout/process3"/>
    <dgm:cxn modelId="{CFA00A5D-5DB6-FD44-AB2E-BC38EA9C2230}" type="presOf" srcId="{39704C09-7414-452B-88CE-DA05A9E427C2}" destId="{A9CD5551-E1E5-401E-B8A5-6692535D685A}" srcOrd="0" destOrd="1" presId="urn:microsoft.com/office/officeart/2005/8/layout/process3"/>
    <dgm:cxn modelId="{3A3C8AA0-748B-4FFC-9B9E-F52BF9DC5A56}" srcId="{A18AFA61-5E05-4002-9E09-7595171F9A76}" destId="{6EF29208-769C-44EB-B5E5-C0846311B8EC}" srcOrd="1" destOrd="0" parTransId="{EED7133D-847F-4A67-9F27-F01E5FD17762}" sibTransId="{1DDA3CFD-E452-461A-976F-695FB99EF140}"/>
    <dgm:cxn modelId="{CB68152D-B186-B84C-A335-C901B6F3EBD9}" type="presOf" srcId="{95EFEB8D-2F38-4174-8BFD-702D751F9C85}" destId="{8B12D152-0E14-4A74-9262-26E568C42C22}" srcOrd="0" destOrd="0" presId="urn:microsoft.com/office/officeart/2005/8/layout/process3"/>
    <dgm:cxn modelId="{B72D78A0-5583-444C-BED1-E439E3457CEE}" type="presOf" srcId="{ADE37FD6-4269-4F65-B42F-3D7939371990}" destId="{3B2A356A-1981-4C90-89A8-B14E72BB1900}" srcOrd="0" destOrd="0" presId="urn:microsoft.com/office/officeart/2005/8/layout/process3"/>
    <dgm:cxn modelId="{54354161-4281-C244-8B1F-18C41C224DD8}" type="presOf" srcId="{A6376BE8-7DAB-49F8-9D5D-02810E47D46A}" destId="{31B30EDC-ACB3-4463-8A7B-3582F71669F3}" srcOrd="0" destOrd="2" presId="urn:microsoft.com/office/officeart/2005/8/layout/process3"/>
    <dgm:cxn modelId="{E53210D9-4D2C-46FA-B269-4BB87F899F1D}" srcId="{95EFEB8D-2F38-4174-8BFD-702D751F9C85}" destId="{D45C414D-949D-408F-97A0-D6E573C16D20}" srcOrd="0" destOrd="0" parTransId="{9A023F21-F7F7-4A24-89C1-EEEED74EAE7D}" sibTransId="{3A396ED9-E56D-49B4-84BC-6B6475355E2E}"/>
    <dgm:cxn modelId="{55636DD2-5CC7-8F49-8BA1-0088AD03AAE5}" type="presOf" srcId="{C63A663B-AF21-4F39-A46C-36E00D2949DE}" destId="{4FE885BA-420E-4164-AE1D-72AA7CF4DA1B}" srcOrd="0" destOrd="3" presId="urn:microsoft.com/office/officeart/2005/8/layout/process3"/>
    <dgm:cxn modelId="{F3A1EDAF-3018-014A-A0E3-820E37449368}" type="presOf" srcId="{30544E03-F550-4209-ADB5-D624591C2A85}" destId="{2EB74889-7447-48FA-A2C1-89ED917D3315}" srcOrd="0" destOrd="0" presId="urn:microsoft.com/office/officeart/2005/8/layout/process3"/>
    <dgm:cxn modelId="{288CEFA6-1801-4FE1-9CC7-8A8916AADEEE}" srcId="{74FABF79-4BFC-425E-A93A-5B4BEEEE850E}" destId="{95EFEB8D-2F38-4174-8BFD-702D751F9C85}" srcOrd="0" destOrd="0" parTransId="{7E94BE1C-7E7B-4A2D-AAB6-AEA04DC5BBF7}" sibTransId="{45E4CB05-E11E-4AB6-AB03-5693CD65EB66}"/>
    <dgm:cxn modelId="{5F27EA6C-FADD-7047-935B-35064CB56039}" type="presOf" srcId="{595E2071-4D35-4E78-A0CA-A6A70117FBB9}" destId="{31B30EDC-ACB3-4463-8A7B-3582F71669F3}" srcOrd="0" destOrd="0" presId="urn:microsoft.com/office/officeart/2005/8/layout/process3"/>
    <dgm:cxn modelId="{C5B8880E-0F79-9945-9FEA-FA7D88028358}" type="presOf" srcId="{1C07E2E1-5E2F-4193-B089-9D00CC45FE5D}" destId="{4FE885BA-420E-4164-AE1D-72AA7CF4DA1B}" srcOrd="0" destOrd="0" presId="urn:microsoft.com/office/officeart/2005/8/layout/process3"/>
    <dgm:cxn modelId="{F13D4C2B-8006-AA43-A56D-F74C27EBA70D}" type="presOf" srcId="{A18AFA61-5E05-4002-9E09-7595171F9A76}" destId="{859125C8-6D26-484A-AA60-C0BA3E166B5C}" srcOrd="0" destOrd="0" presId="urn:microsoft.com/office/officeart/2005/8/layout/process3"/>
    <dgm:cxn modelId="{A977B792-66ED-A040-8B9D-D89596DB9633}" type="presParOf" srcId="{FED921A8-BE46-4A78-B27D-C31DAA176D11}" destId="{AE086360-47C0-4B69-BDBA-3D6672B6BE40}" srcOrd="0" destOrd="0" presId="urn:microsoft.com/office/officeart/2005/8/layout/process3"/>
    <dgm:cxn modelId="{F6EEB9B6-6D7F-E94A-8C73-5DBE6F04DC8D}" type="presParOf" srcId="{AE086360-47C0-4B69-BDBA-3D6672B6BE40}" destId="{8B12D152-0E14-4A74-9262-26E568C42C22}" srcOrd="0" destOrd="0" presId="urn:microsoft.com/office/officeart/2005/8/layout/process3"/>
    <dgm:cxn modelId="{EB4B40F5-9A19-394C-91F5-278016E91B6A}" type="presParOf" srcId="{AE086360-47C0-4B69-BDBA-3D6672B6BE40}" destId="{6467B886-809A-4A4A-9E81-A3DC28777A95}" srcOrd="1" destOrd="0" presId="urn:microsoft.com/office/officeart/2005/8/layout/process3"/>
    <dgm:cxn modelId="{66079650-045A-8145-8CF2-19981E9A394E}" type="presParOf" srcId="{AE086360-47C0-4B69-BDBA-3D6672B6BE40}" destId="{A9CD5551-E1E5-401E-B8A5-6692535D685A}" srcOrd="2" destOrd="0" presId="urn:microsoft.com/office/officeart/2005/8/layout/process3"/>
    <dgm:cxn modelId="{96668149-C3CC-B54A-9695-462F66245265}" type="presParOf" srcId="{FED921A8-BE46-4A78-B27D-C31DAA176D11}" destId="{98B97936-1A32-4A5F-9D46-9A508BA65286}" srcOrd="1" destOrd="0" presId="urn:microsoft.com/office/officeart/2005/8/layout/process3"/>
    <dgm:cxn modelId="{C759258C-9EAA-A548-A053-D901E4797EFC}" type="presParOf" srcId="{98B97936-1A32-4A5F-9D46-9A508BA65286}" destId="{05567161-096A-40FB-B231-852F57D16204}" srcOrd="0" destOrd="0" presId="urn:microsoft.com/office/officeart/2005/8/layout/process3"/>
    <dgm:cxn modelId="{C6E4E1CF-C4DC-D846-808D-0B7DEA37EF39}" type="presParOf" srcId="{FED921A8-BE46-4A78-B27D-C31DAA176D11}" destId="{920539D2-E302-4A41-A508-F62D7807F5AB}" srcOrd="2" destOrd="0" presId="urn:microsoft.com/office/officeart/2005/8/layout/process3"/>
    <dgm:cxn modelId="{C99B6191-3A06-184E-9D71-13AE9A94FE02}" type="presParOf" srcId="{920539D2-E302-4A41-A508-F62D7807F5AB}" destId="{859125C8-6D26-484A-AA60-C0BA3E166B5C}" srcOrd="0" destOrd="0" presId="urn:microsoft.com/office/officeart/2005/8/layout/process3"/>
    <dgm:cxn modelId="{988DD5CA-04DF-044A-9B95-0F90B320CF19}" type="presParOf" srcId="{920539D2-E302-4A41-A508-F62D7807F5AB}" destId="{7787F9B9-9DF8-4D7F-923A-5E3B75C216B4}" srcOrd="1" destOrd="0" presId="urn:microsoft.com/office/officeart/2005/8/layout/process3"/>
    <dgm:cxn modelId="{1A616B8A-052F-AD4B-B8EE-ADACF58EA4EF}" type="presParOf" srcId="{920539D2-E302-4A41-A508-F62D7807F5AB}" destId="{2EB74889-7447-48FA-A2C1-89ED917D3315}" srcOrd="2" destOrd="0" presId="urn:microsoft.com/office/officeart/2005/8/layout/process3"/>
    <dgm:cxn modelId="{9BB5D855-5EA6-5443-876A-0717F9547584}" type="presParOf" srcId="{FED921A8-BE46-4A78-B27D-C31DAA176D11}" destId="{3B2A356A-1981-4C90-89A8-B14E72BB1900}" srcOrd="3" destOrd="0" presId="urn:microsoft.com/office/officeart/2005/8/layout/process3"/>
    <dgm:cxn modelId="{22D43BAA-9E76-4C4B-954D-7B8A0F66F01E}" type="presParOf" srcId="{3B2A356A-1981-4C90-89A8-B14E72BB1900}" destId="{A5E5E476-E750-4E6E-A16D-2E28F375BA11}" srcOrd="0" destOrd="0" presId="urn:microsoft.com/office/officeart/2005/8/layout/process3"/>
    <dgm:cxn modelId="{AB9A2B3C-A96B-E048-9801-36A506D42D80}" type="presParOf" srcId="{FED921A8-BE46-4A78-B27D-C31DAA176D11}" destId="{7EE8F25B-4D0A-42A8-B7CC-1E54E22FE7E9}" srcOrd="4" destOrd="0" presId="urn:microsoft.com/office/officeart/2005/8/layout/process3"/>
    <dgm:cxn modelId="{AC4977C6-D7D7-3A41-B322-25D35E2E1846}" type="presParOf" srcId="{7EE8F25B-4D0A-42A8-B7CC-1E54E22FE7E9}" destId="{8488AE2A-DB88-43EF-96DB-9A2B24183AD4}" srcOrd="0" destOrd="0" presId="urn:microsoft.com/office/officeart/2005/8/layout/process3"/>
    <dgm:cxn modelId="{61AC64B7-F1B7-484E-85FE-29855A4CA7D8}" type="presParOf" srcId="{7EE8F25B-4D0A-42A8-B7CC-1E54E22FE7E9}" destId="{E64F790A-6407-41DA-B2CD-1DC5D72997CD}" srcOrd="1" destOrd="0" presId="urn:microsoft.com/office/officeart/2005/8/layout/process3"/>
    <dgm:cxn modelId="{11F1AA61-6C09-084B-8F00-C70A1B80B7E2}" type="presParOf" srcId="{7EE8F25B-4D0A-42A8-B7CC-1E54E22FE7E9}" destId="{31B30EDC-ACB3-4463-8A7B-3582F71669F3}" srcOrd="2" destOrd="0" presId="urn:microsoft.com/office/officeart/2005/8/layout/process3"/>
    <dgm:cxn modelId="{53C13EC9-4450-BC40-8895-2FFEB05449DF}" type="presParOf" srcId="{FED921A8-BE46-4A78-B27D-C31DAA176D11}" destId="{9855E35F-50B0-4A97-A688-069D00C71C10}" srcOrd="5" destOrd="0" presId="urn:microsoft.com/office/officeart/2005/8/layout/process3"/>
    <dgm:cxn modelId="{3AEBE9E7-92BD-954A-8B0D-3DFD9E2047DC}" type="presParOf" srcId="{9855E35F-50B0-4A97-A688-069D00C71C10}" destId="{6C116CDE-B0EA-44DD-9013-7A5C7A532052}" srcOrd="0" destOrd="0" presId="urn:microsoft.com/office/officeart/2005/8/layout/process3"/>
    <dgm:cxn modelId="{854F3653-B00B-E649-B14A-75E06F6697CF}" type="presParOf" srcId="{FED921A8-BE46-4A78-B27D-C31DAA176D11}" destId="{7CAB7DE1-98CC-4AEC-976E-E99D3FC3F07D}" srcOrd="6" destOrd="0" presId="urn:microsoft.com/office/officeart/2005/8/layout/process3"/>
    <dgm:cxn modelId="{707A5B85-FF12-2048-8412-521321264ADE}" type="presParOf" srcId="{7CAB7DE1-98CC-4AEC-976E-E99D3FC3F07D}" destId="{A5645BD9-7731-4405-BA01-342F069B4B75}" srcOrd="0" destOrd="0" presId="urn:microsoft.com/office/officeart/2005/8/layout/process3"/>
    <dgm:cxn modelId="{84836784-2188-FD4E-BDDD-5FDAB2E59434}" type="presParOf" srcId="{7CAB7DE1-98CC-4AEC-976E-E99D3FC3F07D}" destId="{58A5F9A9-F9B6-4D6B-897A-BFB789FF04F2}" srcOrd="1" destOrd="0" presId="urn:microsoft.com/office/officeart/2005/8/layout/process3"/>
    <dgm:cxn modelId="{4F2D9D06-F0B3-E647-B5AE-E758B21C6884}" type="presParOf" srcId="{7CAB7DE1-98CC-4AEC-976E-E99D3FC3F07D}" destId="{4FE885BA-420E-4164-AE1D-72AA7CF4DA1B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67B886-809A-4A4A-9E81-A3DC28777A95}">
      <dsp:nvSpPr>
        <dsp:cNvPr id="0" name=""/>
        <dsp:cNvSpPr/>
      </dsp:nvSpPr>
      <dsp:spPr>
        <a:xfrm>
          <a:off x="743" y="1681699"/>
          <a:ext cx="1186711" cy="4752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4191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Access</a:t>
          </a:r>
          <a:endParaRPr lang="en-US" sz="1100" kern="1200" dirty="0"/>
        </a:p>
      </dsp:txBody>
      <dsp:txXfrm>
        <a:off x="743" y="1681699"/>
        <a:ext cx="1186711" cy="316800"/>
      </dsp:txXfrm>
    </dsp:sp>
    <dsp:sp modelId="{A9CD5551-E1E5-401E-B8A5-6692535D685A}">
      <dsp:nvSpPr>
        <dsp:cNvPr id="0" name=""/>
        <dsp:cNvSpPr/>
      </dsp:nvSpPr>
      <dsp:spPr>
        <a:xfrm>
          <a:off x="155015" y="1998499"/>
          <a:ext cx="1364291" cy="12474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Format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Rights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Discoverability</a:t>
          </a:r>
          <a:endParaRPr lang="en-US" sz="1100" kern="1200" dirty="0"/>
        </a:p>
      </dsp:txBody>
      <dsp:txXfrm>
        <a:off x="191550" y="2035034"/>
        <a:ext cx="1291221" cy="1174330"/>
      </dsp:txXfrm>
    </dsp:sp>
    <dsp:sp modelId="{98B97936-1A32-4A5F-9D46-9A508BA65286}">
      <dsp:nvSpPr>
        <dsp:cNvPr id="0" name=""/>
        <dsp:cNvSpPr/>
      </dsp:nvSpPr>
      <dsp:spPr>
        <a:xfrm>
          <a:off x="1389554" y="1692371"/>
          <a:ext cx="428449" cy="29545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1389554" y="1751462"/>
        <a:ext cx="339812" cy="177274"/>
      </dsp:txXfrm>
    </dsp:sp>
    <dsp:sp modelId="{7787F9B9-9DF8-4D7F-923A-5E3B75C216B4}">
      <dsp:nvSpPr>
        <dsp:cNvPr id="0" name=""/>
        <dsp:cNvSpPr/>
      </dsp:nvSpPr>
      <dsp:spPr>
        <a:xfrm>
          <a:off x="1995849" y="1681699"/>
          <a:ext cx="1186711" cy="4752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4191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Relevance</a:t>
          </a:r>
          <a:endParaRPr lang="en-US" sz="1100" kern="1200" dirty="0"/>
        </a:p>
      </dsp:txBody>
      <dsp:txXfrm>
        <a:off x="1995849" y="1681699"/>
        <a:ext cx="1186711" cy="316800"/>
      </dsp:txXfrm>
    </dsp:sp>
    <dsp:sp modelId="{2EB74889-7447-48FA-A2C1-89ED917D3315}">
      <dsp:nvSpPr>
        <dsp:cNvPr id="0" name=""/>
        <dsp:cNvSpPr/>
      </dsp:nvSpPr>
      <dsp:spPr>
        <a:xfrm>
          <a:off x="2238911" y="1998499"/>
          <a:ext cx="1186711" cy="12474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Content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Scope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Extent</a:t>
          </a:r>
          <a:endParaRPr lang="en-US" sz="1100" kern="1200" dirty="0"/>
        </a:p>
      </dsp:txBody>
      <dsp:txXfrm>
        <a:off x="2273669" y="2033257"/>
        <a:ext cx="1117195" cy="1177884"/>
      </dsp:txXfrm>
    </dsp:sp>
    <dsp:sp modelId="{3B2A356A-1981-4C90-89A8-B14E72BB1900}">
      <dsp:nvSpPr>
        <dsp:cNvPr id="0" name=""/>
        <dsp:cNvSpPr/>
      </dsp:nvSpPr>
      <dsp:spPr>
        <a:xfrm>
          <a:off x="3362462" y="1692371"/>
          <a:ext cx="381390" cy="29545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3362462" y="1751462"/>
        <a:ext cx="292753" cy="177274"/>
      </dsp:txXfrm>
    </dsp:sp>
    <dsp:sp modelId="{E64F790A-6407-41DA-B2CD-1DC5D72997CD}">
      <dsp:nvSpPr>
        <dsp:cNvPr id="0" name=""/>
        <dsp:cNvSpPr/>
      </dsp:nvSpPr>
      <dsp:spPr>
        <a:xfrm>
          <a:off x="3902166" y="1681699"/>
          <a:ext cx="1186711" cy="4752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4191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Quality</a:t>
          </a:r>
          <a:endParaRPr lang="en-US" sz="1100" kern="1200" dirty="0"/>
        </a:p>
      </dsp:txBody>
      <dsp:txXfrm>
        <a:off x="3902166" y="1681699"/>
        <a:ext cx="1186711" cy="316800"/>
      </dsp:txXfrm>
    </dsp:sp>
    <dsp:sp modelId="{31B30EDC-ACB3-4463-8A7B-3582F71669F3}">
      <dsp:nvSpPr>
        <dsp:cNvPr id="0" name=""/>
        <dsp:cNvSpPr/>
      </dsp:nvSpPr>
      <dsp:spPr>
        <a:xfrm>
          <a:off x="4145228" y="1998499"/>
          <a:ext cx="1186711" cy="12474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Precision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Accuracy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Completeness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Resolution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Reputable Source</a:t>
          </a:r>
          <a:endParaRPr lang="en-US" sz="1100" kern="1200" dirty="0"/>
        </a:p>
      </dsp:txBody>
      <dsp:txXfrm>
        <a:off x="4179986" y="2033257"/>
        <a:ext cx="1117195" cy="1177884"/>
      </dsp:txXfrm>
    </dsp:sp>
    <dsp:sp modelId="{9855E35F-50B0-4A97-A688-069D00C71C10}">
      <dsp:nvSpPr>
        <dsp:cNvPr id="0" name=""/>
        <dsp:cNvSpPr/>
      </dsp:nvSpPr>
      <dsp:spPr>
        <a:xfrm>
          <a:off x="5268779" y="1692371"/>
          <a:ext cx="381390" cy="29545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5268779" y="1751462"/>
        <a:ext cx="292753" cy="177274"/>
      </dsp:txXfrm>
    </dsp:sp>
    <dsp:sp modelId="{58A5F9A9-F9B6-4D6B-897A-BFB789FF04F2}">
      <dsp:nvSpPr>
        <dsp:cNvPr id="0" name=""/>
        <dsp:cNvSpPr/>
      </dsp:nvSpPr>
      <dsp:spPr>
        <a:xfrm>
          <a:off x="5808483" y="1681699"/>
          <a:ext cx="1186711" cy="4752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4191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Reliability</a:t>
          </a:r>
          <a:endParaRPr lang="en-US" sz="1100" kern="1200" dirty="0"/>
        </a:p>
      </dsp:txBody>
      <dsp:txXfrm>
        <a:off x="5808483" y="1681699"/>
        <a:ext cx="1186711" cy="316800"/>
      </dsp:txXfrm>
    </dsp:sp>
    <dsp:sp modelId="{4FE885BA-420E-4164-AE1D-72AA7CF4DA1B}">
      <dsp:nvSpPr>
        <dsp:cNvPr id="0" name=""/>
        <dsp:cNvSpPr/>
      </dsp:nvSpPr>
      <dsp:spPr>
        <a:xfrm>
          <a:off x="6051544" y="1998499"/>
          <a:ext cx="1186711" cy="12474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Latency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Hosting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Timing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100" kern="1200" dirty="0"/>
        </a:p>
      </dsp:txBody>
      <dsp:txXfrm>
        <a:off x="6086302" y="2033257"/>
        <a:ext cx="1117195" cy="11778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67B886-809A-4A4A-9E81-A3DC28777A95}">
      <dsp:nvSpPr>
        <dsp:cNvPr id="0" name=""/>
        <dsp:cNvSpPr/>
      </dsp:nvSpPr>
      <dsp:spPr>
        <a:xfrm>
          <a:off x="743" y="1681699"/>
          <a:ext cx="1186711" cy="4752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4191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Access</a:t>
          </a:r>
          <a:endParaRPr lang="en-US" sz="1100" kern="1200" dirty="0"/>
        </a:p>
      </dsp:txBody>
      <dsp:txXfrm>
        <a:off x="743" y="1681699"/>
        <a:ext cx="1186711" cy="316800"/>
      </dsp:txXfrm>
    </dsp:sp>
    <dsp:sp modelId="{A9CD5551-E1E5-401E-B8A5-6692535D685A}">
      <dsp:nvSpPr>
        <dsp:cNvPr id="0" name=""/>
        <dsp:cNvSpPr/>
      </dsp:nvSpPr>
      <dsp:spPr>
        <a:xfrm>
          <a:off x="155015" y="1998499"/>
          <a:ext cx="1364291" cy="12474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Format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Rights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Discoverability</a:t>
          </a:r>
          <a:endParaRPr lang="en-US" sz="1100" kern="1200" dirty="0"/>
        </a:p>
      </dsp:txBody>
      <dsp:txXfrm>
        <a:off x="191550" y="2035034"/>
        <a:ext cx="1291221" cy="1174330"/>
      </dsp:txXfrm>
    </dsp:sp>
    <dsp:sp modelId="{98B97936-1A32-4A5F-9D46-9A508BA65286}">
      <dsp:nvSpPr>
        <dsp:cNvPr id="0" name=""/>
        <dsp:cNvSpPr/>
      </dsp:nvSpPr>
      <dsp:spPr>
        <a:xfrm>
          <a:off x="1389554" y="1692371"/>
          <a:ext cx="428449" cy="29545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1389554" y="1751462"/>
        <a:ext cx="339812" cy="177274"/>
      </dsp:txXfrm>
    </dsp:sp>
    <dsp:sp modelId="{7787F9B9-9DF8-4D7F-923A-5E3B75C216B4}">
      <dsp:nvSpPr>
        <dsp:cNvPr id="0" name=""/>
        <dsp:cNvSpPr/>
      </dsp:nvSpPr>
      <dsp:spPr>
        <a:xfrm>
          <a:off x="1995849" y="1681699"/>
          <a:ext cx="1186711" cy="4752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4191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Relevance</a:t>
          </a:r>
          <a:endParaRPr lang="en-US" sz="1100" kern="1200" dirty="0"/>
        </a:p>
      </dsp:txBody>
      <dsp:txXfrm>
        <a:off x="1995849" y="1681699"/>
        <a:ext cx="1186711" cy="316800"/>
      </dsp:txXfrm>
    </dsp:sp>
    <dsp:sp modelId="{2EB74889-7447-48FA-A2C1-89ED917D3315}">
      <dsp:nvSpPr>
        <dsp:cNvPr id="0" name=""/>
        <dsp:cNvSpPr/>
      </dsp:nvSpPr>
      <dsp:spPr>
        <a:xfrm>
          <a:off x="2238911" y="1998499"/>
          <a:ext cx="1186711" cy="12474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Content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Scope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Extent</a:t>
          </a:r>
          <a:endParaRPr lang="en-US" sz="1100" kern="1200" dirty="0"/>
        </a:p>
      </dsp:txBody>
      <dsp:txXfrm>
        <a:off x="2273669" y="2033257"/>
        <a:ext cx="1117195" cy="1177884"/>
      </dsp:txXfrm>
    </dsp:sp>
    <dsp:sp modelId="{3B2A356A-1981-4C90-89A8-B14E72BB1900}">
      <dsp:nvSpPr>
        <dsp:cNvPr id="0" name=""/>
        <dsp:cNvSpPr/>
      </dsp:nvSpPr>
      <dsp:spPr>
        <a:xfrm>
          <a:off x="3362462" y="1692371"/>
          <a:ext cx="381390" cy="29545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3362462" y="1751462"/>
        <a:ext cx="292753" cy="177274"/>
      </dsp:txXfrm>
    </dsp:sp>
    <dsp:sp modelId="{E64F790A-6407-41DA-B2CD-1DC5D72997CD}">
      <dsp:nvSpPr>
        <dsp:cNvPr id="0" name=""/>
        <dsp:cNvSpPr/>
      </dsp:nvSpPr>
      <dsp:spPr>
        <a:xfrm>
          <a:off x="3902166" y="1681699"/>
          <a:ext cx="1186711" cy="4752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4191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Quality</a:t>
          </a:r>
          <a:endParaRPr lang="en-US" sz="1100" kern="1200" dirty="0"/>
        </a:p>
      </dsp:txBody>
      <dsp:txXfrm>
        <a:off x="3902166" y="1681699"/>
        <a:ext cx="1186711" cy="316800"/>
      </dsp:txXfrm>
    </dsp:sp>
    <dsp:sp modelId="{31B30EDC-ACB3-4463-8A7B-3582F71669F3}">
      <dsp:nvSpPr>
        <dsp:cNvPr id="0" name=""/>
        <dsp:cNvSpPr/>
      </dsp:nvSpPr>
      <dsp:spPr>
        <a:xfrm>
          <a:off x="4145228" y="1998499"/>
          <a:ext cx="1186711" cy="12474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Precision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Accuracy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Completeness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Resolution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Reputable Source</a:t>
          </a:r>
          <a:endParaRPr lang="en-US" sz="1100" kern="1200" dirty="0"/>
        </a:p>
      </dsp:txBody>
      <dsp:txXfrm>
        <a:off x="4179986" y="2033257"/>
        <a:ext cx="1117195" cy="1177884"/>
      </dsp:txXfrm>
    </dsp:sp>
    <dsp:sp modelId="{9855E35F-50B0-4A97-A688-069D00C71C10}">
      <dsp:nvSpPr>
        <dsp:cNvPr id="0" name=""/>
        <dsp:cNvSpPr/>
      </dsp:nvSpPr>
      <dsp:spPr>
        <a:xfrm>
          <a:off x="5268779" y="1692371"/>
          <a:ext cx="381390" cy="29545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5268779" y="1751462"/>
        <a:ext cx="292753" cy="177274"/>
      </dsp:txXfrm>
    </dsp:sp>
    <dsp:sp modelId="{58A5F9A9-F9B6-4D6B-897A-BFB789FF04F2}">
      <dsp:nvSpPr>
        <dsp:cNvPr id="0" name=""/>
        <dsp:cNvSpPr/>
      </dsp:nvSpPr>
      <dsp:spPr>
        <a:xfrm>
          <a:off x="5808483" y="1681699"/>
          <a:ext cx="1186711" cy="4752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4191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Reliability</a:t>
          </a:r>
          <a:endParaRPr lang="en-US" sz="1100" kern="1200" dirty="0"/>
        </a:p>
      </dsp:txBody>
      <dsp:txXfrm>
        <a:off x="5808483" y="1681699"/>
        <a:ext cx="1186711" cy="316800"/>
      </dsp:txXfrm>
    </dsp:sp>
    <dsp:sp modelId="{4FE885BA-420E-4164-AE1D-72AA7CF4DA1B}">
      <dsp:nvSpPr>
        <dsp:cNvPr id="0" name=""/>
        <dsp:cNvSpPr/>
      </dsp:nvSpPr>
      <dsp:spPr>
        <a:xfrm>
          <a:off x="6051544" y="1998499"/>
          <a:ext cx="1186711" cy="12474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Latency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Hosting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/>
            <a:t>Timing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100" kern="1200" dirty="0"/>
        </a:p>
      </dsp:txBody>
      <dsp:txXfrm>
        <a:off x="6086302" y="2033257"/>
        <a:ext cx="1117195" cy="11778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7CC7AD-F3D4-2742-B1BD-E3DB48FA1273}" type="datetimeFigureOut">
              <a:rPr lang="en-US" smtClean="0"/>
              <a:t>2/17/17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D2A774-0649-8D49-ACC6-0D9B662B97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Three Use</a:t>
            </a:r>
            <a:r>
              <a:rPr lang="en-US" baseline="0" dirty="0" smtClean="0"/>
              <a:t> Cases: 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Fleet movement</a:t>
            </a:r>
          </a:p>
          <a:p>
            <a:pPr marL="228600" indent="-228600">
              <a:buAutoNum type="arabicPeriod"/>
            </a:pPr>
            <a:r>
              <a:rPr lang="en-US" baseline="0" smtClean="0"/>
              <a:t>Situational Awareness </a:t>
            </a:r>
            <a:endParaRPr lang="en-US" baseline="0" dirty="0" smtClean="0"/>
          </a:p>
          <a:p>
            <a:pPr marL="228600" indent="-228600">
              <a:buAutoNum type="arabicPeriod"/>
            </a:pPr>
            <a:r>
              <a:rPr lang="en-US" baseline="0" dirty="0" smtClean="0"/>
              <a:t>Damage Assessment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D2A774-0649-8D49-ACC6-0D9B662B97A6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874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 Brian</a:t>
            </a:r>
            <a:r>
              <a:rPr lang="en-US" baseline="0" dirty="0" smtClean="0"/>
              <a:t> brought up need for workflows and templates that can be used and connection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D2A774-0649-8D49-ACC6-0D9B662B97A6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610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SEDAC</a:t>
            </a:r>
          </a:p>
          <a:p>
            <a:r>
              <a:rPr lang="en-US" dirty="0" err="1" smtClean="0"/>
              <a:t>Esri</a:t>
            </a:r>
            <a:endParaRPr lang="en-US" dirty="0" smtClean="0"/>
          </a:p>
          <a:p>
            <a:r>
              <a:rPr lang="en-US" dirty="0" err="1" smtClean="0"/>
              <a:t>HazardHub</a:t>
            </a:r>
            <a:r>
              <a:rPr lang="en-US" dirty="0" smtClean="0"/>
              <a:t> </a:t>
            </a:r>
          </a:p>
          <a:p>
            <a:r>
              <a:rPr lang="en-US" dirty="0" smtClean="0"/>
              <a:t>Skyline Portal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D2A774-0649-8D49-ACC6-0D9B662B97A6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269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>
            <a:lvl1pPr>
              <a:defRPr sz="3200" cap="all">
                <a:latin typeface="Tahoma"/>
                <a:cs typeface="Tahom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2"/>
            <a:ext cx="6400800" cy="4695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  <a:latin typeface="Tahoma"/>
                <a:cs typeface="Tahom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Author List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5978" y="6356352"/>
            <a:ext cx="567382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4" name="Picture 13" descr="NASA-Logo-Larg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065" y="6333489"/>
            <a:ext cx="555331" cy="461665"/>
          </a:xfrm>
          <a:prstGeom prst="rect">
            <a:avLst/>
          </a:prstGeom>
        </p:spPr>
      </p:pic>
      <p:pic>
        <p:nvPicPr>
          <p:cNvPr id="15" name="Picture 14" descr="NOAA-Transparent-Logo_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665" y="6331491"/>
            <a:ext cx="463663" cy="463663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6403433" y="6429682"/>
            <a:ext cx="24055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2">
                    <a:lumMod val="75000"/>
                  </a:schemeClr>
                </a:solidFill>
                <a:latin typeface="Tahoma"/>
                <a:cs typeface="Tahoma"/>
              </a:rPr>
              <a:t>a</a:t>
            </a:r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  <a:latin typeface="Tahoma"/>
                <a:cs typeface="Tahoma"/>
              </a:rPr>
              <a:t>nd 170+ member organizations</a:t>
            </a:r>
            <a:endParaRPr lang="en-US" sz="1200" dirty="0">
              <a:solidFill>
                <a:schemeClr val="accent2">
                  <a:lumMod val="75000"/>
                </a:schemeClr>
              </a:solidFill>
              <a:latin typeface="Tahoma"/>
              <a:cs typeface="Tahoma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3946252" y="6429682"/>
            <a:ext cx="16457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  <a:latin typeface="Tahoma"/>
                <a:cs typeface="Tahoma"/>
              </a:rPr>
              <a:t>ESIP is supported by</a:t>
            </a:r>
            <a:endParaRPr lang="en-US" sz="1200" dirty="0">
              <a:solidFill>
                <a:schemeClr val="accent2">
                  <a:lumMod val="75000"/>
                </a:schemeClr>
              </a:solidFill>
              <a:latin typeface="Tahoma"/>
              <a:cs typeface="Tahoma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368284" y="6385122"/>
            <a:ext cx="13221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  <a:latin typeface="Tahoma"/>
                <a:cs typeface="Tahoma"/>
              </a:rPr>
              <a:t>www.esipfed.org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991214" y="6423222"/>
            <a:ext cx="16517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  <a:latin typeface="Tahoma"/>
                <a:cs typeface="Tahoma"/>
              </a:rPr>
              <a:t>@ESIPfed | #ESIPfed</a:t>
            </a:r>
            <a:endParaRPr lang="en-US" sz="1200" dirty="0">
              <a:solidFill>
                <a:schemeClr val="accent2">
                  <a:lumMod val="75000"/>
                </a:schemeClr>
              </a:solidFill>
              <a:latin typeface="Tahoma"/>
              <a:cs typeface="Tahoma"/>
            </a:endParaRP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274533" y="6274215"/>
            <a:ext cx="8550595" cy="12700"/>
          </a:xfrm>
          <a:prstGeom prst="line">
            <a:avLst/>
          </a:prstGeom>
          <a:ln w="9525" cmpd="sng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esip-logo.png"/>
          <p:cNvPicPr>
            <a:picLocks noChangeAspect="1"/>
          </p:cNvPicPr>
          <p:nvPr userDrawn="1"/>
        </p:nvPicPr>
        <p:blipFill>
          <a:blip r:embed="rId4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11" y="222776"/>
            <a:ext cx="1205105" cy="61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2/17/17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31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2/17/17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9964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  <a:latin typeface="Calibri"/>
              </a:rPr>
              <a:t>10/27/2016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  <a:latin typeface="Calibri"/>
              </a:rPr>
              <a:t>Data Driven Decision Making Workshop - 3DM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91265-CC9C-4248-B6A1-F551EE53036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87906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  <a:latin typeface="Calibri"/>
              </a:rPr>
              <a:t>10/27/2016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  <a:latin typeface="Calibri"/>
              </a:rPr>
              <a:t>Data Driven Decision Making Workshop - 3DM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91265-CC9C-4248-B6A1-F551EE53036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00685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  <a:latin typeface="Calibri"/>
              </a:rPr>
              <a:t>10/27/2016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  <a:latin typeface="Calibri"/>
              </a:rPr>
              <a:t>Data Driven Decision Making Workshop - 3DM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91265-CC9C-4248-B6A1-F551EE53036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62435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  <a:latin typeface="Calibri"/>
              </a:rPr>
              <a:t>10/27/2016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  <a:latin typeface="Calibri"/>
              </a:rPr>
              <a:t>Data Driven Decision Making Workshop - 3DM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91265-CC9C-4248-B6A1-F551EE53036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68647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  <a:latin typeface="Calibri"/>
              </a:rPr>
              <a:t>10/27/2016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  <a:latin typeface="Calibri"/>
              </a:rPr>
              <a:t>Data Driven Decision Making Workshop - 3DM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91265-CC9C-4248-B6A1-F551EE53036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56358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  <a:latin typeface="Calibri"/>
              </a:rPr>
              <a:t>10/27/2016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  <a:latin typeface="Calibri"/>
              </a:rPr>
              <a:t>Data Driven Decision Making Workshop - 3DM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91265-CC9C-4248-B6A1-F551EE53036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66864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  <a:latin typeface="Calibri"/>
              </a:rPr>
              <a:t>10/27/2016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  <a:latin typeface="Calibri"/>
              </a:rPr>
              <a:t>Data Driven Decision Making Workshop - 3DM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91265-CC9C-4248-B6A1-F551EE53036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53891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  <a:latin typeface="Calibri"/>
              </a:rPr>
              <a:t>10/27/2016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  <a:latin typeface="Calibri"/>
              </a:rPr>
              <a:t>Data Driven Decision Making Workshop - 3DM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91265-CC9C-4248-B6A1-F551EE53036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6321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ahoma"/>
                <a:cs typeface="Tahoma"/>
              </a:defRPr>
            </a:lvl1pPr>
            <a:lvl2pPr>
              <a:defRPr>
                <a:latin typeface="Tahoma"/>
                <a:cs typeface="Tahoma"/>
              </a:defRPr>
            </a:lvl2pPr>
            <a:lvl3pPr>
              <a:defRPr>
                <a:latin typeface="Tahoma"/>
                <a:cs typeface="Tahoma"/>
              </a:defRPr>
            </a:lvl3pPr>
            <a:lvl4pPr>
              <a:defRPr>
                <a:latin typeface="Tahoma"/>
                <a:cs typeface="Tahoma"/>
              </a:defRPr>
            </a:lvl4pPr>
            <a:lvl5pPr>
              <a:defRPr>
                <a:latin typeface="Tahoma"/>
                <a:cs typeface="Tahom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2/17/17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Shape 19"/>
          <p:cNvSpPr txBox="1">
            <a:spLocks noGrp="1"/>
          </p:cNvSpPr>
          <p:nvPr>
            <p:ph type="title"/>
          </p:nvPr>
        </p:nvSpPr>
        <p:spPr>
          <a:xfrm>
            <a:off x="2622900" y="113177"/>
            <a:ext cx="6406800" cy="857251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algn="l"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 dirty="0"/>
          </a:p>
        </p:txBody>
      </p:sp>
      <p:cxnSp>
        <p:nvCxnSpPr>
          <p:cNvPr id="8" name="Shape 21"/>
          <p:cNvCxnSpPr/>
          <p:nvPr userDrawn="1"/>
        </p:nvCxnSpPr>
        <p:spPr>
          <a:xfrm rot="10800000">
            <a:off x="-23700" y="541800"/>
            <a:ext cx="23418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oval" w="lg" len="lg"/>
            <a:tailEnd type="none" w="lg" len="lg"/>
          </a:ln>
        </p:spPr>
      </p:cxn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  <a:latin typeface="Calibri"/>
              </a:rPr>
              <a:t>10/27/2016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  <a:latin typeface="Calibri"/>
              </a:rPr>
              <a:t>Data Driven Decision Making Workshop - 3DM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91265-CC9C-4248-B6A1-F551EE53036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15624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  <a:latin typeface="Calibri"/>
              </a:rPr>
              <a:t>10/27/2016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  <a:latin typeface="Calibri"/>
              </a:rPr>
              <a:t>Data Driven Decision Making Workshop - 3DM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91265-CC9C-4248-B6A1-F551EE53036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42621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  <a:latin typeface="Calibri"/>
              </a:rPr>
              <a:t>10/27/2016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  <a:latin typeface="Calibri"/>
              </a:rPr>
              <a:t>Data Driven Decision Making Workshop - 3DM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91265-CC9C-4248-B6A1-F551EE53036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17699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96906-73BA-4E56-A718-FC5EA2872F1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0C93-4821-4F65-9E3F-027A619E5FA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46563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96906-73BA-4E56-A718-FC5EA2872F1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0C93-4821-4F65-9E3F-027A619E5FA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25325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96906-73BA-4E56-A718-FC5EA2872F1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0C93-4821-4F65-9E3F-027A619E5FA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80371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96906-73BA-4E56-A718-FC5EA2872F1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0C93-4821-4F65-9E3F-027A619E5FA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58076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96906-73BA-4E56-A718-FC5EA2872F1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0C93-4821-4F65-9E3F-027A619E5FA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87352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96906-73BA-4E56-A718-FC5EA2872F1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0C93-4821-4F65-9E3F-027A619E5FA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78029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96906-73BA-4E56-A718-FC5EA2872F1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0C93-4821-4F65-9E3F-027A619E5FA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5129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Tahoma"/>
                <a:cs typeface="Tahom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Tahoma"/>
                <a:cs typeface="Tahom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B99-7C3F-4BC3-B7B8-7E1F8C620B24}" type="datetime1">
              <a:rPr lang="en-US" smtClean="0"/>
              <a:pPr/>
              <a:t>2/17/17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96906-73BA-4E56-A718-FC5EA2872F1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0C93-4821-4F65-9E3F-027A619E5FA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02033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96906-73BA-4E56-A718-FC5EA2872F1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0C93-4821-4F65-9E3F-027A619E5FA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12536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96906-73BA-4E56-A718-FC5EA2872F1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0C93-4821-4F65-9E3F-027A619E5FA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26926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96906-73BA-4E56-A718-FC5EA2872F1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0C93-4821-4F65-9E3F-027A619E5FA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1893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2/17/17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hape 21"/>
          <p:cNvCxnSpPr/>
          <p:nvPr userDrawn="1"/>
        </p:nvCxnSpPr>
        <p:spPr>
          <a:xfrm rot="10800000">
            <a:off x="-23700" y="541800"/>
            <a:ext cx="23418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oval" w="lg" len="lg"/>
            <a:tailEnd type="none" w="lg" len="lg"/>
          </a:ln>
        </p:spPr>
      </p:cxn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2/17/17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hape 21"/>
          <p:cNvCxnSpPr/>
          <p:nvPr userDrawn="1"/>
        </p:nvCxnSpPr>
        <p:spPr>
          <a:xfrm rot="10800000">
            <a:off x="-23700" y="541800"/>
            <a:ext cx="23418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oval" w="lg" len="lg"/>
            <a:tailEnd type="none" w="lg" len="lg"/>
          </a:ln>
        </p:spPr>
      </p:cxnSp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2/17/17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2/17/17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2/17/17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3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2/17/17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983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4.png"/><Relationship Id="rId14" Type="http://schemas.openxmlformats.org/officeDocument/2006/relationships/image" Target="../media/image5.jpeg"/><Relationship Id="rId15" Type="http://schemas.openxmlformats.org/officeDocument/2006/relationships/image" Target="../media/image6.png"/><Relationship Id="rId16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ahoma"/>
                <a:cs typeface="Tahoma"/>
              </a:defRPr>
            </a:lvl1pPr>
          </a:lstStyle>
          <a:p>
            <a:fld id="{68C2560D-EC28-3B41-86E8-18F1CE0113B4}" type="datetimeFigureOut">
              <a:rPr lang="en-US" smtClean="0"/>
              <a:pPr/>
              <a:t>2/17/17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ahoma"/>
                <a:cs typeface="Tahoma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ahoma"/>
                <a:cs typeface="Tahoma"/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58" r:id="rId3"/>
    <p:sldLayoutId id="2147493459" r:id="rId4"/>
    <p:sldLayoutId id="2147493460" r:id="rId5"/>
    <p:sldLayoutId id="2147493461" r:id="rId6"/>
    <p:sldLayoutId id="2147493462" r:id="rId7"/>
    <p:sldLayoutId id="2147493463" r:id="rId8"/>
    <p:sldLayoutId id="2147493464" r:id="rId9"/>
    <p:sldLayoutId id="2147493465" r:id="rId10"/>
    <p:sldLayoutId id="214749346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 cap="all">
          <a:solidFill>
            <a:schemeClr val="tx1"/>
          </a:solidFill>
          <a:latin typeface="Tahoma"/>
          <a:ea typeface="+mj-ea"/>
          <a:cs typeface="Tahom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Tahoma"/>
          <a:ea typeface="+mn-ea"/>
          <a:cs typeface="Tahom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Tahoma"/>
          <a:ea typeface="+mn-ea"/>
          <a:cs typeface="Tahom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Tahoma"/>
          <a:ea typeface="+mn-ea"/>
          <a:cs typeface="Tahom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Tahoma"/>
          <a:ea typeface="+mn-ea"/>
          <a:cs typeface="Tahom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Tahoma"/>
          <a:ea typeface="+mn-ea"/>
          <a:cs typeface="Tahom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0255" y="374959"/>
            <a:ext cx="75069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0255" y="1835458"/>
            <a:ext cx="750693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prstClr val="black"/>
                </a:solidFill>
                <a:latin typeface="Calibri"/>
              </a:rPr>
              <a:t>Data Driven Decision Making Workshop - 3DM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82A91265-CC9C-4248-B6A1-F551EE53036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8437" y="0"/>
            <a:ext cx="1468693" cy="6857999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-18437" y="0"/>
            <a:ext cx="1468693" cy="6941575"/>
          </a:xfrm>
          <a:prstGeom prst="rect">
            <a:avLst/>
          </a:prstGeom>
          <a:solidFill>
            <a:srgbClr val="D9D9D9">
              <a:alpha val="6784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prstClr val="black"/>
                </a:solidFill>
                <a:latin typeface="Calibri"/>
              </a:rPr>
              <a:t>10/27/2016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11673" y="144293"/>
            <a:ext cx="1438583" cy="1017080"/>
            <a:chOff x="2446591" y="3227394"/>
            <a:chExt cx="5625214" cy="3215038"/>
          </a:xfrm>
        </p:grpSpPr>
        <p:sp>
          <p:nvSpPr>
            <p:cNvPr id="20" name="TextBox 19"/>
            <p:cNvSpPr txBox="1"/>
            <p:nvPr/>
          </p:nvSpPr>
          <p:spPr>
            <a:xfrm>
              <a:off x="2915562" y="5858694"/>
              <a:ext cx="4830433" cy="5837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i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Data   Driven   Decision   Making</a:t>
              </a: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0581" y="4300834"/>
              <a:ext cx="2880402" cy="180306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8085888" lon="1996945" rev="19638691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sp>
          <p:nvSpPr>
            <p:cNvPr id="22" name="Oval 21"/>
            <p:cNvSpPr/>
            <p:nvPr/>
          </p:nvSpPr>
          <p:spPr>
            <a:xfrm>
              <a:off x="3980723" y="4120146"/>
              <a:ext cx="3785167" cy="1380477"/>
            </a:xfrm>
            <a:prstGeom prst="ellipse">
              <a:avLst/>
            </a:prstGeom>
            <a:solidFill>
              <a:srgbClr val="00B0F0">
                <a:alpha val="36863"/>
              </a:srgbClr>
            </a:solidFill>
            <a:scene3d>
              <a:camera prst="orthographicFront">
                <a:rot lat="18599993" lon="21599960" rev="21299999"/>
              </a:camera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01252">
              <a:off x="4577856" y="3912752"/>
              <a:ext cx="2791896" cy="155405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8085888" lon="1996945" rev="20238691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sp>
          <p:nvSpPr>
            <p:cNvPr id="24" name="Oval 23"/>
            <p:cNvSpPr/>
            <p:nvPr/>
          </p:nvSpPr>
          <p:spPr>
            <a:xfrm>
              <a:off x="4286638" y="3582517"/>
              <a:ext cx="3785167" cy="1380477"/>
            </a:xfrm>
            <a:prstGeom prst="ellipse">
              <a:avLst/>
            </a:prstGeom>
            <a:solidFill>
              <a:srgbClr val="00B0F0">
                <a:alpha val="36863"/>
              </a:srgbClr>
            </a:solidFill>
            <a:scene3d>
              <a:camera prst="orthographicFront">
                <a:rot lat="18599993" lon="21599960" rev="21299999"/>
              </a:camera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22" t="11945" r="11236" b="21682"/>
            <a:stretch/>
          </p:blipFill>
          <p:spPr>
            <a:xfrm>
              <a:off x="4949916" y="3227394"/>
              <a:ext cx="2873257" cy="146238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8085888" lon="1996945" rev="19638691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grpSp>
          <p:nvGrpSpPr>
            <p:cNvPr id="26" name="Group 25"/>
            <p:cNvGrpSpPr/>
            <p:nvPr/>
          </p:nvGrpSpPr>
          <p:grpSpPr>
            <a:xfrm rot="20705000">
              <a:off x="2446591" y="3668196"/>
              <a:ext cx="3050738" cy="2043110"/>
              <a:chOff x="2689128" y="3917755"/>
              <a:chExt cx="2163087" cy="1494041"/>
            </a:xfrm>
          </p:grpSpPr>
          <p:sp>
            <p:nvSpPr>
              <p:cNvPr id="27" name="TextBox 26"/>
              <p:cNvSpPr txBox="1"/>
              <p:nvPr/>
            </p:nvSpPr>
            <p:spPr>
              <a:xfrm>
                <a:off x="2689128" y="3917776"/>
                <a:ext cx="845572" cy="14940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i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</a:rPr>
                  <a:t>3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3097162" y="3917770"/>
                <a:ext cx="845572" cy="14940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i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</a:rPr>
                  <a:t>D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3623180" y="3917755"/>
                <a:ext cx="1229035" cy="1494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8800"/>
                </a:lvl1pPr>
              </a:lstStyle>
              <a:p>
                <a:r>
                  <a:rPr lang="en-US" sz="3600" i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</a:rPr>
                  <a:t>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82775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68" r:id="rId1"/>
    <p:sldLayoutId id="2147493469" r:id="rId2"/>
    <p:sldLayoutId id="2147493470" r:id="rId3"/>
    <p:sldLayoutId id="2147493471" r:id="rId4"/>
    <p:sldLayoutId id="2147493472" r:id="rId5"/>
    <p:sldLayoutId id="2147493473" r:id="rId6"/>
    <p:sldLayoutId id="2147493474" r:id="rId7"/>
    <p:sldLayoutId id="2147493475" r:id="rId8"/>
    <p:sldLayoutId id="2147493476" r:id="rId9"/>
    <p:sldLayoutId id="2147493477" r:id="rId10"/>
    <p:sldLayoutId id="2147493478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2996906-73BA-4E56-A718-FC5EA2872F1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2/17/17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3C70C93-4821-4F65-9E3F-027A619E5FA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1002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80" r:id="rId1"/>
    <p:sldLayoutId id="2147493481" r:id="rId2"/>
    <p:sldLayoutId id="2147493482" r:id="rId3"/>
    <p:sldLayoutId id="2147493483" r:id="rId4"/>
    <p:sldLayoutId id="2147493484" r:id="rId5"/>
    <p:sldLayoutId id="2147493485" r:id="rId6"/>
    <p:sldLayoutId id="2147493486" r:id="rId7"/>
    <p:sldLayoutId id="2147493487" r:id="rId8"/>
    <p:sldLayoutId id="2147493488" r:id="rId9"/>
    <p:sldLayoutId id="2147493489" r:id="rId10"/>
    <p:sldLayoutId id="214749349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24.xml"/><Relationship Id="rId2" Type="http://schemas.openxmlformats.org/officeDocument/2006/relationships/diagramData" Target="../diagrams/data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0135" y="3035405"/>
            <a:ext cx="7772400" cy="2387600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Workshop Report Out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466" y="1415511"/>
            <a:ext cx="5168900" cy="25273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95952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Data Decision-Making Process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344276146"/>
              </p:ext>
            </p:extLst>
          </p:nvPr>
        </p:nvGraphicFramePr>
        <p:xfrm>
          <a:off x="990600" y="311150"/>
          <a:ext cx="7239000" cy="492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53479" y="4161532"/>
            <a:ext cx="76424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Brian Wee, Neptune &amp; Company, Inc.   </a:t>
            </a:r>
          </a:p>
          <a:p>
            <a:r>
              <a:rPr lang="en-US" sz="3200" dirty="0" smtClean="0"/>
              <a:t>Kari Hicks, Duke Energy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41505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Tool Showcase</a:t>
            </a:r>
            <a:endParaRPr lang="en-US" dirty="0"/>
          </a:p>
        </p:txBody>
      </p:sp>
      <p:pic>
        <p:nvPicPr>
          <p:cNvPr id="4" name="Picture 3" descr="Screenshot 2017-01-27 08.43.2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4" y="858047"/>
            <a:ext cx="4298950" cy="2635763"/>
          </a:xfrm>
          <a:prstGeom prst="rect">
            <a:avLst/>
          </a:prstGeom>
        </p:spPr>
      </p:pic>
      <p:pic>
        <p:nvPicPr>
          <p:cNvPr id="5" name="Picture 4" descr="Screenshot 2017-01-27 09.07.3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284" y="3832991"/>
            <a:ext cx="7204716" cy="29569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936702" y="3463659"/>
            <a:ext cx="31379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www.siseusa.org</a:t>
            </a:r>
            <a:r>
              <a:rPr lang="en-US" dirty="0"/>
              <a:t>/portal</a:t>
            </a:r>
          </a:p>
        </p:txBody>
      </p:sp>
      <p:sp>
        <p:nvSpPr>
          <p:cNvPr id="7" name="Rectangle 6"/>
          <p:cNvSpPr/>
          <p:nvPr/>
        </p:nvSpPr>
        <p:spPr>
          <a:xfrm>
            <a:off x="211888" y="3358760"/>
            <a:ext cx="34547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frwg.geocollaborate.com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400682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2693222"/>
              </p:ext>
            </p:extLst>
          </p:nvPr>
        </p:nvGraphicFramePr>
        <p:xfrm>
          <a:off x="457200" y="970428"/>
          <a:ext cx="2743200" cy="10109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43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Science</a:t>
                      </a:r>
                      <a:r>
                        <a:rPr lang="en-US" baseline="0" dirty="0" smtClean="0"/>
                        <a:t> Data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SEDAC </a:t>
                      </a:r>
                      <a:r>
                        <a:rPr lang="mr-IN" dirty="0" smtClean="0"/>
                        <a:t>–</a:t>
                      </a:r>
                      <a:r>
                        <a:rPr lang="en-US" dirty="0" smtClean="0"/>
                        <a:t> Socioeconomic</a:t>
                      </a:r>
                      <a:r>
                        <a:rPr lang="en-US" baseline="0" dirty="0" smtClean="0"/>
                        <a:t> Data 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Overwhelm!</a:t>
            </a:r>
            <a:endParaRPr lang="en-US" dirty="0"/>
          </a:p>
        </p:txBody>
      </p:sp>
      <p:pic>
        <p:nvPicPr>
          <p:cNvPr id="2" name="Picture 1" descr="Screenshot 2017-02-09 14.08.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90866"/>
            <a:ext cx="3794955" cy="2548283"/>
          </a:xfrm>
          <a:prstGeom prst="rect">
            <a:avLst/>
          </a:prstGeom>
        </p:spPr>
      </p:pic>
      <p:pic>
        <p:nvPicPr>
          <p:cNvPr id="5" name="Picture 4" descr="Screenshot 2017-02-09 14.07.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149" y="2314804"/>
            <a:ext cx="3783539" cy="262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624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5759669"/>
              </p:ext>
            </p:extLst>
          </p:nvPr>
        </p:nvGraphicFramePr>
        <p:xfrm>
          <a:off x="457200" y="970428"/>
          <a:ext cx="5486400" cy="10109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Science</a:t>
                      </a:r>
                      <a:r>
                        <a:rPr lang="en-US" baseline="0" dirty="0" smtClean="0"/>
                        <a:t> Data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Value Added Data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SEDAC </a:t>
                      </a:r>
                      <a:r>
                        <a:rPr lang="mr-IN" dirty="0" smtClean="0"/>
                        <a:t>–</a:t>
                      </a:r>
                      <a:r>
                        <a:rPr lang="en-US" dirty="0" smtClean="0"/>
                        <a:t> Socioeconomic</a:t>
                      </a:r>
                      <a:r>
                        <a:rPr lang="en-US" baseline="0" dirty="0" smtClean="0"/>
                        <a:t> Data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HazardHub</a:t>
                      </a:r>
                      <a:r>
                        <a:rPr lang="en-US" baseline="0" dirty="0" smtClean="0"/>
                        <a:t> </a:t>
                      </a:r>
                      <a:r>
                        <a:rPr lang="mr-IN" baseline="0" dirty="0" smtClean="0"/>
                        <a:t>–</a:t>
                      </a:r>
                      <a:r>
                        <a:rPr lang="en-US" baseline="0" dirty="0" smtClean="0"/>
                        <a:t> Risk probability 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Overwhelm!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134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201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5518910"/>
              </p:ext>
            </p:extLst>
          </p:nvPr>
        </p:nvGraphicFramePr>
        <p:xfrm>
          <a:off x="457200" y="970428"/>
          <a:ext cx="8229600" cy="10109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Science</a:t>
                      </a:r>
                      <a:r>
                        <a:rPr lang="en-US" baseline="0" dirty="0" smtClean="0"/>
                        <a:t> Data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Value Added Data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Commercial Tools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SEDAC </a:t>
                      </a:r>
                      <a:r>
                        <a:rPr lang="mr-IN" dirty="0" smtClean="0"/>
                        <a:t>–</a:t>
                      </a:r>
                      <a:r>
                        <a:rPr lang="en-US" dirty="0" smtClean="0"/>
                        <a:t> Socioeconomic</a:t>
                      </a:r>
                      <a:r>
                        <a:rPr lang="en-US" baseline="0" dirty="0" smtClean="0"/>
                        <a:t> Data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HazardHub</a:t>
                      </a:r>
                      <a:r>
                        <a:rPr lang="en-US" baseline="0" dirty="0" smtClean="0"/>
                        <a:t> </a:t>
                      </a:r>
                      <a:r>
                        <a:rPr lang="mr-IN" baseline="0" dirty="0" smtClean="0"/>
                        <a:t>–</a:t>
                      </a:r>
                      <a:r>
                        <a:rPr lang="en-US" baseline="0" dirty="0" smtClean="0"/>
                        <a:t> Risk probability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Esri</a:t>
                      </a:r>
                      <a:r>
                        <a:rPr lang="en-US" dirty="0" smtClean="0"/>
                        <a:t> 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Overwhelm!</a:t>
            </a:r>
            <a:endParaRPr lang="en-US" dirty="0"/>
          </a:p>
        </p:txBody>
      </p:sp>
      <p:pic>
        <p:nvPicPr>
          <p:cNvPr id="5" name="Picture 4" descr="Screenshot 2017-01-27 09.14.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254" y="1684554"/>
            <a:ext cx="3516446" cy="181578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81340" y="2119996"/>
            <a:ext cx="5182704" cy="2338780"/>
            <a:chOff x="1938401" y="2200198"/>
            <a:chExt cx="8679589" cy="368696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8401" y="2801060"/>
              <a:ext cx="4686300" cy="30861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1690" y="2801060"/>
              <a:ext cx="4686300" cy="30861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368"/>
            <a:stretch/>
          </p:blipFill>
          <p:spPr>
            <a:xfrm>
              <a:off x="1938401" y="2200198"/>
              <a:ext cx="8669738" cy="1843481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63" r="3745"/>
            <a:stretch/>
          </p:blipFill>
          <p:spPr>
            <a:xfrm>
              <a:off x="3189160" y="3963820"/>
              <a:ext cx="6168219" cy="1843481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34" y="3797627"/>
            <a:ext cx="4372509" cy="2973721"/>
          </a:xfrm>
          <a:prstGeom prst="rect">
            <a:avLst/>
          </a:prstGeom>
        </p:spPr>
      </p:pic>
      <p:pic>
        <p:nvPicPr>
          <p:cNvPr id="12" name="Picture 6"/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131" y="4059237"/>
            <a:ext cx="2359025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/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786" y="4408118"/>
            <a:ext cx="2359025" cy="236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52862" y="2977118"/>
            <a:ext cx="3023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App configurations</a:t>
            </a:r>
            <a:endParaRPr lang="en-US" sz="2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847614" y="3797627"/>
            <a:ext cx="19091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Drone Data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012214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Trusted data sources defined by ESIP Disaster Lifecycle Cluster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Promote trusted data with training through AHC tools</a:t>
            </a:r>
          </a:p>
          <a:p>
            <a:endParaRPr lang="en-US" dirty="0" smtClean="0"/>
          </a:p>
          <a:p>
            <a:r>
              <a:rPr lang="en-US" dirty="0" smtClean="0"/>
              <a:t>AHC-collaboratively defined Incubator projects (AKA Testbed) to partner ESIP members with private sector needs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Co-located meetings at ESIP Summer w/AHC? 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Next?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542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  <a:latin typeface="Calibri"/>
              </a:rPr>
              <a:t>1/26/2017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  <a:latin typeface="Calibri"/>
              </a:rPr>
              <a:t>Data Driven Decision Making Workshop - 3DM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91265-CC9C-4248-B6A1-F551EE53036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50335" y="2828261"/>
            <a:ext cx="1456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Oct 2016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86962" y="2828261"/>
            <a:ext cx="1456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Jan 2017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23589" y="2828261"/>
            <a:ext cx="1456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April 2017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60215" y="2828261"/>
            <a:ext cx="1456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July 2017</a:t>
            </a:r>
          </a:p>
        </p:txBody>
      </p:sp>
      <p:cxnSp>
        <p:nvCxnSpPr>
          <p:cNvPr id="15" name="Straight Connector 14"/>
          <p:cNvCxnSpPr>
            <a:stCxn id="10" idx="0"/>
          </p:cNvCxnSpPr>
          <p:nvPr/>
        </p:nvCxnSpPr>
        <p:spPr>
          <a:xfrm flipV="1">
            <a:off x="7588545" y="2488019"/>
            <a:ext cx="0" cy="3402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9" idx="0"/>
          </p:cNvCxnSpPr>
          <p:nvPr/>
        </p:nvCxnSpPr>
        <p:spPr>
          <a:xfrm flipV="1">
            <a:off x="5751919" y="2488019"/>
            <a:ext cx="0" cy="3402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8" idx="0"/>
          </p:cNvCxnSpPr>
          <p:nvPr/>
        </p:nvCxnSpPr>
        <p:spPr>
          <a:xfrm flipV="1">
            <a:off x="3915292" y="2488019"/>
            <a:ext cx="0" cy="3402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7" idx="0"/>
          </p:cNvCxnSpPr>
          <p:nvPr/>
        </p:nvCxnSpPr>
        <p:spPr>
          <a:xfrm flipV="1">
            <a:off x="2078665" y="2488019"/>
            <a:ext cx="0" cy="3402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Arrow: Right 12"/>
          <p:cNvSpPr/>
          <p:nvPr/>
        </p:nvSpPr>
        <p:spPr>
          <a:xfrm>
            <a:off x="1573619" y="2200939"/>
            <a:ext cx="6941731" cy="4040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2360428" y="1977655"/>
            <a:ext cx="212651" cy="22328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3094074" y="1979611"/>
            <a:ext cx="212651" cy="22328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4341924" y="1977655"/>
            <a:ext cx="212651" cy="22328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5075570" y="1979611"/>
            <a:ext cx="212651" cy="22328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6178255" y="1975699"/>
            <a:ext cx="212651" cy="22328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6911901" y="1977655"/>
            <a:ext cx="212651" cy="22328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1939851" y="1954433"/>
            <a:ext cx="212651" cy="22328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3789472" y="1977655"/>
            <a:ext cx="212651" cy="22328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5633851" y="1956389"/>
            <a:ext cx="212651" cy="22328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7500656" y="1984374"/>
            <a:ext cx="212651" cy="22328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2205035" y="1436797"/>
            <a:ext cx="212651" cy="22328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5150735" y="1436797"/>
            <a:ext cx="212651" cy="22328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441695" y="3507504"/>
            <a:ext cx="1526680" cy="203132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Define Stakeholders, Approach, Timelines, </a:t>
            </a:r>
          </a:p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Products,</a:t>
            </a:r>
          </a:p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Use Cases, Data Sets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251974" y="3507504"/>
            <a:ext cx="1391648" cy="1754326"/>
          </a:xfrm>
          <a:prstGeom prst="rect">
            <a:avLst/>
          </a:prstGeom>
          <a:noFill/>
          <a:ln>
            <a:solidFill>
              <a:srgbClr val="0070C0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Discuss Data Sets &amp; Use Cases, Applications, Future Data Sets </a:t>
            </a:r>
          </a:p>
        </p:txBody>
      </p:sp>
      <p:sp>
        <p:nvSpPr>
          <p:cNvPr id="44" name="Title 1"/>
          <p:cNvSpPr>
            <a:spLocks noGrp="1"/>
          </p:cNvSpPr>
          <p:nvPr>
            <p:ph type="title"/>
          </p:nvPr>
        </p:nvSpPr>
        <p:spPr>
          <a:xfrm>
            <a:off x="1270123" y="244760"/>
            <a:ext cx="7506931" cy="742972"/>
          </a:xfrm>
        </p:spPr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3DM Initiative Timeline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417686" y="1351341"/>
            <a:ext cx="2453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3DM WG Workshops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480057" y="1363773"/>
            <a:ext cx="2760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Monthly Call / Webinars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181895" y="3507504"/>
            <a:ext cx="1730006" cy="2585323"/>
          </a:xfrm>
          <a:prstGeom prst="rect">
            <a:avLst/>
          </a:prstGeom>
          <a:noFill/>
          <a:ln>
            <a:solidFill>
              <a:srgbClr val="0070C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lvl="0"/>
            <a:r>
              <a:rPr lang="en-US" dirty="0"/>
              <a:t>Testing w/in </a:t>
            </a:r>
            <a:r>
              <a:rPr lang="en-US" dirty="0" smtClean="0"/>
              <a:t>FRWG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Clarify </a:t>
            </a:r>
            <a:r>
              <a:rPr lang="en-US" dirty="0"/>
              <a:t>Use case </a:t>
            </a:r>
            <a:r>
              <a:rPr lang="en-US" dirty="0" smtClean="0"/>
              <a:t>Template</a:t>
            </a:r>
          </a:p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Hone </a:t>
            </a:r>
            <a:r>
              <a:rPr lang="en-US" dirty="0"/>
              <a:t>in on specific types of data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018226" y="3507504"/>
            <a:ext cx="1391648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TDB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41695" y="3137452"/>
            <a:ext cx="13947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prstClr val="white">
                    <a:lumMod val="50000"/>
                  </a:prstClr>
                </a:solidFill>
                <a:latin typeface="Calibri"/>
              </a:rPr>
              <a:t>Washington, DC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200399" y="3137452"/>
            <a:ext cx="13947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prstClr val="white">
                    <a:lumMod val="50000"/>
                  </a:prstClr>
                </a:solidFill>
                <a:latin typeface="Calibri"/>
              </a:rPr>
              <a:t>Philadelphia, PA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039795" y="3137452"/>
            <a:ext cx="13947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prstClr val="white">
                    <a:lumMod val="50000"/>
                  </a:prstClr>
                </a:solidFill>
                <a:latin typeface="Calibri"/>
              </a:rPr>
              <a:t>New York City, NY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911901" y="3132968"/>
            <a:ext cx="13947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prstClr val="white">
                    <a:lumMod val="50000"/>
                  </a:prstClr>
                </a:solidFill>
                <a:latin typeface="Calibri"/>
              </a:rPr>
              <a:t>TBD</a:t>
            </a:r>
          </a:p>
        </p:txBody>
      </p:sp>
    </p:spTree>
    <p:extLst>
      <p:ext uri="{BB962C8B-B14F-4D97-AF65-F5344CB8AC3E}">
        <p14:creationId xmlns:p14="http://schemas.microsoft.com/office/powerpoint/2010/main" val="204800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40146" y="-344244"/>
            <a:ext cx="7772400" cy="1488645"/>
          </a:xfrm>
        </p:spPr>
        <p:txBody>
          <a:bodyPr>
            <a:normAutofit/>
          </a:bodyPr>
          <a:lstStyle/>
          <a:p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</a:t>
            </a:r>
          </a:p>
        </p:txBody>
      </p:sp>
      <p:sp>
        <p:nvSpPr>
          <p:cNvPr id="3" name="Rectangle 2"/>
          <p:cNvSpPr/>
          <p:nvPr/>
        </p:nvSpPr>
        <p:spPr>
          <a:xfrm>
            <a:off x="2018737" y="4626418"/>
            <a:ext cx="673862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In Coordination With:</a:t>
            </a:r>
          </a:p>
          <a:p>
            <a:endParaRPr lang="en-US" sz="160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Edison Electric Institute (EEI)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Earth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Science Information Partners (ESIP)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DHS NPPD, Office of Infrastructure Protection (DHS-IP)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NOAA/ National Weather Service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Multi-State Fleet Response Working Group (FRWG)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East Coast Corridor Coalition (EC3)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466" y="1415511"/>
            <a:ext cx="5168900" cy="25273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89320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40146" y="-344244"/>
            <a:ext cx="7772400" cy="2387600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Questions?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880995" y="2330435"/>
            <a:ext cx="5625228" cy="2969874"/>
            <a:chOff x="2446577" y="3227394"/>
            <a:chExt cx="5625228" cy="2969874"/>
          </a:xfrm>
        </p:grpSpPr>
        <p:sp>
          <p:nvSpPr>
            <p:cNvPr id="8" name="TextBox 7"/>
            <p:cNvSpPr txBox="1"/>
            <p:nvPr/>
          </p:nvSpPr>
          <p:spPr>
            <a:xfrm>
              <a:off x="2915556" y="5858714"/>
              <a:ext cx="483044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Data   Driven   Decision   Making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0581" y="4300834"/>
              <a:ext cx="2880402" cy="180306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8085888" lon="1996945" rev="19638691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sp>
          <p:nvSpPr>
            <p:cNvPr id="10" name="Oval 9"/>
            <p:cNvSpPr/>
            <p:nvPr/>
          </p:nvSpPr>
          <p:spPr>
            <a:xfrm>
              <a:off x="3980723" y="4120146"/>
              <a:ext cx="3785167" cy="1380477"/>
            </a:xfrm>
            <a:prstGeom prst="ellipse">
              <a:avLst/>
            </a:prstGeom>
            <a:solidFill>
              <a:srgbClr val="00B0F0">
                <a:alpha val="36863"/>
              </a:srgbClr>
            </a:solidFill>
            <a:scene3d>
              <a:camera prst="orthographicFront">
                <a:rot lat="18599993" lon="21599960" rev="21299999"/>
              </a:camera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01252">
              <a:off x="4577856" y="3912752"/>
              <a:ext cx="2791896" cy="155405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8085888" lon="1996945" rev="20238691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sp>
          <p:nvSpPr>
            <p:cNvPr id="12" name="Oval 11"/>
            <p:cNvSpPr/>
            <p:nvPr/>
          </p:nvSpPr>
          <p:spPr>
            <a:xfrm>
              <a:off x="4286638" y="3582517"/>
              <a:ext cx="3785167" cy="1380477"/>
            </a:xfrm>
            <a:prstGeom prst="ellipse">
              <a:avLst/>
            </a:prstGeom>
            <a:solidFill>
              <a:srgbClr val="00B0F0">
                <a:alpha val="36863"/>
              </a:srgbClr>
            </a:solidFill>
            <a:scene3d>
              <a:camera prst="orthographicFront">
                <a:rot lat="18599993" lon="21599960" rev="21299999"/>
              </a:camera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22" t="11945" r="11236" b="21682"/>
            <a:stretch/>
          </p:blipFill>
          <p:spPr>
            <a:xfrm>
              <a:off x="4949916" y="3227394"/>
              <a:ext cx="2873257" cy="146238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8085888" lon="1996945" rev="19638691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grpSp>
          <p:nvGrpSpPr>
            <p:cNvPr id="14" name="Group 13"/>
            <p:cNvGrpSpPr/>
            <p:nvPr/>
          </p:nvGrpSpPr>
          <p:grpSpPr>
            <a:xfrm rot="20705000">
              <a:off x="2446577" y="3700696"/>
              <a:ext cx="3050745" cy="1978167"/>
              <a:chOff x="2689123" y="3941526"/>
              <a:chExt cx="2163097" cy="1446551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2689123" y="3941527"/>
                <a:ext cx="845574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800" i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</a:rPr>
                  <a:t>3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3097162" y="3941527"/>
                <a:ext cx="845574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800" i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</a:rPr>
                  <a:t>D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623187" y="3941526"/>
                <a:ext cx="1229033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8800"/>
                </a:lvl1pPr>
              </a:lstStyle>
              <a:p>
                <a:r>
                  <a:rPr lang="en-US" i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</a:rPr>
                  <a:t>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927760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3DM Initiative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Establish Work Group</a:t>
            </a:r>
          </a:p>
          <a:p>
            <a:r>
              <a:rPr lang="en-US" dirty="0"/>
              <a:t>Leverage SISE Trust Framework &amp; Philosophy</a:t>
            </a:r>
          </a:p>
          <a:p>
            <a:pPr lvl="1"/>
            <a:r>
              <a:rPr lang="en-US" dirty="0"/>
              <a:t>Simple, Operational Benefit, Results</a:t>
            </a:r>
          </a:p>
          <a:p>
            <a:r>
              <a:rPr lang="en-US" dirty="0"/>
              <a:t>Develop Operational Use Cases</a:t>
            </a:r>
          </a:p>
          <a:p>
            <a:r>
              <a:rPr lang="en-US" dirty="0"/>
              <a:t>Identify &amp; Integrate Data Sets</a:t>
            </a:r>
          </a:p>
          <a:p>
            <a:pPr lvl="1"/>
            <a:r>
              <a:rPr lang="en-US" dirty="0"/>
              <a:t>Short, Mid and Long-Term  Data Sets</a:t>
            </a:r>
          </a:p>
          <a:p>
            <a:r>
              <a:rPr lang="en-US" dirty="0"/>
              <a:t>Leverage Technology Partners</a:t>
            </a:r>
          </a:p>
          <a:p>
            <a:r>
              <a:rPr lang="en-US" dirty="0"/>
              <a:t>Test, Validate and Operationalize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Driven Decision Making Workshop - 3DM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91265-CC9C-4248-B6A1-F551EE53036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085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Driven Decision Making Workshop - 3DM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91265-CC9C-4248-B6A1-F551EE530367}" type="slidenum">
              <a:rPr lang="en-US" smtClean="0"/>
              <a:t>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350335" y="2828261"/>
            <a:ext cx="1456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Oct 2016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86962" y="2828261"/>
            <a:ext cx="1456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Jan 2017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23589" y="2828261"/>
            <a:ext cx="1456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April 2017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60215" y="2828261"/>
            <a:ext cx="1456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July 2017</a:t>
            </a:r>
          </a:p>
        </p:txBody>
      </p:sp>
      <p:cxnSp>
        <p:nvCxnSpPr>
          <p:cNvPr id="15" name="Straight Connector 14"/>
          <p:cNvCxnSpPr>
            <a:stCxn id="10" idx="0"/>
          </p:cNvCxnSpPr>
          <p:nvPr/>
        </p:nvCxnSpPr>
        <p:spPr>
          <a:xfrm flipV="1">
            <a:off x="7588545" y="2488019"/>
            <a:ext cx="0" cy="3402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9" idx="0"/>
          </p:cNvCxnSpPr>
          <p:nvPr/>
        </p:nvCxnSpPr>
        <p:spPr>
          <a:xfrm flipV="1">
            <a:off x="5751919" y="2488019"/>
            <a:ext cx="0" cy="3402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8" idx="0"/>
          </p:cNvCxnSpPr>
          <p:nvPr/>
        </p:nvCxnSpPr>
        <p:spPr>
          <a:xfrm flipV="1">
            <a:off x="3915292" y="2488019"/>
            <a:ext cx="0" cy="3402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7" idx="0"/>
          </p:cNvCxnSpPr>
          <p:nvPr/>
        </p:nvCxnSpPr>
        <p:spPr>
          <a:xfrm flipV="1">
            <a:off x="2078665" y="2488019"/>
            <a:ext cx="0" cy="3402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Arrow: Right 12"/>
          <p:cNvSpPr/>
          <p:nvPr/>
        </p:nvSpPr>
        <p:spPr>
          <a:xfrm>
            <a:off x="1573619" y="2200939"/>
            <a:ext cx="6941731" cy="4040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2360428" y="1977655"/>
            <a:ext cx="212651" cy="22328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3094074" y="1979611"/>
            <a:ext cx="212651" cy="22328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4341924" y="1977655"/>
            <a:ext cx="212651" cy="22328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5075570" y="1979611"/>
            <a:ext cx="212651" cy="22328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6178255" y="1975699"/>
            <a:ext cx="212651" cy="22328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911901" y="1977655"/>
            <a:ext cx="212651" cy="22328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1939851" y="1954433"/>
            <a:ext cx="212651" cy="22328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3789472" y="1977655"/>
            <a:ext cx="212651" cy="22328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5633851" y="1956389"/>
            <a:ext cx="212651" cy="22328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7500656" y="1984374"/>
            <a:ext cx="212651" cy="22328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2205035" y="1436797"/>
            <a:ext cx="212651" cy="22328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5150735" y="1436797"/>
            <a:ext cx="212651" cy="22328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1441695" y="3507504"/>
            <a:ext cx="1526680" cy="203132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Define Stakeholders, Approach, Timelines, </a:t>
            </a:r>
          </a:p>
          <a:p>
            <a:pPr algn="ctr"/>
            <a:r>
              <a:rPr lang="en-US" dirty="0"/>
              <a:t>Products,</a:t>
            </a:r>
          </a:p>
          <a:p>
            <a:pPr algn="ctr"/>
            <a:r>
              <a:rPr lang="en-US" dirty="0"/>
              <a:t>Use Cases, Data Sets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251974" y="3507504"/>
            <a:ext cx="1391648" cy="1754326"/>
          </a:xfrm>
          <a:prstGeom prst="rect">
            <a:avLst/>
          </a:prstGeom>
          <a:noFill/>
          <a:ln>
            <a:solidFill>
              <a:srgbClr val="0070C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Discuss Data Sets &amp; Use Cases, Applications, Future Data Sets </a:t>
            </a:r>
          </a:p>
        </p:txBody>
      </p:sp>
      <p:sp>
        <p:nvSpPr>
          <p:cNvPr id="44" name="Title 1"/>
          <p:cNvSpPr>
            <a:spLocks noGrp="1"/>
          </p:cNvSpPr>
          <p:nvPr>
            <p:ph type="title"/>
          </p:nvPr>
        </p:nvSpPr>
        <p:spPr>
          <a:xfrm>
            <a:off x="1270123" y="244760"/>
            <a:ext cx="7506931" cy="742972"/>
          </a:xfrm>
        </p:spPr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3DM Initiative Timeline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417686" y="1351341"/>
            <a:ext cx="2453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3DM WG Workshops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480057" y="1363773"/>
            <a:ext cx="2760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Monthly Call / Webinars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41695" y="3137452"/>
            <a:ext cx="13947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Washington, DC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200399" y="3137452"/>
            <a:ext cx="13947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Philadelphia, PA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039795" y="3137452"/>
            <a:ext cx="13947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New York City, NY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911901" y="3132968"/>
            <a:ext cx="13947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TBD</a:t>
            </a:r>
          </a:p>
        </p:txBody>
      </p:sp>
    </p:spTree>
    <p:extLst>
      <p:ext uri="{BB962C8B-B14F-4D97-AF65-F5344CB8AC3E}">
        <p14:creationId xmlns:p14="http://schemas.microsoft.com/office/powerpoint/2010/main" val="2187495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312" y="-203104"/>
            <a:ext cx="7506931" cy="1325563"/>
          </a:xfrm>
        </p:spPr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Agenda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Driven Decision Making Workshop - 3DM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91265-CC9C-4248-B6A1-F551EE530367}" type="slidenum">
              <a:rPr lang="en-US" smtClean="0"/>
              <a:t>4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0097416"/>
              </p:ext>
            </p:extLst>
          </p:nvPr>
        </p:nvGraphicFramePr>
        <p:xfrm>
          <a:off x="1604811" y="1228153"/>
          <a:ext cx="7195931" cy="4803769"/>
        </p:xfrm>
        <a:graphic>
          <a:graphicData uri="http://schemas.openxmlformats.org/drawingml/2006/table">
            <a:tbl>
              <a:tblPr firstRow="1" firstCol="1" bandRow="1">
                <a:tableStyleId>{22838BEF-8BB2-4498-84A7-C5851F593DF1}</a:tableStyleId>
              </a:tblPr>
              <a:tblGrid>
                <a:gridCol w="1166107">
                  <a:extLst>
                    <a:ext uri="{9D8B030D-6E8A-4147-A177-3AD203B41FA5}">
                      <a16:colId xmlns:a16="http://schemas.microsoft.com/office/drawing/2014/main" xmlns="" val="3976802708"/>
                    </a:ext>
                  </a:extLst>
                </a:gridCol>
                <a:gridCol w="6029824">
                  <a:extLst>
                    <a:ext uri="{9D8B030D-6E8A-4147-A177-3AD203B41FA5}">
                      <a16:colId xmlns:a16="http://schemas.microsoft.com/office/drawing/2014/main" xmlns="" val="2044185729"/>
                    </a:ext>
                  </a:extLst>
                </a:gridCol>
              </a:tblGrid>
              <a:tr h="43635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Time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Description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482956596"/>
                  </a:ext>
                </a:extLst>
              </a:tr>
              <a:tr h="36092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7:30am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Registration 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203620848"/>
                  </a:ext>
                </a:extLst>
              </a:tr>
              <a:tr h="3876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8:00am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Opening Remarks &amp; Welcome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41469585"/>
                  </a:ext>
                </a:extLst>
              </a:tr>
              <a:tr h="3762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8:15am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Session #1 – Why Are We Here?  Where Are We Going?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516138975"/>
                  </a:ext>
                </a:extLst>
              </a:tr>
              <a:tr h="3876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8:45am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Session #2 – Better Decisions w/Better Data User Panel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155167089"/>
                  </a:ext>
                </a:extLst>
              </a:tr>
              <a:tr h="3990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10:00am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Session #3 - The Private Sector Disaster Challenge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107341905"/>
                  </a:ext>
                </a:extLst>
              </a:tr>
              <a:tr h="3762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12:00pm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Lunch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242413779"/>
                  </a:ext>
                </a:extLst>
              </a:tr>
              <a:tr h="7003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12:30pm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effectLst/>
                        </a:rPr>
                        <a:t>Session #4 – Defining What Are Usable and Un-Usable Data Sets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633668693"/>
                  </a:ext>
                </a:extLst>
              </a:tr>
              <a:tr h="3713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1:00pm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Session #5 – Applying Data to Real World Disasters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36574987"/>
                  </a:ext>
                </a:extLst>
              </a:tr>
              <a:tr h="3558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3:45pm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Wrap Up / Next Steps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835536603"/>
                  </a:ext>
                </a:extLst>
              </a:tr>
              <a:tr h="3186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4:00pm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Conclusion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64844796"/>
                  </a:ext>
                </a:extLst>
              </a:tr>
              <a:tr h="3186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5:00pm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Happy Hour Reception – Marriott Lobby Bar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63024204"/>
                  </a:ext>
                </a:extLst>
              </a:tr>
            </a:tbl>
          </a:graphicData>
        </a:graphic>
      </p:graphicFrame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818309" y="1334697"/>
            <a:ext cx="597807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820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8357" y="87880"/>
            <a:ext cx="7506931" cy="890315"/>
          </a:xfrm>
        </p:spPr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 Case Methodology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Driven Decision Making Workshop - 3DM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91265-CC9C-4248-B6A1-F551EE530367}" type="slidenum">
              <a:rPr lang="en-US" smtClean="0"/>
              <a:t>5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746313" y="2357155"/>
            <a:ext cx="5936637" cy="73866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SECTORS</a:t>
            </a:r>
          </a:p>
          <a:p>
            <a:pPr algn="ctr"/>
            <a:endParaRPr lang="en-US" dirty="0"/>
          </a:p>
        </p:txBody>
      </p:sp>
      <p:sp>
        <p:nvSpPr>
          <p:cNvPr id="10" name="Arrow: Right 9"/>
          <p:cNvSpPr/>
          <p:nvPr/>
        </p:nvSpPr>
        <p:spPr>
          <a:xfrm rot="16200000">
            <a:off x="6194347" y="3401889"/>
            <a:ext cx="4642008" cy="6636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3412561" y="923456"/>
            <a:ext cx="2709846" cy="1221143"/>
            <a:chOff x="2053257" y="707195"/>
            <a:chExt cx="5958917" cy="3314685"/>
          </a:xfrm>
        </p:grpSpPr>
        <p:sp>
          <p:nvSpPr>
            <p:cNvPr id="11" name="TextBox 10"/>
            <p:cNvSpPr txBox="1"/>
            <p:nvPr/>
          </p:nvSpPr>
          <p:spPr>
            <a:xfrm>
              <a:off x="2053257" y="707195"/>
              <a:ext cx="2327201" cy="918975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/>
                <a:t>Government Decisions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071829" y="735558"/>
              <a:ext cx="2940345" cy="584804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/>
                <a:t>Private Sector Decisions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822030" y="3437076"/>
              <a:ext cx="4113689" cy="584804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/>
                <a:t>Decision Support Technology Viewers</a:t>
              </a:r>
            </a:p>
          </p:txBody>
        </p:sp>
        <p:cxnSp>
          <p:nvCxnSpPr>
            <p:cNvPr id="16" name="Straight Connector 15"/>
            <p:cNvCxnSpPr>
              <a:cxnSpLocks/>
              <a:stCxn id="12" idx="2"/>
            </p:cNvCxnSpPr>
            <p:nvPr/>
          </p:nvCxnSpPr>
          <p:spPr>
            <a:xfrm flipH="1">
              <a:off x="4807750" y="1320362"/>
              <a:ext cx="1734251" cy="82346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22" t="11945" r="11236" b="21682"/>
            <a:stretch/>
          </p:blipFill>
          <p:spPr>
            <a:xfrm>
              <a:off x="2966488" y="1626170"/>
              <a:ext cx="3742651" cy="196456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8478497" lon="2254221" rev="19794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</p:grpSp>
      <p:cxnSp>
        <p:nvCxnSpPr>
          <p:cNvPr id="24" name="Straight Connector 23"/>
          <p:cNvCxnSpPr>
            <a:cxnSpLocks/>
            <a:stCxn id="9" idx="0"/>
            <a:endCxn id="14" idx="2"/>
          </p:cNvCxnSpPr>
          <p:nvPr/>
        </p:nvCxnSpPr>
        <p:spPr>
          <a:xfrm flipH="1" flipV="1">
            <a:off x="4697524" y="2144599"/>
            <a:ext cx="17108" cy="2125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/>
            <a:stCxn id="11" idx="2"/>
          </p:cNvCxnSpPr>
          <p:nvPr/>
        </p:nvCxnSpPr>
        <p:spPr>
          <a:xfrm>
            <a:off x="3941714" y="1262010"/>
            <a:ext cx="723466" cy="1926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792648" y="2711615"/>
            <a:ext cx="1113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Electric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712088" y="2711615"/>
            <a:ext cx="1113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Telecom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752368" y="2711615"/>
            <a:ext cx="1113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Fuel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671808" y="2711615"/>
            <a:ext cx="1113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Food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631528" y="2711615"/>
            <a:ext cx="1113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Finance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591248" y="2711615"/>
            <a:ext cx="1113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Transport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924547" y="3265613"/>
            <a:ext cx="5539563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Operational Problems and Related People, Data, Security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537339" y="3797177"/>
            <a:ext cx="1991515" cy="95410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Data = Timing, Formats, Reliable Sources, Formats, Labeling, Handling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944850" y="5210127"/>
            <a:ext cx="5539563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Sector Use Cases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771215" y="3797177"/>
            <a:ext cx="1686343" cy="95410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People = Cultures, Perspectives, Intents, Terms/Language 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608634" y="3797177"/>
            <a:ext cx="2156771" cy="95410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Security – Legal, Governance, ID Vetting, Permissions, Credentials, Agreements</a:t>
            </a:r>
          </a:p>
        </p:txBody>
      </p:sp>
      <p:cxnSp>
        <p:nvCxnSpPr>
          <p:cNvPr id="44" name="Straight Connector 43"/>
          <p:cNvCxnSpPr>
            <a:stCxn id="34" idx="2"/>
            <a:endCxn id="39" idx="0"/>
          </p:cNvCxnSpPr>
          <p:nvPr/>
        </p:nvCxnSpPr>
        <p:spPr>
          <a:xfrm flipH="1">
            <a:off x="4533097" y="3634945"/>
            <a:ext cx="161232" cy="1622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34" idx="2"/>
            <a:endCxn id="42" idx="0"/>
          </p:cNvCxnSpPr>
          <p:nvPr/>
        </p:nvCxnSpPr>
        <p:spPr>
          <a:xfrm>
            <a:off x="4694329" y="3634945"/>
            <a:ext cx="1992691" cy="1622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34" idx="2"/>
            <a:endCxn id="41" idx="0"/>
          </p:cNvCxnSpPr>
          <p:nvPr/>
        </p:nvCxnSpPr>
        <p:spPr>
          <a:xfrm flipH="1">
            <a:off x="2614387" y="3634945"/>
            <a:ext cx="2079942" cy="1622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Left Brace 48"/>
          <p:cNvSpPr/>
          <p:nvPr/>
        </p:nvSpPr>
        <p:spPr>
          <a:xfrm rot="16200000">
            <a:off x="4538563" y="1820705"/>
            <a:ext cx="424692" cy="628153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1944850" y="5899929"/>
            <a:ext cx="5539563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Data Sets</a:t>
            </a:r>
          </a:p>
        </p:txBody>
      </p:sp>
      <p:cxnSp>
        <p:nvCxnSpPr>
          <p:cNvPr id="53" name="Straight Connector 52"/>
          <p:cNvCxnSpPr>
            <a:stCxn id="40" idx="2"/>
            <a:endCxn id="51" idx="0"/>
          </p:cNvCxnSpPr>
          <p:nvPr/>
        </p:nvCxnSpPr>
        <p:spPr>
          <a:xfrm>
            <a:off x="4714632" y="5579459"/>
            <a:ext cx="0" cy="3204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5081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947" y="87796"/>
            <a:ext cx="7506931" cy="700904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 Case “Honeycomb” Approach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Driven Decision Making Workshop - 3DM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91265-CC9C-4248-B6A1-F551EE530367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096" y="1122525"/>
            <a:ext cx="7934325" cy="444817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795232" y="5688459"/>
            <a:ext cx="6196254" cy="1097257"/>
            <a:chOff x="798800" y="5455507"/>
            <a:chExt cx="6196254" cy="1097257"/>
          </a:xfrm>
        </p:grpSpPr>
        <p:sp>
          <p:nvSpPr>
            <p:cNvPr id="9" name="TextBox 8"/>
            <p:cNvSpPr txBox="1"/>
            <p:nvPr/>
          </p:nvSpPr>
          <p:spPr>
            <a:xfrm>
              <a:off x="1222327" y="5455507"/>
              <a:ext cx="5772727" cy="10772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Electric Sector</a:t>
              </a:r>
            </a:p>
            <a:p>
              <a:r>
                <a:rPr lang="en-US" sz="1600" dirty="0"/>
                <a:t>Fuel Sector</a:t>
              </a:r>
            </a:p>
            <a:p>
              <a:r>
                <a:rPr lang="en-US" sz="1600" dirty="0"/>
                <a:t>Food/Water Sector</a:t>
              </a:r>
            </a:p>
            <a:p>
              <a:r>
                <a:rPr lang="en-US" sz="1600" dirty="0"/>
                <a:t>Telecommunications Sector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798800" y="5486399"/>
              <a:ext cx="318799" cy="258618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" name="Oval 10"/>
            <p:cNvSpPr/>
            <p:nvPr/>
          </p:nvSpPr>
          <p:spPr>
            <a:xfrm>
              <a:off x="798800" y="5755648"/>
              <a:ext cx="318799" cy="258618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" name="Oval 11"/>
            <p:cNvSpPr/>
            <p:nvPr/>
          </p:nvSpPr>
          <p:spPr>
            <a:xfrm>
              <a:off x="798800" y="6024897"/>
              <a:ext cx="318799" cy="258618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3" name="Oval 12"/>
            <p:cNvSpPr/>
            <p:nvPr/>
          </p:nvSpPr>
          <p:spPr>
            <a:xfrm>
              <a:off x="798800" y="6294146"/>
              <a:ext cx="318799" cy="258618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sp>
        <p:nvSpPr>
          <p:cNvPr id="14" name="Oval 13"/>
          <p:cNvSpPr/>
          <p:nvPr/>
        </p:nvSpPr>
        <p:spPr>
          <a:xfrm>
            <a:off x="1998276" y="2060450"/>
            <a:ext cx="249382" cy="180108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998276" y="2250754"/>
            <a:ext cx="249382" cy="18010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748894" y="2240558"/>
            <a:ext cx="249382" cy="180108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748894" y="2060450"/>
            <a:ext cx="249382" cy="18010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547837" y="2060450"/>
            <a:ext cx="249382" cy="180108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2547837" y="2250754"/>
            <a:ext cx="249382" cy="18010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298455" y="2240558"/>
            <a:ext cx="249382" cy="180108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2298455" y="2060450"/>
            <a:ext cx="249382" cy="18010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1462565" y="2060450"/>
            <a:ext cx="249382" cy="180108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1462565" y="2250754"/>
            <a:ext cx="249382" cy="18010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1213183" y="2240558"/>
            <a:ext cx="249382" cy="180108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1213183" y="2060450"/>
            <a:ext cx="249382" cy="18010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1748895" y="1646596"/>
            <a:ext cx="249382" cy="180108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1748895" y="1836900"/>
            <a:ext cx="249382" cy="18010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1499513" y="1826704"/>
            <a:ext cx="249382" cy="180108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1499513" y="1646596"/>
            <a:ext cx="249382" cy="18010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8020240" y="4780558"/>
            <a:ext cx="318799" cy="258618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8267381" y="4337645"/>
            <a:ext cx="318799" cy="258618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7782476" y="4333028"/>
            <a:ext cx="318799" cy="258618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7505387" y="4785603"/>
            <a:ext cx="318799" cy="258618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7269864" y="4346884"/>
            <a:ext cx="318799" cy="258618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992775" y="4799459"/>
            <a:ext cx="318799" cy="258618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8020240" y="2140308"/>
            <a:ext cx="318799" cy="25861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8267381" y="1697395"/>
            <a:ext cx="318799" cy="25861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7782476" y="1692778"/>
            <a:ext cx="318799" cy="25861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7505387" y="2145353"/>
            <a:ext cx="318799" cy="25861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7269864" y="1706634"/>
            <a:ext cx="318799" cy="25861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6992775" y="2159209"/>
            <a:ext cx="318799" cy="25861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2353729" y="4786097"/>
            <a:ext cx="318799" cy="25861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2600870" y="4343184"/>
            <a:ext cx="318799" cy="25861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2115965" y="4338567"/>
            <a:ext cx="318799" cy="25861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1838876" y="4791142"/>
            <a:ext cx="318799" cy="25861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1603353" y="4352423"/>
            <a:ext cx="318799" cy="25861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1326264" y="4804998"/>
            <a:ext cx="318799" cy="25861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7784723" y="3450450"/>
            <a:ext cx="318799" cy="25861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8031864" y="3007537"/>
            <a:ext cx="318799" cy="25861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7546959" y="3002920"/>
            <a:ext cx="318799" cy="25861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7269870" y="3455495"/>
            <a:ext cx="318799" cy="25861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7034347" y="3016776"/>
            <a:ext cx="318799" cy="25861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6757258" y="3469351"/>
            <a:ext cx="318799" cy="25861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3674614" y="4496902"/>
            <a:ext cx="249382" cy="180108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6272347" y="4282229"/>
            <a:ext cx="249382" cy="18010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4735277" y="3605522"/>
            <a:ext cx="249382" cy="180108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4727512" y="3389493"/>
            <a:ext cx="249382" cy="18010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6265336" y="4501592"/>
            <a:ext cx="249382" cy="180108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6306927" y="2691187"/>
            <a:ext cx="249382" cy="18010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5114082" y="3527081"/>
            <a:ext cx="249382" cy="180108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6182236" y="2511079"/>
            <a:ext cx="249382" cy="18010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4321109" y="3379297"/>
            <a:ext cx="249382" cy="180108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4321109" y="3569601"/>
            <a:ext cx="249382" cy="18010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3686212" y="4290654"/>
            <a:ext cx="249382" cy="180108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4071727" y="3379297"/>
            <a:ext cx="249382" cy="18010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5240012" y="3346973"/>
            <a:ext cx="249382" cy="180108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4984658" y="2916134"/>
            <a:ext cx="249382" cy="18010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4976894" y="3139587"/>
            <a:ext cx="249382" cy="180108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5372929" y="3515468"/>
            <a:ext cx="249382" cy="18010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/>
          <p:cNvSpPr txBox="1"/>
          <p:nvPr/>
        </p:nvSpPr>
        <p:spPr>
          <a:xfrm>
            <a:off x="5592611" y="5709155"/>
            <a:ext cx="2312130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Sector Use Cases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3533990" y="1781838"/>
            <a:ext cx="3116940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Cross Sector Use Cases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2247658" y="1068124"/>
            <a:ext cx="2312130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Universal Use Cases</a:t>
            </a:r>
          </a:p>
        </p:txBody>
      </p:sp>
      <p:cxnSp>
        <p:nvCxnSpPr>
          <p:cNvPr id="73" name="Straight Arrow Connector 72"/>
          <p:cNvCxnSpPr>
            <a:stCxn id="71" idx="2"/>
          </p:cNvCxnSpPr>
          <p:nvPr/>
        </p:nvCxnSpPr>
        <p:spPr>
          <a:xfrm>
            <a:off x="5092460" y="2181948"/>
            <a:ext cx="1005870" cy="497519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>
            <a:stCxn id="71" idx="2"/>
          </p:cNvCxnSpPr>
          <p:nvPr/>
        </p:nvCxnSpPr>
        <p:spPr>
          <a:xfrm flipH="1">
            <a:off x="4572307" y="2181948"/>
            <a:ext cx="520153" cy="107959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stCxn id="70" idx="0"/>
          </p:cNvCxnSpPr>
          <p:nvPr/>
        </p:nvCxnSpPr>
        <p:spPr>
          <a:xfrm flipV="1">
            <a:off x="6748676" y="4630901"/>
            <a:ext cx="1150068" cy="1078254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stCxn id="70" idx="0"/>
          </p:cNvCxnSpPr>
          <p:nvPr/>
        </p:nvCxnSpPr>
        <p:spPr>
          <a:xfrm flipH="1" flipV="1">
            <a:off x="2760269" y="4672051"/>
            <a:ext cx="3988407" cy="1037104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Oval 76"/>
          <p:cNvSpPr/>
          <p:nvPr/>
        </p:nvSpPr>
        <p:spPr>
          <a:xfrm>
            <a:off x="6756338" y="1498821"/>
            <a:ext cx="2187824" cy="1163768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6834703" y="4165959"/>
            <a:ext cx="2187824" cy="1163768"/>
          </a:xfrm>
          <a:prstGeom prst="ellipse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1086302" y="4133337"/>
            <a:ext cx="2187824" cy="116376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6529479" y="2827042"/>
            <a:ext cx="2187824" cy="1163768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1" name="Straight Arrow Connector 80"/>
          <p:cNvCxnSpPr>
            <a:stCxn id="72" idx="2"/>
          </p:cNvCxnSpPr>
          <p:nvPr/>
        </p:nvCxnSpPr>
        <p:spPr>
          <a:xfrm flipH="1">
            <a:off x="2241159" y="1468234"/>
            <a:ext cx="1162564" cy="483162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H="1">
            <a:off x="2236093" y="1509384"/>
            <a:ext cx="1162564" cy="48316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>
            <a:off x="5112776" y="2216025"/>
            <a:ext cx="1005870" cy="49751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 flipH="1">
            <a:off x="4592623" y="2216025"/>
            <a:ext cx="520153" cy="107959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 flipV="1">
            <a:off x="6706864" y="4597941"/>
            <a:ext cx="1150068" cy="107825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 flipH="1" flipV="1">
            <a:off x="2718457" y="4639091"/>
            <a:ext cx="3988407" cy="103710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4872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cases</a:t>
            </a:r>
            <a:endParaRPr lang="en-US" dirty="0"/>
          </a:p>
        </p:txBody>
      </p:sp>
      <p:pic>
        <p:nvPicPr>
          <p:cNvPr id="6" name="Picture 5" descr="Screenshot 2017-01-24 12.32.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61" y="798238"/>
            <a:ext cx="8669739" cy="588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147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Transportation issues </a:t>
            </a:r>
            <a:r>
              <a:rPr lang="mr-IN" dirty="0" smtClean="0"/>
              <a:t>–</a:t>
            </a:r>
            <a:r>
              <a:rPr lang="en-US" dirty="0" smtClean="0"/>
              <a:t> roadway status </a:t>
            </a:r>
          </a:p>
          <a:p>
            <a:r>
              <a:rPr lang="en-US" dirty="0" smtClean="0"/>
              <a:t>Identified that we need lodging stakeholders at table</a:t>
            </a:r>
          </a:p>
          <a:p>
            <a:pPr lvl="1"/>
            <a:r>
              <a:rPr lang="en-US" dirty="0" smtClean="0"/>
              <a:t>Lodging details </a:t>
            </a:r>
            <a:r>
              <a:rPr lang="mr-IN" dirty="0" smtClean="0"/>
              <a:t>–</a:t>
            </a:r>
            <a:r>
              <a:rPr lang="en-US" dirty="0" smtClean="0"/>
              <a:t> meeting space, </a:t>
            </a:r>
            <a:r>
              <a:rPr lang="en-US" dirty="0" err="1" smtClean="0"/>
              <a:t>wifi</a:t>
            </a:r>
            <a:r>
              <a:rPr lang="en-US" dirty="0" smtClean="0"/>
              <a:t>, breakfast</a:t>
            </a:r>
          </a:p>
          <a:p>
            <a:r>
              <a:rPr lang="en-US" dirty="0" smtClean="0"/>
              <a:t>Additional types of disasters </a:t>
            </a:r>
            <a:r>
              <a:rPr lang="mr-IN" dirty="0" smtClean="0"/>
              <a:t>–</a:t>
            </a:r>
            <a:r>
              <a:rPr lang="en-US" dirty="0" smtClean="0"/>
              <a:t> fire, earthquakes 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Private Sector Experience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67436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Data Decision-Making Process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821766150"/>
              </p:ext>
            </p:extLst>
          </p:nvPr>
        </p:nvGraphicFramePr>
        <p:xfrm>
          <a:off x="990600" y="1371600"/>
          <a:ext cx="7239000" cy="492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69" y="1371600"/>
            <a:ext cx="9144000" cy="424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753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theme/theme1.xml><?xml version="1.0" encoding="utf-8"?>
<a:theme xmlns:a="http://schemas.openxmlformats.org/drawingml/2006/main" name="Office Them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B6F2769-7194-4217-93D3-3AF3A4742282}">
  <ds:schemaRefs>
    <ds:schemaRef ds:uri="http://schemas.microsoft.com/office/2006/metadata/properties"/>
    <ds:schemaRef ds:uri="http://schemas.microsoft.com/office/infopath/2007/PartnerControls"/>
    <ds:schemaRef ds:uri="http://schemas.microsoft.com/sharepoint/v3/fields"/>
  </ds:schemaRefs>
</ds:datastoreItem>
</file>

<file path=customXml/itemProps2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22167</TotalTime>
  <Words>728</Words>
  <Application>Microsoft Macintosh PowerPoint</Application>
  <PresentationFormat>On-screen Show (4:3)</PresentationFormat>
  <Paragraphs>212</Paragraphs>
  <Slides>18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Office Theme</vt:lpstr>
      <vt:lpstr>1_Office Theme</vt:lpstr>
      <vt:lpstr>2_Office Theme</vt:lpstr>
      <vt:lpstr>Workshop Report Out</vt:lpstr>
      <vt:lpstr>3DM Initiative Process</vt:lpstr>
      <vt:lpstr>3DM Initiative Timeline</vt:lpstr>
      <vt:lpstr>Agenda</vt:lpstr>
      <vt:lpstr>Use Case Methodology </vt:lpstr>
      <vt:lpstr>Use Case “Honeycomb” Approach</vt:lpstr>
      <vt:lpstr>Use cases</vt:lpstr>
      <vt:lpstr>Private Sector Experience</vt:lpstr>
      <vt:lpstr>The Data Decision-Making Process</vt:lpstr>
      <vt:lpstr>The Data Decision-Making Process</vt:lpstr>
      <vt:lpstr>Tool Showcase</vt:lpstr>
      <vt:lpstr>Data Overwhelm!</vt:lpstr>
      <vt:lpstr>Data Overwhelm!</vt:lpstr>
      <vt:lpstr>Data Overwhelm!</vt:lpstr>
      <vt:lpstr>Where Next?</vt:lpstr>
      <vt:lpstr>3DM Initiative Timeline</vt:lpstr>
      <vt:lpstr>Thank You</vt:lpstr>
      <vt:lpstr>Questions?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Karen Moe</cp:lastModifiedBy>
  <cp:revision>220</cp:revision>
  <dcterms:created xsi:type="dcterms:W3CDTF">2010-04-12T23:12:02Z</dcterms:created>
  <dcterms:modified xsi:type="dcterms:W3CDTF">2017-02-17T23:38:28Z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