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6.xml" ContentType="application/vnd.openxmlformats-officedocument.theme+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theme/theme17.xml" ContentType="application/vnd.openxmlformats-officedocument.theme+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theme/theme18.xml" ContentType="application/vnd.openxmlformats-officedocument.theme+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theme/theme19.xml" ContentType="application/vnd.openxmlformats-officedocument.theme+xml"/>
  <Override PartName="/ppt/theme/theme2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 id="2147483660" r:id="rId13"/>
    <p:sldMasterId id="2147483661" r:id="rId14"/>
    <p:sldMasterId id="2147483662" r:id="rId15"/>
    <p:sldMasterId id="2147483663" r:id="rId16"/>
    <p:sldMasterId id="2147483664" r:id="rId17"/>
    <p:sldMasterId id="2147483665" r:id="rId18"/>
    <p:sldMasterId id="2147483666" r:id="rId19"/>
  </p:sldMasterIdLst>
  <p:notesMasterIdLst>
    <p:notesMasterId r:id="rId30"/>
  </p:notesMasterIdLst>
  <p:sldIdLst>
    <p:sldId id="256" r:id="rId20"/>
    <p:sldId id="290" r:id="rId21"/>
    <p:sldId id="291" r:id="rId22"/>
    <p:sldId id="296" r:id="rId23"/>
    <p:sldId id="294" r:id="rId24"/>
    <p:sldId id="295" r:id="rId25"/>
    <p:sldId id="299" r:id="rId26"/>
    <p:sldId id="297" r:id="rId27"/>
    <p:sldId id="293" r:id="rId28"/>
    <p:sldId id="298" r:id="rId29"/>
  </p:sldIdLst>
  <p:sldSz cx="13004800" cy="9753600"/>
  <p:notesSz cx="6858000" cy="9144000"/>
  <p:defaultTextStyle>
    <a:defPPr>
      <a:defRPr lang="en-US"/>
    </a:defPPr>
    <a:lvl1pPr algn="l" rtl="0" fontAlgn="base">
      <a:spcBef>
        <a:spcPct val="0"/>
      </a:spcBef>
      <a:spcAft>
        <a:spcPct val="0"/>
      </a:spcAft>
      <a:defRPr sz="4200" kern="1200">
        <a:solidFill>
          <a:srgbClr val="000000"/>
        </a:solidFill>
        <a:latin typeface="Helvetica Neue Light"/>
        <a:ea typeface="ヒラギノ角ゴ ProN W3"/>
        <a:cs typeface="ヒラギノ角ゴ ProN W3"/>
        <a:sym typeface="Helvetica Neue Light"/>
      </a:defRPr>
    </a:lvl1pPr>
    <a:lvl2pPr marL="457200" algn="l" rtl="0" fontAlgn="base">
      <a:spcBef>
        <a:spcPct val="0"/>
      </a:spcBef>
      <a:spcAft>
        <a:spcPct val="0"/>
      </a:spcAft>
      <a:defRPr sz="4200" kern="1200">
        <a:solidFill>
          <a:srgbClr val="000000"/>
        </a:solidFill>
        <a:latin typeface="Helvetica Neue Light"/>
        <a:ea typeface="ヒラギノ角ゴ ProN W3"/>
        <a:cs typeface="ヒラギノ角ゴ ProN W3"/>
        <a:sym typeface="Helvetica Neue Light"/>
      </a:defRPr>
    </a:lvl2pPr>
    <a:lvl3pPr marL="914400" algn="l" rtl="0" fontAlgn="base">
      <a:spcBef>
        <a:spcPct val="0"/>
      </a:spcBef>
      <a:spcAft>
        <a:spcPct val="0"/>
      </a:spcAft>
      <a:defRPr sz="4200" kern="1200">
        <a:solidFill>
          <a:srgbClr val="000000"/>
        </a:solidFill>
        <a:latin typeface="Helvetica Neue Light"/>
        <a:ea typeface="ヒラギノ角ゴ ProN W3"/>
        <a:cs typeface="ヒラギノ角ゴ ProN W3"/>
        <a:sym typeface="Helvetica Neue Light"/>
      </a:defRPr>
    </a:lvl3pPr>
    <a:lvl4pPr marL="1371600" algn="l" rtl="0" fontAlgn="base">
      <a:spcBef>
        <a:spcPct val="0"/>
      </a:spcBef>
      <a:spcAft>
        <a:spcPct val="0"/>
      </a:spcAft>
      <a:defRPr sz="4200" kern="1200">
        <a:solidFill>
          <a:srgbClr val="000000"/>
        </a:solidFill>
        <a:latin typeface="Helvetica Neue Light"/>
        <a:ea typeface="ヒラギノ角ゴ ProN W3"/>
        <a:cs typeface="ヒラギノ角ゴ ProN W3"/>
        <a:sym typeface="Helvetica Neue Light"/>
      </a:defRPr>
    </a:lvl4pPr>
    <a:lvl5pPr marL="1828800" algn="l" rtl="0" fontAlgn="base">
      <a:spcBef>
        <a:spcPct val="0"/>
      </a:spcBef>
      <a:spcAft>
        <a:spcPct val="0"/>
      </a:spcAft>
      <a:defRPr sz="4200" kern="1200">
        <a:solidFill>
          <a:srgbClr val="000000"/>
        </a:solidFill>
        <a:latin typeface="Helvetica Neue Light"/>
        <a:ea typeface="ヒラギノ角ゴ ProN W3"/>
        <a:cs typeface="ヒラギノ角ゴ ProN W3"/>
        <a:sym typeface="Helvetica Neue Light"/>
      </a:defRPr>
    </a:lvl5pPr>
    <a:lvl6pPr marL="2286000" algn="l" defTabSz="914400" rtl="0" eaLnBrk="1" latinLnBrk="0" hangingPunct="1">
      <a:defRPr sz="4200" kern="1200">
        <a:solidFill>
          <a:srgbClr val="000000"/>
        </a:solidFill>
        <a:latin typeface="Helvetica Neue Light"/>
        <a:ea typeface="ヒラギノ角ゴ ProN W3"/>
        <a:cs typeface="ヒラギノ角ゴ ProN W3"/>
        <a:sym typeface="Helvetica Neue Light"/>
      </a:defRPr>
    </a:lvl6pPr>
    <a:lvl7pPr marL="2743200" algn="l" defTabSz="914400" rtl="0" eaLnBrk="1" latinLnBrk="0" hangingPunct="1">
      <a:defRPr sz="4200" kern="1200">
        <a:solidFill>
          <a:srgbClr val="000000"/>
        </a:solidFill>
        <a:latin typeface="Helvetica Neue Light"/>
        <a:ea typeface="ヒラギノ角ゴ ProN W3"/>
        <a:cs typeface="ヒラギノ角ゴ ProN W3"/>
        <a:sym typeface="Helvetica Neue Light"/>
      </a:defRPr>
    </a:lvl7pPr>
    <a:lvl8pPr marL="3200400" algn="l" defTabSz="914400" rtl="0" eaLnBrk="1" latinLnBrk="0" hangingPunct="1">
      <a:defRPr sz="4200" kern="1200">
        <a:solidFill>
          <a:srgbClr val="000000"/>
        </a:solidFill>
        <a:latin typeface="Helvetica Neue Light"/>
        <a:ea typeface="ヒラギノ角ゴ ProN W3"/>
        <a:cs typeface="ヒラギノ角ゴ ProN W3"/>
        <a:sym typeface="Helvetica Neue Light"/>
      </a:defRPr>
    </a:lvl8pPr>
    <a:lvl9pPr marL="3657600" algn="l" defTabSz="914400" rtl="0" eaLnBrk="1" latinLnBrk="0" hangingPunct="1">
      <a:defRPr sz="4200" kern="1200">
        <a:solidFill>
          <a:srgbClr val="000000"/>
        </a:solidFill>
        <a:latin typeface="Helvetica Neue Light"/>
        <a:ea typeface="ヒラギノ角ゴ ProN W3"/>
        <a:cs typeface="ヒラギノ角ゴ ProN W3"/>
        <a:sym typeface="Helvetica Neue Light"/>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5F6"/>
    <a:srgbClr val="13F84F"/>
    <a:srgbClr val="02FEFE"/>
    <a:srgbClr val="83E3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658" autoAdjust="0"/>
    <p:restoredTop sz="94660"/>
  </p:normalViewPr>
  <p:slideViewPr>
    <p:cSldViewPr>
      <p:cViewPr>
        <p:scale>
          <a:sx n="62" d="100"/>
          <a:sy n="62" d="100"/>
        </p:scale>
        <p:origin x="-1315" y="-182"/>
      </p:cViewPr>
      <p:guideLst>
        <p:guide orient="horz" pos="3072"/>
        <p:guide pos="4096"/>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7.xml"/><Relationship Id="rId3" Type="http://schemas.openxmlformats.org/officeDocument/2006/relationships/slideMaster" Target="slideMasters/slideMaster3.xml"/><Relationship Id="rId21" Type="http://schemas.openxmlformats.org/officeDocument/2006/relationships/slide" Target="slides/slide2.xml"/><Relationship Id="rId34"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6.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1.xml"/><Relationship Id="rId29"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5.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4.xml"/><Relationship Id="rId28" Type="http://schemas.openxmlformats.org/officeDocument/2006/relationships/slide" Target="slides/slide9.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3.xml"/><Relationship Id="rId27" Type="http://schemas.openxmlformats.org/officeDocument/2006/relationships/slide" Target="slides/slide8.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Helvetica Neue Light" charset="0"/>
                <a:ea typeface="ヒラギノ角ゴ ProN W3" charset="-128"/>
                <a:cs typeface="ヒラギノ角ゴ ProN W3" charset="-128"/>
                <a:sym typeface="Helvetica Neue Light"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Helvetica Neue Light" charset="0"/>
                <a:ea typeface="ヒラギノ角ゴ ProN W3" charset="0"/>
                <a:cs typeface="ヒラギノ角ゴ ProN W3" charset="0"/>
                <a:sym typeface="Helvetica Neue Light" charset="0"/>
              </a:defRPr>
            </a:lvl1pPr>
          </a:lstStyle>
          <a:p>
            <a:pPr>
              <a:defRPr/>
            </a:pPr>
            <a:fld id="{F0F2296D-33FD-4632-B4EC-FCD36FEA3C65}" type="datetime1">
              <a:rPr lang="en-US"/>
              <a:pPr>
                <a:defRPr/>
              </a:pPr>
              <a:t>11/9/2012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Helvetica Neue Light" charset="0"/>
                <a:ea typeface="ヒラギノ角ゴ ProN W3" charset="-128"/>
                <a:cs typeface="ヒラギノ角ゴ ProN W3" charset="-128"/>
                <a:sym typeface="Helvetica Neue Light"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Helvetica Neue Light" charset="0"/>
                <a:ea typeface="ヒラギノ角ゴ ProN W3" charset="0"/>
                <a:cs typeface="ヒラギノ角ゴ ProN W3" charset="0"/>
                <a:sym typeface="Helvetica Neue Light" charset="0"/>
              </a:defRPr>
            </a:lvl1pPr>
          </a:lstStyle>
          <a:p>
            <a:pPr>
              <a:defRPr/>
            </a:pPr>
            <a:fld id="{2DB3FB49-185F-487D-BBDE-CBF1B7353D4D}" type="slidenum">
              <a:rPr lang="en-US"/>
              <a:pPr>
                <a:defRPr/>
              </a:pPr>
              <a:t>‹#›</a:t>
            </a:fld>
            <a:endParaRPr lang="en-US"/>
          </a:p>
        </p:txBody>
      </p:sp>
    </p:spTree>
    <p:extLst>
      <p:ext uri="{BB962C8B-B14F-4D97-AF65-F5344CB8AC3E}">
        <p14:creationId xmlns:p14="http://schemas.microsoft.com/office/powerpoint/2010/main" val="3137019972"/>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MS PGothic"/>
                <a:cs typeface="MS PGothic"/>
              </a:rPr>
              <a:t>Modules should be 3-7 minutes long </a:t>
            </a:r>
          </a:p>
          <a:p>
            <a:endParaRPr lang="en-US" smtClean="0">
              <a:ea typeface="MS PGothic"/>
              <a:cs typeface="MS PGothic"/>
            </a:endParaRPr>
          </a:p>
          <a:p>
            <a:r>
              <a:rPr lang="en-US" smtClean="0">
                <a:ea typeface="MS PGothic"/>
                <a:cs typeface="MS PGothic"/>
              </a:rPr>
              <a:t>Voiceover script:  </a:t>
            </a:r>
          </a:p>
          <a:p>
            <a:r>
              <a:rPr lang="en-US" smtClean="0">
                <a:ea typeface="MS PGothic"/>
                <a:cs typeface="MS PGothic"/>
              </a:rPr>
              <a:t>This training module is part of the ESIP Federation's Data Management Course for Scientists.  The subject of this module is [name of category / name of subcategory, if any, e.g., "The case for data stewardship / Agency Requirements"]. The title of this module is [Subtitle]authored by [Author Name] from [full Organization Name, no acronyms].  Besides the Earth Science Information Partners (ESIP) Federation, sponsors of this Data Management Course are the Data Conservancyand the United States National Oceanographic and Atmospheric Administration, NOAA. </a:t>
            </a:r>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fld id="{E665BE63-5EB2-4D4A-8AAA-7F9AD582A5E5}" type="slidenum">
              <a:rPr lang="en-US" sz="1200" smtClean="0"/>
              <a:pPr eaLnBrk="1" hangingPunct="1"/>
              <a:t>1</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MS PGothic"/>
                <a:cs typeface="MS PGothic"/>
              </a:rPr>
              <a:t>Overview Module:  Voiceover Script for Slide 2</a:t>
            </a:r>
          </a:p>
          <a:p>
            <a:endParaRPr lang="en-US" smtClean="0">
              <a:ea typeface="MS PGothic"/>
              <a:cs typeface="MS PGothic"/>
            </a:endParaRPr>
          </a:p>
          <a:p>
            <a:r>
              <a:rPr lang="en-US" smtClean="0">
                <a:ea typeface="MS PGothic"/>
                <a:cs typeface="MS PGothic"/>
              </a:rPr>
              <a:t>Just to give you an overview of what this module will cover, we have defined this module as:   </a:t>
            </a:r>
          </a:p>
          <a:p>
            <a:endParaRPr lang="en-US" smtClean="0">
              <a:ea typeface="MS PGothic"/>
              <a:cs typeface="MS PGothic"/>
            </a:endParaRPr>
          </a:p>
          <a:p>
            <a:r>
              <a:rPr lang="en-US" smtClean="0">
                <a:ea typeface="MS PGothic"/>
                <a:cs typeface="MS PGothic"/>
              </a:rPr>
              <a:t>We think the following information might be helpful for you to understand as background for the topics covered in this module:  </a:t>
            </a:r>
          </a:p>
          <a:p>
            <a:endParaRPr lang="en-US" smtClean="0">
              <a:ea typeface="MS PGothic"/>
              <a:cs typeface="MS PGothic"/>
            </a:endParaRPr>
          </a:p>
          <a:p>
            <a:r>
              <a:rPr lang="en-US" smtClean="0">
                <a:ea typeface="MS PGothic"/>
                <a:cs typeface="MS PGothic"/>
              </a:rPr>
              <a:t>As a high level overview, we'll touch upon these topics in this module:</a:t>
            </a:r>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fld id="{2E6E25F1-C5D3-4D11-93B8-BC423C9E9C36}" type="slidenum">
              <a:rPr lang="en-US" sz="1200" smtClean="0"/>
              <a:pPr eaLnBrk="1" hangingPunct="1"/>
              <a:t>2</a:t>
            </a:fld>
            <a:endParaRPr 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MS PGothic"/>
                <a:cs typeface="MS PGothic"/>
              </a:rPr>
              <a:t>Relevance to Data Management Module:  Voiceover Script for Slide 3</a:t>
            </a:r>
          </a:p>
          <a:p>
            <a:endParaRPr lang="en-US" smtClean="0">
              <a:ea typeface="MS PGothic"/>
              <a:cs typeface="MS PGothic"/>
            </a:endParaRPr>
          </a:p>
          <a:p>
            <a:r>
              <a:rPr lang="en-US" smtClean="0">
                <a:ea typeface="MS PGothic"/>
                <a:cs typeface="MS PGothic"/>
              </a:rPr>
              <a:t>Now that you have an idea of what this module will cover, you might be wondering why these topics are important for data management.  To answer that question, please consider the following:</a:t>
            </a:r>
          </a:p>
          <a:p>
            <a:endParaRPr lang="en-US" smtClean="0">
              <a:ea typeface="MS PGothic"/>
              <a:cs typeface="MS PGothic"/>
            </a:endParaRPr>
          </a:p>
          <a:p>
            <a:endParaRPr lang="en-US" smtClean="0">
              <a:ea typeface="MS PGothic"/>
              <a:cs typeface="MS PGothic"/>
            </a:endParaRPr>
          </a:p>
          <a:p>
            <a:r>
              <a:rPr lang="en-US" smtClean="0">
                <a:ea typeface="MS PGothic"/>
                <a:cs typeface="MS PGothic"/>
              </a:rPr>
              <a:t>At this point, it might seem that managing your data involves a lot more effort than may be warranted.  If so, there are both incentives and warnings to share that might help motivate you to do your part for data management.  As incentives, think about these possibilities:  </a:t>
            </a:r>
          </a:p>
          <a:p>
            <a:endParaRPr lang="en-US" smtClean="0">
              <a:ea typeface="MS PGothic"/>
              <a:cs typeface="MS PGothic"/>
            </a:endParaRPr>
          </a:p>
          <a:p>
            <a:r>
              <a:rPr lang="en-US" smtClean="0">
                <a:ea typeface="MS PGothic"/>
                <a:cs typeface="MS PGothic"/>
              </a:rPr>
              <a:t>On the other hand, a few warning thoughts might be in order.  For instance:</a:t>
            </a:r>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fld id="{72BBE1C1-7345-47F0-B64B-C5B635394FAD}" type="slidenum">
              <a:rPr lang="en-US" sz="1200" smtClean="0"/>
              <a:pPr eaLnBrk="1" hangingPunct="1"/>
              <a:t>3</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MS PGothic"/>
                <a:cs typeface="MS PGothic"/>
              </a:rPr>
              <a:t>Resources Module:  Voiceover script</a:t>
            </a:r>
          </a:p>
          <a:p>
            <a:endParaRPr lang="en-US" smtClean="0">
              <a:ea typeface="MS PGothic"/>
              <a:cs typeface="MS PGothic"/>
            </a:endParaRPr>
          </a:p>
          <a:p>
            <a:r>
              <a:rPr lang="en-US" smtClean="0">
                <a:ea typeface="MS PGothic"/>
                <a:cs typeface="MS PGothic"/>
              </a:rPr>
              <a:t>We've collected some additional resources that might you might find helpful should you need more information about some of the areas that we've covered briefly.  We'd also like to explain why we think they might be useful. </a:t>
            </a: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fld id="{B6952F53-BCB8-4D1F-9393-26AE9328229E}" type="slidenum">
              <a:rPr lang="en-US" sz="1200" smtClean="0"/>
              <a:pPr eaLnBrk="1" hangingPunct="1"/>
              <a:t>8</a:t>
            </a:fld>
            <a:endParaRPr lang="en-US" sz="12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MS PGothic"/>
                <a:cs typeface="MS PGothic"/>
              </a:rPr>
              <a:t>References Module:  Voiceover script</a:t>
            </a:r>
          </a:p>
          <a:p>
            <a:r>
              <a:rPr lang="en-US" smtClean="0">
                <a:ea typeface="MS PGothic"/>
                <a:cs typeface="MS PGothic"/>
              </a:rPr>
              <a:t>Within this module, we've made reference to a number of published information sources that we think you may want to review when you want more in-depth information.  The most relevant references are listed here.</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fld id="{1267F5B5-C7C1-4329-B78B-3C42163BB173}" type="slidenum">
              <a:rPr lang="en-US" sz="1200" smtClean="0"/>
              <a:pPr eaLnBrk="1" hangingPunct="1"/>
              <a:t>9</a:t>
            </a:fld>
            <a:endParaRPr lang="en-US" sz="12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mtClean="0">
                <a:ea typeface="MS PGothic"/>
                <a:cs typeface="MS PGothic"/>
              </a:rPr>
              <a:t>Other Relevant Modules Module:  Voiceover script</a:t>
            </a:r>
          </a:p>
          <a:p>
            <a:endParaRPr lang="en-US" smtClean="0">
              <a:ea typeface="MS PGothic"/>
              <a:cs typeface="MS PGothic"/>
            </a:endParaRPr>
          </a:p>
          <a:p>
            <a:r>
              <a:rPr lang="en-US" smtClean="0">
                <a:ea typeface="MS PGothic"/>
                <a:cs typeface="MS PGothic"/>
              </a:rPr>
              <a:t>The modules of the ESIP Data Management Course have been designed to complement and supplement each other.  In light of this plan, we think you might find the following, related modules relevant to you and why as you gain a better understanding of data management: </a:t>
            </a:r>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fld id="{D16F4116-5E59-4491-BFCD-39EAB62BB97D}" type="slidenum">
              <a:rPr lang="en-US" sz="1200" smtClean="0"/>
              <a:pPr eaLnBrk="1" hangingPunct="1"/>
              <a:t>10</a:t>
            </a:fld>
            <a:endParaRPr 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02785979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26178136"/>
      </p:ext>
    </p:extLst>
  </p:cSld>
  <p:clrMapOvr>
    <a:masterClrMapping/>
  </p:clrMapOvr>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88219096"/>
      </p:ext>
    </p:extLst>
  </p:cSld>
  <p:clrMapOvr>
    <a:masterClrMapping/>
  </p:clrMapOvr>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75296"/>
      </p:ext>
    </p:extLst>
  </p:cSld>
  <p:clrMapOvr>
    <a:masterClrMapping/>
  </p:clrMapOvr>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806151396"/>
      </p:ext>
    </p:extLst>
  </p:cSld>
  <p:clrMapOvr>
    <a:masterClrMapping/>
  </p:clrMapOvr>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30022976"/>
      </p:ext>
    </p:extLst>
  </p:cSld>
  <p:clrMapOvr>
    <a:masterClrMapping/>
  </p:clrMapOvr>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1668950"/>
      </p:ext>
    </p:extLst>
  </p:cSld>
  <p:clrMapOvr>
    <a:masterClrMapping/>
  </p:clrMapOvr>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734892945"/>
      </p:ext>
    </p:extLst>
  </p:cSld>
  <p:clrMapOvr>
    <a:masterClrMapping/>
  </p:clrMapOvr>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92973160"/>
      </p:ext>
    </p:extLst>
  </p:cSld>
  <p:clrMapOvr>
    <a:masterClrMapping/>
  </p:clrMapOvr>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62947206"/>
      </p:ext>
    </p:extLst>
  </p:cSld>
  <p:clrMapOvr>
    <a:masterClrMapping/>
  </p:clrMapOvr>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530880137"/>
      </p:ext>
    </p:extLst>
  </p:cSld>
  <p:clrMapOvr>
    <a:masterClrMapping/>
  </p:clrMapOvr>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1344383"/>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1320800"/>
            <a:ext cx="296545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874395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84164753"/>
      </p:ext>
    </p:extLst>
  </p:cSld>
  <p:clrMapOvr>
    <a:masterClrMapping/>
  </p:clrMapOvr>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95679186"/>
      </p:ext>
    </p:extLst>
  </p:cSld>
  <p:clrMapOvr>
    <a:masterClrMapping/>
  </p:clrMapOvr>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96884166"/>
      </p:ext>
    </p:extLst>
  </p:cSld>
  <p:clrMapOvr>
    <a:masterClrMapping/>
  </p:clrMapOvr>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9163796"/>
      </p:ext>
    </p:extLst>
  </p:cSld>
  <p:clrMapOvr>
    <a:masterClrMapping/>
  </p:clrMapOvr>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2329329"/>
      </p:ext>
    </p:extLst>
  </p:cSld>
  <p:clrMapOvr>
    <a:masterClrMapping/>
  </p:clrMapOvr>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23674957"/>
      </p:ext>
    </p:extLst>
  </p:cSld>
  <p:clrMapOvr>
    <a:masterClrMapping/>
  </p:clrMapOvr>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08972249"/>
      </p:ext>
    </p:extLst>
  </p:cSld>
  <p:clrMapOvr>
    <a:masterClrMapping/>
  </p:clrMapOvr>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616706956"/>
      </p:ext>
    </p:extLst>
  </p:cSld>
  <p:clrMapOvr>
    <a:masterClrMapping/>
  </p:clrMapOvr>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45073689"/>
      </p:ext>
    </p:extLst>
  </p:cSld>
  <p:clrMapOvr>
    <a:masterClrMapping/>
  </p:clrMapOvr>
  <p:transitio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9864683"/>
      </p:ext>
    </p:extLst>
  </p:cSld>
  <p:clrMapOvr>
    <a:masterClrMapping/>
  </p:clrMapOvr>
  <p:transitio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19882387"/>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5982469"/>
      </p:ext>
    </p:extLst>
  </p:cSld>
  <p:clrMapOvr>
    <a:masterClrMapping/>
  </p:clrMapOvr>
  <p:transitio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9435944"/>
      </p:ext>
    </p:extLst>
  </p:cSld>
  <p:clrMapOvr>
    <a:masterClrMapping/>
  </p:clrMapOvr>
  <p:transitio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64566801"/>
      </p:ext>
    </p:extLst>
  </p:cSld>
  <p:clrMapOvr>
    <a:masterClrMapping/>
  </p:clrMapOvr>
  <p:transitio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394867421"/>
      </p:ext>
    </p:extLst>
  </p:cSld>
  <p:clrMapOvr>
    <a:masterClrMapping/>
  </p:clrMapOvr>
  <p:transitio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75786613"/>
      </p:ext>
    </p:extLst>
  </p:cSld>
  <p:clrMapOvr>
    <a:masterClrMapping/>
  </p:clrMapOvr>
  <p:transitio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66015506"/>
      </p:ext>
    </p:extLst>
  </p:cSld>
  <p:clrMapOvr>
    <a:masterClrMapping/>
  </p:clrMapOvr>
  <p:transitio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693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775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8225401"/>
      </p:ext>
    </p:extLst>
  </p:cSld>
  <p:clrMapOvr>
    <a:masterClrMapping/>
  </p:clrMapOvr>
  <p:transitio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2657850"/>
      </p:ext>
    </p:extLst>
  </p:cSld>
  <p:clrMapOvr>
    <a:masterClrMapping/>
  </p:clrMapOvr>
  <p:transitio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75431748"/>
      </p:ext>
    </p:extLst>
  </p:cSld>
  <p:clrMapOvr>
    <a:masterClrMapping/>
  </p:clrMapOvr>
  <p:transitio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6249064"/>
      </p:ext>
    </p:extLst>
  </p:cSld>
  <p:clrMapOvr>
    <a:masterClrMapping/>
  </p:clrMapOvr>
  <p:transitio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99580903"/>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21965537"/>
      </p:ext>
    </p:extLst>
  </p:cSld>
  <p:clrMapOvr>
    <a:masterClrMapping/>
  </p:clrMapOvr>
  <p:transitio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54724448"/>
      </p:ext>
    </p:extLst>
  </p:cSld>
  <p:clrMapOvr>
    <a:masterClrMapping/>
  </p:clrMapOvr>
  <p:transitio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07329658"/>
      </p:ext>
    </p:extLst>
  </p:cSld>
  <p:clrMapOvr>
    <a:masterClrMapping/>
  </p:clrMapOvr>
  <p:transitio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61422618"/>
      </p:ext>
    </p:extLst>
  </p:cSld>
  <p:clrMapOvr>
    <a:masterClrMapping/>
  </p:clrMapOvr>
  <p:transition/>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338498058"/>
      </p:ext>
    </p:extLst>
  </p:cSld>
  <p:clrMapOvr>
    <a:masterClrMapping/>
  </p:clrMapOvr>
  <p:transition/>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12008124"/>
      </p:ext>
    </p:extLst>
  </p:cSld>
  <p:clrMapOvr>
    <a:masterClrMapping/>
  </p:clrMapOvr>
  <p:transition/>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47016154"/>
      </p:ext>
    </p:extLst>
  </p:cSld>
  <p:clrMapOvr>
    <a:masterClrMapping/>
  </p:clrMapOvr>
  <p:transition/>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5715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96813014"/>
      </p:ext>
    </p:extLst>
  </p:cSld>
  <p:clrMapOvr>
    <a:masterClrMapping/>
  </p:clrMapOvr>
  <p:transition/>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44728705"/>
      </p:ext>
    </p:extLst>
  </p:cSld>
  <p:clrMapOvr>
    <a:masterClrMapping/>
  </p:clrMapOvr>
  <p:transition/>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3159505724"/>
      </p:ext>
    </p:extLst>
  </p:cSld>
  <p:clrMapOvr>
    <a:masterClrMapping/>
  </p:clrMapOvr>
  <p:transition/>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3176421"/>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213757478"/>
      </p:ext>
    </p:extLst>
  </p:cSld>
  <p:clrMapOvr>
    <a:masterClrMapping/>
  </p:clrMapOvr>
  <p:transition/>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31375481"/>
      </p:ext>
    </p:extLst>
  </p:cSld>
  <p:clrMapOvr>
    <a:masterClrMapping/>
  </p:clrMapOvr>
  <p:transition/>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6032416"/>
      </p:ext>
    </p:extLst>
  </p:cSld>
  <p:clrMapOvr>
    <a:masterClrMapping/>
  </p:clrMapOvr>
  <p:transition/>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40188672"/>
      </p:ext>
    </p:extLst>
  </p:cSld>
  <p:clrMapOvr>
    <a:masterClrMapping/>
  </p:clrMapOvr>
  <p:transition/>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90525"/>
            <a:ext cx="2965450" cy="84994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90525"/>
            <a:ext cx="8743950" cy="8499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51525708"/>
      </p:ext>
    </p:extLst>
  </p:cSld>
  <p:clrMapOvr>
    <a:masterClrMapping/>
  </p:clrMapOvr>
  <p:transition/>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49902666"/>
      </p:ext>
    </p:extLst>
  </p:cSld>
  <p:clrMapOvr>
    <a:masterClrMapping/>
  </p:clrMapOvr>
  <p:transition/>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96719472"/>
      </p:ext>
    </p:extLst>
  </p:cSld>
  <p:clrMapOvr>
    <a:masterClrMapping/>
  </p:clrMapOvr>
  <p:transition/>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78567494"/>
      </p:ext>
    </p:extLst>
  </p:cSld>
  <p:clrMapOvr>
    <a:masterClrMapping/>
  </p:clrMapOvr>
  <p:transition/>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87706532"/>
      </p:ext>
    </p:extLst>
  </p:cSld>
  <p:clrMapOvr>
    <a:masterClrMapping/>
  </p:clrMapOvr>
  <p:transition/>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91924222"/>
      </p:ext>
    </p:extLst>
  </p:cSld>
  <p:clrMapOvr>
    <a:masterClrMapping/>
  </p:clrMapOvr>
  <p:transition/>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76474902"/>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3837889"/>
      </p:ext>
    </p:extLst>
  </p:cSld>
  <p:clrMapOvr>
    <a:masterClrMapping/>
  </p:clrMapOvr>
  <p:transition/>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6060085"/>
      </p:ext>
    </p:extLst>
  </p:cSld>
  <p:clrMapOvr>
    <a:masterClrMapping/>
  </p:clrMapOvr>
  <p:transition/>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33320712"/>
      </p:ext>
    </p:extLst>
  </p:cSld>
  <p:clrMapOvr>
    <a:masterClrMapping/>
  </p:clrMapOvr>
  <p:transition/>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6907145"/>
      </p:ext>
    </p:extLst>
  </p:cSld>
  <p:clrMapOvr>
    <a:masterClrMapping/>
  </p:clrMapOvr>
  <p:transition/>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85041134"/>
      </p:ext>
    </p:extLst>
  </p:cSld>
  <p:clrMapOvr>
    <a:masterClrMapping/>
  </p:clrMapOvr>
  <p:transition/>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38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3820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674362"/>
      </p:ext>
    </p:extLst>
  </p:cSld>
  <p:clrMapOvr>
    <a:masterClrMapping/>
  </p:clrMapOvr>
  <p:transition/>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068810870"/>
      </p:ext>
    </p:extLst>
  </p:cSld>
  <p:clrMapOvr>
    <a:masterClrMapping/>
  </p:clrMapOvr>
  <p:transition/>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45599498"/>
      </p:ext>
    </p:extLst>
  </p:cSld>
  <p:clrMapOvr>
    <a:masterClrMapping/>
  </p:clrMapOvr>
  <p:transition/>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36535316"/>
      </p:ext>
    </p:extLst>
  </p:cSld>
  <p:clrMapOvr>
    <a:masterClrMapping/>
  </p:clrMapOvr>
  <p:transition/>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17459399"/>
      </p:ext>
    </p:extLst>
  </p:cSld>
  <p:clrMapOvr>
    <a:masterClrMapping/>
  </p:clrMapOvr>
  <p:transition/>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6797306"/>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91950710"/>
      </p:ext>
    </p:extLst>
  </p:cSld>
  <p:clrMapOvr>
    <a:masterClrMapping/>
  </p:clrMapOvr>
  <p:transition/>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70464775"/>
      </p:ext>
    </p:extLst>
  </p:cSld>
  <p:clrMapOvr>
    <a:masterClrMapping/>
  </p:clrMapOvr>
  <p:transition/>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2331764"/>
      </p:ext>
    </p:extLst>
  </p:cSld>
  <p:clrMapOvr>
    <a:masterClrMapping/>
  </p:clrMapOvr>
  <p:transition/>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11842969"/>
      </p:ext>
    </p:extLst>
  </p:cSld>
  <p:clrMapOvr>
    <a:masterClrMapping/>
  </p:clrMapOvr>
  <p:transition/>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57321179"/>
      </p:ext>
    </p:extLst>
  </p:cSld>
  <p:clrMapOvr>
    <a:masterClrMapping/>
  </p:clrMapOvr>
  <p:transition/>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91386384"/>
      </p:ext>
    </p:extLst>
  </p:cSld>
  <p:clrMapOvr>
    <a:masterClrMapping/>
  </p:clrMapOvr>
  <p:transition/>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91638465"/>
      </p:ext>
    </p:extLst>
  </p:cSld>
  <p:clrMapOvr>
    <a:masterClrMapping/>
  </p:clrMapOvr>
  <p:transition/>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90054372"/>
      </p:ext>
    </p:extLst>
  </p:cSld>
  <p:clrMapOvr>
    <a:masterClrMapping/>
  </p:clrMapOvr>
  <p:transition/>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21002625"/>
      </p:ext>
    </p:extLst>
  </p:cSld>
  <p:clrMapOvr>
    <a:masterClrMapping/>
  </p:clrMapOvr>
  <p:transition/>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311709772"/>
      </p:ext>
    </p:extLst>
  </p:cSld>
  <p:clrMapOvr>
    <a:masterClrMapping/>
  </p:clrMapOvr>
  <p:transition/>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01471618"/>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05334300"/>
      </p:ext>
    </p:extLst>
  </p:cSld>
  <p:clrMapOvr>
    <a:masterClrMapping/>
  </p:clrMapOvr>
  <p:transition/>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54596640"/>
      </p:ext>
    </p:extLst>
  </p:cSld>
  <p:clrMapOvr>
    <a:masterClrMapping/>
  </p:clrMapOvr>
  <p:transition/>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769440014"/>
      </p:ext>
    </p:extLst>
  </p:cSld>
  <p:clrMapOvr>
    <a:masterClrMapping/>
  </p:clrMapOvr>
  <p:transition/>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2818742"/>
      </p:ext>
    </p:extLst>
  </p:cSld>
  <p:clrMapOvr>
    <a:masterClrMapping/>
  </p:clrMapOvr>
  <p:transition/>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01828668"/>
      </p:ext>
    </p:extLst>
  </p:cSld>
  <p:clrMapOvr>
    <a:masterClrMapping/>
  </p:clrMapOvr>
  <p:transition/>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14801944"/>
      </p:ext>
    </p:extLst>
  </p:cSld>
  <p:clrMapOvr>
    <a:masterClrMapping/>
  </p:clrMapOvr>
  <p:transition/>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60117349"/>
      </p:ext>
    </p:extLst>
  </p:cSld>
  <p:clrMapOvr>
    <a:masterClrMapping/>
  </p:clrMapOvr>
  <p:transition/>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67889989"/>
      </p:ext>
    </p:extLst>
  </p:cSld>
  <p:clrMapOvr>
    <a:masterClrMapping/>
  </p:clrMapOvr>
  <p:transition/>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55911545"/>
      </p:ext>
    </p:extLst>
  </p:cSld>
  <p:clrMapOvr>
    <a:masterClrMapping/>
  </p:clrMapOvr>
  <p:transition/>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57719863"/>
      </p:ext>
    </p:extLst>
  </p:cSld>
  <p:clrMapOvr>
    <a:masterClrMapping/>
  </p:clrMapOvr>
  <p:transition/>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90179887"/>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6154604"/>
      </p:ext>
    </p:extLst>
  </p:cSld>
  <p:clrMapOvr>
    <a:masterClrMapping/>
  </p:clrMapOvr>
  <p:transition/>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38287631"/>
      </p:ext>
    </p:extLst>
  </p:cSld>
  <p:clrMapOvr>
    <a:masterClrMapping/>
  </p:clrMapOvr>
  <p:transition/>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95573552"/>
      </p:ext>
    </p:extLst>
  </p:cSld>
  <p:clrMapOvr>
    <a:masterClrMapping/>
  </p:clrMapOvr>
  <p:transition/>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870353268"/>
      </p:ext>
    </p:extLst>
  </p:cSld>
  <p:clrMapOvr>
    <a:masterClrMapping/>
  </p:clrMapOvr>
  <p:transition/>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78500844"/>
      </p:ext>
    </p:extLst>
  </p:cSld>
  <p:clrMapOvr>
    <a:masterClrMapping/>
  </p:clrMapOvr>
  <p:transition/>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4217602"/>
      </p:ext>
    </p:extLst>
  </p:cSld>
  <p:clrMapOvr>
    <a:masterClrMapping/>
  </p:clrMapOvr>
  <p:transition/>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90485640"/>
      </p:ext>
    </p:extLst>
  </p:cSld>
  <p:clrMapOvr>
    <a:masterClrMapping/>
  </p:clrMapOvr>
  <p:transition/>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6897310"/>
      </p:ext>
    </p:extLst>
  </p:cSld>
  <p:clrMapOvr>
    <a:masterClrMapping/>
  </p:clrMapOvr>
  <p:transition/>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1320800"/>
            <a:ext cx="127000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365760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19986633"/>
      </p:ext>
    </p:extLst>
  </p:cSld>
  <p:clrMapOvr>
    <a:masterClrMapping/>
  </p:clrMapOvr>
  <p:transition/>
</p:sldLayout>
</file>

<file path=ppt/slideLayouts/slideLayout18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89109256"/>
      </p:ext>
    </p:extLst>
  </p:cSld>
  <p:clrMapOvr>
    <a:masterClrMapping/>
  </p:clrMapOvr>
  <p:transition/>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72606308"/>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5188593"/>
      </p:ext>
    </p:extLst>
  </p:cSld>
  <p:clrMapOvr>
    <a:masterClrMapping/>
  </p:clrMapOvr>
  <p:transition/>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173515738"/>
      </p:ext>
    </p:extLst>
  </p:cSld>
  <p:clrMapOvr>
    <a:masterClrMapping/>
  </p:clrMapOvr>
  <p:transition/>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8486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013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04900855"/>
      </p:ext>
    </p:extLst>
  </p:cSld>
  <p:clrMapOvr>
    <a:masterClrMapping/>
  </p:clrMapOvr>
  <p:transition/>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704824"/>
      </p:ext>
    </p:extLst>
  </p:cSld>
  <p:clrMapOvr>
    <a:masterClrMapping/>
  </p:clrMapOvr>
  <p:transition/>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200309794"/>
      </p:ext>
    </p:extLst>
  </p:cSld>
  <p:clrMapOvr>
    <a:masterClrMapping/>
  </p:clrMapOvr>
  <p:transition/>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85591897"/>
      </p:ext>
    </p:extLst>
  </p:cSld>
  <p:clrMapOvr>
    <a:masterClrMapping/>
  </p:clrMapOvr>
  <p:transition/>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30096480"/>
      </p:ext>
    </p:extLst>
  </p:cSld>
  <p:clrMapOvr>
    <a:masterClrMapping/>
  </p:clrMapOvr>
  <p:transition/>
</p:sldLayout>
</file>

<file path=ppt/slideLayouts/slideLayout19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9054964"/>
      </p:ext>
    </p:extLst>
  </p:cSld>
  <p:clrMapOvr>
    <a:masterClrMapping/>
  </p:clrMapOvr>
  <p:transition/>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43988231"/>
      </p:ext>
    </p:extLst>
  </p:cSld>
  <p:clrMapOvr>
    <a:masterClrMapping/>
  </p:clrMapOvr>
  <p:transition/>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53625" y="7785100"/>
            <a:ext cx="2847975" cy="1701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09700" y="7785100"/>
            <a:ext cx="8391525" cy="1701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94463420"/>
      </p:ext>
    </p:extLst>
  </p:cSld>
  <p:clrMapOvr>
    <a:masterClrMapping/>
  </p:clrMapOvr>
  <p:transition/>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2107112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2912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90734585"/>
      </p:ext>
    </p:extLst>
  </p:cSld>
  <p:clrMapOvr>
    <a:masterClrMapping/>
  </p:clrMapOvr>
  <p:transition/>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554546"/>
      </p:ext>
    </p:extLst>
  </p:cSld>
  <p:clrMapOvr>
    <a:masterClrMapping/>
  </p:clrMapOvr>
  <p:transition/>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867157322"/>
      </p:ext>
    </p:extLst>
  </p:cSld>
  <p:clrMapOvr>
    <a:masterClrMapping/>
  </p:clrMapOvr>
  <p:transition/>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24017241"/>
      </p:ext>
    </p:extLst>
  </p:cSld>
  <p:clrMapOvr>
    <a:masterClrMapping/>
  </p:clrMapOvr>
  <p:transition/>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3216299"/>
      </p:ext>
    </p:extLst>
  </p:cSld>
  <p:clrMapOvr>
    <a:masterClrMapping/>
  </p:clrMapOvr>
  <p:transition/>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20682541"/>
      </p:ext>
    </p:extLst>
  </p:cSld>
  <p:clrMapOvr>
    <a:masterClrMapping/>
  </p:clrMapOvr>
  <p:transition/>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5919512"/>
      </p:ext>
    </p:extLst>
  </p:cSld>
  <p:clrMapOvr>
    <a:masterClrMapping/>
  </p:clrMapOvr>
  <p:transition/>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75110166"/>
      </p:ext>
    </p:extLst>
  </p:cSld>
  <p:clrMapOvr>
    <a:masterClrMapping/>
  </p:clrMapOvr>
  <p:transition/>
</p:sldLayout>
</file>

<file path=ppt/slideLayouts/slideLayout20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88670936"/>
      </p:ext>
    </p:extLst>
  </p:cSld>
  <p:clrMapOvr>
    <a:masterClrMapping/>
  </p:clrMapOvr>
  <p:transition/>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3519483"/>
      </p:ext>
    </p:extLst>
  </p:cSld>
  <p:clrMapOvr>
    <a:masterClrMapping/>
  </p:clrMapOvr>
  <p:transition/>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2276475"/>
            <a:ext cx="2965450" cy="6435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2276475"/>
            <a:ext cx="87439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82213607"/>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23048194"/>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4594021"/>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862376560"/>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6771584"/>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65786447"/>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58090250"/>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3661513"/>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1311700530"/>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93581565"/>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120345841"/>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13674901"/>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46216571"/>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21615995"/>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7446761"/>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90114682"/>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50957054"/>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79010158"/>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93342103"/>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50544464"/>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937221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71679212"/>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937598"/>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104791334"/>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33317948"/>
      </p:ext>
    </p:extLst>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22193811"/>
      </p:ext>
    </p:extLst>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87858049"/>
      </p:ext>
    </p:extLst>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74255645"/>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24063678"/>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07770496"/>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00765688"/>
      </p:ext>
    </p:extLst>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96105150"/>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9119122"/>
      </p:ext>
    </p:extLst>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4115481601"/>
      </p:ext>
    </p:extLst>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2283307"/>
      </p:ext>
    </p:extLst>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54740987"/>
      </p:ext>
    </p:extLst>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613681306"/>
      </p:ext>
    </p:extLst>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6947499"/>
      </p:ext>
    </p:extLst>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72844752"/>
      </p:ext>
    </p:extLst>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666536316"/>
      </p:ext>
    </p:extLst>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0496546"/>
      </p:ext>
    </p:extLst>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5416821"/>
      </p:ext>
    </p:extLst>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1232596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002638342"/>
      </p:ext>
    </p:extLst>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08032029"/>
      </p:ext>
    </p:extLst>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632497097"/>
      </p:ext>
    </p:extLst>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9242987"/>
      </p:ext>
    </p:extLst>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75148321"/>
      </p:ext>
    </p:extLst>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94123899"/>
      </p:ext>
    </p:extLst>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27652697"/>
      </p:ext>
    </p:extLst>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88195424"/>
      </p:ext>
    </p:extLst>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77413512"/>
      </p:ext>
    </p:extLst>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26950078"/>
      </p:ext>
    </p:extLst>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6717403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8912406"/>
      </p:ext>
    </p:extLst>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98926128"/>
      </p:ext>
    </p:extLst>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62872055"/>
      </p:ext>
    </p:extLst>
  </p:cSld>
  <p:clrMapOvr>
    <a:masterClrMapping/>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602643050"/>
      </p:ext>
    </p:extLst>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2908369"/>
      </p:ext>
    </p:extLst>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13898752"/>
      </p:ext>
    </p:extLst>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54955851"/>
      </p:ext>
    </p:extLst>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593837"/>
      </p:ext>
    </p:extLst>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02802845"/>
      </p:ext>
    </p:extLst>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67044975"/>
      </p:ext>
    </p:extLst>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8766441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83419263"/>
      </p:ext>
    </p:extLst>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8729"/>
      </p:ext>
    </p:extLst>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44848573"/>
      </p:ext>
    </p:extLst>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74898796"/>
      </p:ext>
    </p:extLst>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738634062"/>
      </p:ext>
    </p:extLst>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2940268"/>
      </p:ext>
    </p:extLst>
  </p:cSld>
  <p:clrMapOvr>
    <a:masterClrMapping/>
  </p:clrMapOvr>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65653363"/>
      </p:ext>
    </p:extLst>
  </p:cSld>
  <p:clrMapOvr>
    <a:masterClrMapping/>
  </p:clrMapOvr>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33732447"/>
      </p:ext>
    </p:extLst>
  </p:cSld>
  <p:clrMapOvr>
    <a:masterClrMapping/>
  </p:clrMapOvr>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12089277"/>
      </p:ext>
    </p:extLst>
  </p:cSld>
  <p:clrMapOvr>
    <a:masterClrMapping/>
  </p:clrMapOvr>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14170970"/>
      </p:ext>
    </p:extLst>
  </p:cSld>
  <p:clrMapOvr>
    <a:masterClrMapping/>
  </p:clrMapOvr>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3963613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97695288"/>
      </p:ext>
    </p:extLst>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74078374"/>
      </p:ext>
    </p:extLst>
  </p:cSld>
  <p:clrMapOvr>
    <a:masterClrMapping/>
  </p:clrMapOvr>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62845996"/>
      </p:ext>
    </p:extLst>
  </p:cSld>
  <p:clrMapOvr>
    <a:masterClrMapping/>
  </p:clrMapOvr>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19897527"/>
      </p:ext>
    </p:extLst>
  </p:cSld>
  <p:clrMapOvr>
    <a:masterClrMapping/>
  </p:clrMapOvr>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0478489"/>
      </p:ext>
    </p:extLst>
  </p:cSld>
  <p:clrMapOvr>
    <a:masterClrMapping/>
  </p:clrMapOvr>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67147240"/>
      </p:ext>
    </p:extLst>
  </p:cSld>
  <p:clrMapOvr>
    <a:masterClrMapping/>
  </p:clrMapOvr>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6076575"/>
      </p:ext>
    </p:extLst>
  </p:cSld>
  <p:clrMapOvr>
    <a:masterClrMapping/>
  </p:clrMapOvr>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1682269"/>
      </p:ext>
    </p:extLst>
  </p:cSld>
  <p:clrMapOvr>
    <a:masterClrMapping/>
  </p:clrMapOvr>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44931159"/>
      </p:ext>
    </p:extLst>
  </p:cSld>
  <p:clrMapOvr>
    <a:masterClrMapping/>
  </p:clrMapOvr>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9099974"/>
      </p:ext>
    </p:extLst>
  </p:cSld>
  <p:clrMapOvr>
    <a:masterClrMapping/>
  </p:clrMapOvr>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330200"/>
            <a:ext cx="127000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365760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918731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4.xml"/><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theme" Target="../theme/theme17.xml"/><Relationship Id="rId2" Type="http://schemas.openxmlformats.org/officeDocument/2006/relationships/slideLayout" Target="../slideLayouts/slideLayout178.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5.xml"/><Relationship Id="rId3" Type="http://schemas.openxmlformats.org/officeDocument/2006/relationships/slideLayout" Target="../slideLayouts/slideLayout190.xml"/><Relationship Id="rId7" Type="http://schemas.openxmlformats.org/officeDocument/2006/relationships/slideLayout" Target="../slideLayouts/slideLayout194.xml"/><Relationship Id="rId12" Type="http://schemas.openxmlformats.org/officeDocument/2006/relationships/theme" Target="../theme/theme18.xml"/><Relationship Id="rId2" Type="http://schemas.openxmlformats.org/officeDocument/2006/relationships/slideLayout" Target="../slideLayouts/slideLayout189.xml"/><Relationship Id="rId1" Type="http://schemas.openxmlformats.org/officeDocument/2006/relationships/slideLayout" Target="../slideLayouts/slideLayout188.xml"/><Relationship Id="rId6" Type="http://schemas.openxmlformats.org/officeDocument/2006/relationships/slideLayout" Target="../slideLayouts/slideLayout193.xml"/><Relationship Id="rId11" Type="http://schemas.openxmlformats.org/officeDocument/2006/relationships/slideLayout" Target="../slideLayouts/slideLayout198.xml"/><Relationship Id="rId5" Type="http://schemas.openxmlformats.org/officeDocument/2006/relationships/slideLayout" Target="../slideLayouts/slideLayout192.xml"/><Relationship Id="rId10" Type="http://schemas.openxmlformats.org/officeDocument/2006/relationships/slideLayout" Target="../slideLayouts/slideLayout197.xml"/><Relationship Id="rId4" Type="http://schemas.openxmlformats.org/officeDocument/2006/relationships/slideLayout" Target="../slideLayouts/slideLayout191.xml"/><Relationship Id="rId9" Type="http://schemas.openxmlformats.org/officeDocument/2006/relationships/slideLayout" Target="../slideLayouts/slideLayout196.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06.xml"/><Relationship Id="rId3" Type="http://schemas.openxmlformats.org/officeDocument/2006/relationships/slideLayout" Target="../slideLayouts/slideLayout201.xml"/><Relationship Id="rId7" Type="http://schemas.openxmlformats.org/officeDocument/2006/relationships/slideLayout" Target="../slideLayouts/slideLayout205.xml"/><Relationship Id="rId12" Type="http://schemas.openxmlformats.org/officeDocument/2006/relationships/theme" Target="../theme/theme19.xml"/><Relationship Id="rId2" Type="http://schemas.openxmlformats.org/officeDocument/2006/relationships/slideLayout" Target="../slideLayouts/slideLayout200.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5" Type="http://schemas.openxmlformats.org/officeDocument/2006/relationships/slideLayout" Target="../slideLayouts/slideLayout203.xml"/><Relationship Id="rId10" Type="http://schemas.openxmlformats.org/officeDocument/2006/relationships/slideLayout" Target="../slideLayouts/slideLayout208.xml"/><Relationship Id="rId4" Type="http://schemas.openxmlformats.org/officeDocument/2006/relationships/slideLayout" Target="../slideLayouts/slideLayout202.xml"/><Relationship Id="rId9" Type="http://schemas.openxmlformats.org/officeDocument/2006/relationships/slideLayout" Target="../slideLayouts/slideLayout20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body" idx="1"/>
          </p:nvPr>
        </p:nvSpPr>
        <p:spPr bwMode="auto">
          <a:xfrm>
            <a:off x="571500" y="5016500"/>
            <a:ext cx="118618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sp>
        <p:nvSpPr>
          <p:cNvPr id="1027" name="Line 2"/>
          <p:cNvSpPr>
            <a:spLocks noChangeShapeType="1"/>
          </p:cNvSpPr>
          <p:nvPr/>
        </p:nvSpPr>
        <p:spPr bwMode="auto">
          <a:xfrm>
            <a:off x="647700" y="47498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028" name="Rectangle 3"/>
          <p:cNvSpPr>
            <a:spLocks noGrp="1" noChangeArrowheads="1"/>
          </p:cNvSpPr>
          <p:nvPr>
            <p:ph type="title"/>
          </p:nvPr>
        </p:nvSpPr>
        <p:spPr bwMode="auto">
          <a:xfrm>
            <a:off x="571500" y="1320800"/>
            <a:ext cx="118618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b" anchorCtr="0" compatLnSpc="1">
            <a:prstTxWarp prst="textNoShape">
              <a:avLst/>
            </a:prstTxWarp>
          </a:bodyPr>
          <a:lstStyle/>
          <a:p>
            <a:pPr lvl="0"/>
            <a:r>
              <a:rPr lang="en-US" smtClean="0">
                <a:sym typeface="Helvetica Neue Light"/>
              </a:rPr>
              <a:t>Click to edit Master title style</a:t>
            </a:r>
          </a:p>
        </p:txBody>
      </p:sp>
      <p:pic>
        <p:nvPicPr>
          <p:cNvPr id="1029" name="Picture 4" descr="Logo300dpi %281%29.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3400">
          <a:solidFill>
            <a:srgbClr val="606060"/>
          </a:solidFill>
          <a:latin typeface="+mn-lt"/>
          <a:ea typeface="+mn-ea"/>
          <a:cs typeface="+mn-cs"/>
          <a:sym typeface="Helvetica Neue"/>
        </a:defRPr>
      </a:lvl1pPr>
      <a:lvl2pPr marL="742950" indent="-285750" algn="l" rtl="0" eaLnBrk="0" fontAlgn="base" hangingPunct="0">
        <a:spcBef>
          <a:spcPct val="0"/>
        </a:spcBef>
        <a:spcAft>
          <a:spcPct val="0"/>
        </a:spcAft>
        <a:defRPr sz="3400">
          <a:solidFill>
            <a:srgbClr val="606060"/>
          </a:solidFill>
          <a:latin typeface="+mn-lt"/>
          <a:ea typeface="+mn-ea"/>
          <a:cs typeface="+mn-cs"/>
          <a:sym typeface="Helvetica Neue"/>
        </a:defRPr>
      </a:lvl2pPr>
      <a:lvl3pPr marL="1143000" indent="-228600" algn="l" rtl="0" eaLnBrk="0" fontAlgn="base" hangingPunct="0">
        <a:spcBef>
          <a:spcPct val="0"/>
        </a:spcBef>
        <a:spcAft>
          <a:spcPct val="0"/>
        </a:spcAft>
        <a:defRPr sz="3400">
          <a:solidFill>
            <a:srgbClr val="606060"/>
          </a:solidFill>
          <a:latin typeface="+mn-lt"/>
          <a:ea typeface="+mn-ea"/>
          <a:cs typeface="+mn-cs"/>
          <a:sym typeface="Helvetica Neue"/>
        </a:defRPr>
      </a:lvl3pPr>
      <a:lvl4pPr marL="1600200" indent="-228600" algn="l" rtl="0" eaLnBrk="0" fontAlgn="base" hangingPunct="0">
        <a:spcBef>
          <a:spcPct val="0"/>
        </a:spcBef>
        <a:spcAft>
          <a:spcPct val="0"/>
        </a:spcAft>
        <a:defRPr sz="3400">
          <a:solidFill>
            <a:srgbClr val="606060"/>
          </a:solidFill>
          <a:latin typeface="+mn-lt"/>
          <a:ea typeface="+mn-ea"/>
          <a:cs typeface="+mn-cs"/>
          <a:sym typeface="Helvetica Neue"/>
        </a:defRPr>
      </a:lvl4pPr>
      <a:lvl5pPr marL="2057400" indent="-228600" algn="l" rtl="0" eaLnBrk="0" fontAlgn="base" hangingPunct="0">
        <a:spcBef>
          <a:spcPct val="0"/>
        </a:spcBef>
        <a:spcAft>
          <a:spcPct val="0"/>
        </a:spcAft>
        <a:defRPr sz="3400">
          <a:solidFill>
            <a:srgbClr val="606060"/>
          </a:solidFill>
          <a:latin typeface="+mn-lt"/>
          <a:ea typeface="+mn-ea"/>
          <a:cs typeface="+mn-cs"/>
          <a:sym typeface="Helvetica Neue"/>
        </a:defRPr>
      </a:lvl5pPr>
      <a:lvl6pPr marL="457200" algn="l" rtl="0" fontAlgn="base">
        <a:spcBef>
          <a:spcPct val="0"/>
        </a:spcBef>
        <a:spcAft>
          <a:spcPct val="0"/>
        </a:spcAft>
        <a:defRPr sz="3400">
          <a:solidFill>
            <a:srgbClr val="606060"/>
          </a:solidFill>
          <a:latin typeface="+mn-lt"/>
          <a:ea typeface="+mn-ea"/>
          <a:cs typeface="+mn-cs"/>
          <a:sym typeface="Helvetica Neue" charset="0"/>
        </a:defRPr>
      </a:lvl6pPr>
      <a:lvl7pPr marL="914400" algn="l" rtl="0" fontAlgn="base">
        <a:spcBef>
          <a:spcPct val="0"/>
        </a:spcBef>
        <a:spcAft>
          <a:spcPct val="0"/>
        </a:spcAft>
        <a:defRPr sz="3400">
          <a:solidFill>
            <a:srgbClr val="606060"/>
          </a:solidFill>
          <a:latin typeface="+mn-lt"/>
          <a:ea typeface="+mn-ea"/>
          <a:cs typeface="+mn-cs"/>
          <a:sym typeface="Helvetica Neue" charset="0"/>
        </a:defRPr>
      </a:lvl7pPr>
      <a:lvl8pPr marL="1371600" algn="l" rtl="0" fontAlgn="base">
        <a:spcBef>
          <a:spcPct val="0"/>
        </a:spcBef>
        <a:spcAft>
          <a:spcPct val="0"/>
        </a:spcAft>
        <a:defRPr sz="3400">
          <a:solidFill>
            <a:srgbClr val="606060"/>
          </a:solidFill>
          <a:latin typeface="+mn-lt"/>
          <a:ea typeface="+mn-ea"/>
          <a:cs typeface="+mn-cs"/>
          <a:sym typeface="Helvetica Neue" charset="0"/>
        </a:defRPr>
      </a:lvl8pPr>
      <a:lvl9pPr marL="1828800" algn="l" rtl="0" fontAlgn="base">
        <a:spcBef>
          <a:spcPct val="0"/>
        </a:spcBef>
        <a:spcAft>
          <a:spcPct val="0"/>
        </a:spcAft>
        <a:defRPr sz="34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sp>
        <p:nvSpPr>
          <p:cNvPr id="10243" name="Line 2"/>
          <p:cNvSpPr>
            <a:spLocks noChangeShapeType="1"/>
          </p:cNvSpPr>
          <p:nvPr/>
        </p:nvSpPr>
        <p:spPr bwMode="auto">
          <a:xfrm flipH="1">
            <a:off x="6488113" y="519113"/>
            <a:ext cx="1587" cy="79644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0244" name="Line 3"/>
          <p:cNvSpPr>
            <a:spLocks noChangeShapeType="1"/>
          </p:cNvSpPr>
          <p:nvPr/>
        </p:nvSpPr>
        <p:spPr bwMode="auto">
          <a:xfrm>
            <a:off x="6488113" y="4476750"/>
            <a:ext cx="59959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
          <p:cNvSpPr>
            <a:spLocks noGrp="1" noChangeArrowheads="1"/>
          </p:cNvSpPr>
          <p:nvPr>
            <p:ph type="body" idx="1"/>
          </p:nvPr>
        </p:nvSpPr>
        <p:spPr bwMode="auto">
          <a:xfrm>
            <a:off x="571500" y="2324100"/>
            <a:ext cx="5080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sp>
        <p:nvSpPr>
          <p:cNvPr id="11267"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b" anchorCtr="0" compatLnSpc="1">
            <a:prstTxWarp prst="textNoShape">
              <a:avLst/>
            </a:prstTxWarp>
          </a:bodyPr>
          <a:lstStyle/>
          <a:p>
            <a:pPr lvl="0"/>
            <a:r>
              <a:rPr lang="en-US" smtClean="0">
                <a:sym typeface="Helvetica Neue Light"/>
              </a:rPr>
              <a:t>Click to edit Master title style</a:t>
            </a:r>
          </a:p>
        </p:txBody>
      </p:sp>
      <p:sp>
        <p:nvSpPr>
          <p:cNvPr id="11268"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1pPr>
      <a:lvl2pPr marL="6604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2pPr>
      <a:lvl3pPr marL="11049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3pPr>
      <a:lvl4pPr marL="15494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4pPr>
      <a:lvl5pPr marL="19939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type="body" idx="1"/>
          </p:nvPr>
        </p:nvSpPr>
        <p:spPr bwMode="auto">
          <a:xfrm>
            <a:off x="8369300" y="2324100"/>
            <a:ext cx="4064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sp>
        <p:nvSpPr>
          <p:cNvPr id="12291"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b" anchorCtr="0" compatLnSpc="1">
            <a:prstTxWarp prst="textNoShape">
              <a:avLst/>
            </a:prstTxWarp>
          </a:bodyPr>
          <a:lstStyle/>
          <a:p>
            <a:pPr lvl="0"/>
            <a:r>
              <a:rPr lang="en-US" smtClean="0">
                <a:sym typeface="Helvetica Neue Light"/>
              </a:rPr>
              <a:t>Click to edit Master title style</a:t>
            </a:r>
          </a:p>
        </p:txBody>
      </p:sp>
      <p:sp>
        <p:nvSpPr>
          <p:cNvPr id="12292"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1pPr>
      <a:lvl2pPr marL="6604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2pPr>
      <a:lvl3pPr marL="11049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3pPr>
      <a:lvl4pPr marL="15494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4pPr>
      <a:lvl5pPr marL="19939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1"/>
          <p:cNvSpPr>
            <a:spLocks noGrp="1" noChangeArrowheads="1"/>
          </p:cNvSpPr>
          <p:nvPr>
            <p:ph type="body" idx="1"/>
          </p:nvPr>
        </p:nvSpPr>
        <p:spPr bwMode="auto">
          <a:xfrm>
            <a:off x="571500" y="863600"/>
            <a:ext cx="11861800" cy="802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72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1pPr>
      <a:lvl2pPr marL="660400" indent="-266700" algn="l" rtl="0" eaLnBrk="0" fontAlgn="base" hangingPunct="0">
        <a:spcBef>
          <a:spcPts val="72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2pPr>
      <a:lvl3pPr marL="1104900" indent="-266700" algn="l" rtl="0" eaLnBrk="0" fontAlgn="base" hangingPunct="0">
        <a:spcBef>
          <a:spcPts val="72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3pPr>
      <a:lvl4pPr marL="1549400" indent="-266700" algn="l" rtl="0" eaLnBrk="0" fontAlgn="base" hangingPunct="0">
        <a:spcBef>
          <a:spcPts val="72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4pPr>
      <a:lvl5pPr marL="1993900" indent="-266700" algn="l" rtl="0" eaLnBrk="0" fontAlgn="base" hangingPunct="0">
        <a:spcBef>
          <a:spcPts val="72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5pPr>
      <a:lvl6pPr marL="24511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b" anchorCtr="0" compatLnSpc="1">
            <a:prstTxWarp prst="textNoShape">
              <a:avLst/>
            </a:prstTxWarp>
          </a:bodyPr>
          <a:lstStyle/>
          <a:p>
            <a:pPr lvl="0"/>
            <a:r>
              <a:rPr lang="en-US" smtClean="0">
                <a:sym typeface="Helvetica Neue Light"/>
              </a:rPr>
              <a:t>Click to edit Master title style</a:t>
            </a:r>
          </a:p>
        </p:txBody>
      </p:sp>
      <p:sp>
        <p:nvSpPr>
          <p:cNvPr id="14339" name="Line 2"/>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1pPr>
      <a:lvl2pPr marL="7112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2pPr>
      <a:lvl3pPr marL="11557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3pPr>
      <a:lvl4pPr marL="16002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4pPr>
      <a:lvl5pPr marL="20447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1"/>
          <p:cNvSpPr>
            <a:spLocks noGrp="1" noChangeArrowheads="1"/>
          </p:cNvSpPr>
          <p:nvPr>
            <p:ph type="body" idx="1"/>
          </p:nvPr>
        </p:nvSpPr>
        <p:spPr bwMode="auto">
          <a:xfrm>
            <a:off x="571500" y="2324100"/>
            <a:ext cx="118618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sp>
        <p:nvSpPr>
          <p:cNvPr id="15363" name="Rectangle 2"/>
          <p:cNvSpPr>
            <a:spLocks noGrp="1" noChangeArrowheads="1"/>
          </p:cNvSpPr>
          <p:nvPr>
            <p:ph type="title"/>
          </p:nvPr>
        </p:nvSpPr>
        <p:spPr bwMode="auto">
          <a:xfrm>
            <a:off x="571500" y="330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b" anchorCtr="0" compatLnSpc="1">
            <a:prstTxWarp prst="textNoShape">
              <a:avLst/>
            </a:prstTxWarp>
          </a:bodyPr>
          <a:lstStyle/>
          <a:p>
            <a:pPr lvl="0"/>
            <a:r>
              <a:rPr lang="en-US" smtClean="0">
                <a:sym typeface="Helvetica Neue Light"/>
              </a:rPr>
              <a:t>Click to edit Master title style</a:t>
            </a:r>
          </a:p>
        </p:txBody>
      </p:sp>
      <p:sp>
        <p:nvSpPr>
          <p:cNvPr id="15364" name="Line 3"/>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1pPr>
      <a:lvl2pPr marL="6604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2pPr>
      <a:lvl3pPr marL="11049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3pPr>
      <a:lvl4pPr marL="15494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4pPr>
      <a:lvl5pPr marL="19939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1pPr>
      <a:lvl2pPr marL="7112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2pPr>
      <a:lvl3pPr marL="11557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3pPr>
      <a:lvl4pPr marL="16002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4pPr>
      <a:lvl5pPr marL="20447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1"/>
          <p:cNvSpPr>
            <a:spLocks noGrp="1" noChangeArrowheads="1"/>
          </p:cNvSpPr>
          <p:nvPr>
            <p:ph type="body" idx="1"/>
          </p:nvPr>
        </p:nvSpPr>
        <p:spPr bwMode="auto">
          <a:xfrm>
            <a:off x="571500" y="5016500"/>
            <a:ext cx="50800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sp>
        <p:nvSpPr>
          <p:cNvPr id="16387" name="Line 2"/>
          <p:cNvSpPr>
            <a:spLocks noChangeShapeType="1"/>
          </p:cNvSpPr>
          <p:nvPr/>
        </p:nvSpPr>
        <p:spPr bwMode="auto">
          <a:xfrm>
            <a:off x="647700" y="4749800"/>
            <a:ext cx="4881563"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6388" name="Rectangle 3"/>
          <p:cNvSpPr>
            <a:spLocks noGrp="1" noChangeArrowheads="1"/>
          </p:cNvSpPr>
          <p:nvPr>
            <p:ph type="title"/>
          </p:nvPr>
        </p:nvSpPr>
        <p:spPr bwMode="auto">
          <a:xfrm>
            <a:off x="571500" y="1320800"/>
            <a:ext cx="5080000" cy="317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b" anchorCtr="0" compatLnSpc="1">
            <a:prstTxWarp prst="textNoShape">
              <a:avLst/>
            </a:prstTxWarp>
          </a:bodyPr>
          <a:lstStyle/>
          <a:p>
            <a:pPr lvl="0"/>
            <a:r>
              <a:rPr lang="en-US" smtClean="0">
                <a:sym typeface="Helvetica Neue Light"/>
              </a:rPr>
              <a:t>Click to edit Master title style</a:t>
            </a:r>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606060"/>
          </a:solidFill>
          <a:latin typeface="+mn-lt"/>
          <a:ea typeface="+mn-ea"/>
          <a:cs typeface="+mn-cs"/>
          <a:sym typeface="Helvetica Neue"/>
        </a:defRPr>
      </a:lvl1pPr>
      <a:lvl2pPr marL="742950" indent="-285750" algn="l" rtl="0" eaLnBrk="0" fontAlgn="base" hangingPunct="0">
        <a:spcBef>
          <a:spcPct val="0"/>
        </a:spcBef>
        <a:spcAft>
          <a:spcPct val="0"/>
        </a:spcAft>
        <a:defRPr sz="2600">
          <a:solidFill>
            <a:srgbClr val="606060"/>
          </a:solidFill>
          <a:latin typeface="+mn-lt"/>
          <a:ea typeface="+mn-ea"/>
          <a:cs typeface="+mn-cs"/>
          <a:sym typeface="Helvetica Neue"/>
        </a:defRPr>
      </a:lvl2pPr>
      <a:lvl3pPr marL="1143000" indent="-228600" algn="l" rtl="0" eaLnBrk="0" fontAlgn="base" hangingPunct="0">
        <a:spcBef>
          <a:spcPct val="0"/>
        </a:spcBef>
        <a:spcAft>
          <a:spcPct val="0"/>
        </a:spcAft>
        <a:defRPr sz="2600">
          <a:solidFill>
            <a:srgbClr val="606060"/>
          </a:solidFill>
          <a:latin typeface="+mn-lt"/>
          <a:ea typeface="+mn-ea"/>
          <a:cs typeface="+mn-cs"/>
          <a:sym typeface="Helvetica Neue"/>
        </a:defRPr>
      </a:lvl3pPr>
      <a:lvl4pPr marL="1600200" indent="-228600" algn="l" rtl="0" eaLnBrk="0" fontAlgn="base" hangingPunct="0">
        <a:spcBef>
          <a:spcPct val="0"/>
        </a:spcBef>
        <a:spcAft>
          <a:spcPct val="0"/>
        </a:spcAft>
        <a:defRPr sz="2600">
          <a:solidFill>
            <a:srgbClr val="606060"/>
          </a:solidFill>
          <a:latin typeface="+mn-lt"/>
          <a:ea typeface="+mn-ea"/>
          <a:cs typeface="+mn-cs"/>
          <a:sym typeface="Helvetica Neue"/>
        </a:defRPr>
      </a:lvl4pPr>
      <a:lvl5pPr marL="2057400" indent="-228600" algn="l" rtl="0" eaLnBrk="0" fontAlgn="base" hangingPunct="0">
        <a:spcBef>
          <a:spcPct val="0"/>
        </a:spcBef>
        <a:spcAft>
          <a:spcPct val="0"/>
        </a:spcAft>
        <a:defRPr sz="2600">
          <a:solidFill>
            <a:srgbClr val="606060"/>
          </a:solidFill>
          <a:latin typeface="+mn-lt"/>
          <a:ea typeface="+mn-ea"/>
          <a:cs typeface="+mn-cs"/>
          <a:sym typeface="Helvetica Neue"/>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noChangeArrowheads="1"/>
          </p:cNvSpPr>
          <p:nvPr>
            <p:ph type="title"/>
          </p:nvPr>
        </p:nvSpPr>
        <p:spPr bwMode="auto">
          <a:xfrm>
            <a:off x="1409700" y="7785100"/>
            <a:ext cx="57912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ctr" anchorCtr="0" compatLnSpc="1">
            <a:prstTxWarp prst="textNoShape">
              <a:avLst/>
            </a:prstTxWarp>
          </a:bodyPr>
          <a:lstStyle/>
          <a:p>
            <a:pPr lvl="0"/>
            <a:r>
              <a:rPr lang="en-US" smtClean="0">
                <a:sym typeface="Helvetica Neue Light"/>
              </a:rPr>
              <a:t>Click to edit Master title style</a:t>
            </a:r>
          </a:p>
        </p:txBody>
      </p:sp>
      <p:sp>
        <p:nvSpPr>
          <p:cNvPr id="17411" name="Line 2"/>
          <p:cNvSpPr>
            <a:spLocks noChangeShapeType="1"/>
          </p:cNvSpPr>
          <p:nvPr/>
        </p:nvSpPr>
        <p:spPr bwMode="auto">
          <a:xfrm flipH="1">
            <a:off x="7543800" y="7975600"/>
            <a:ext cx="0" cy="142240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17412" name="Rectangle 3"/>
          <p:cNvSpPr>
            <a:spLocks noGrp="1" noChangeArrowheads="1"/>
          </p:cNvSpPr>
          <p:nvPr>
            <p:ph type="body" idx="1"/>
          </p:nvPr>
        </p:nvSpPr>
        <p:spPr bwMode="auto">
          <a:xfrm>
            <a:off x="7848600" y="8470900"/>
            <a:ext cx="49530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spTree>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Lst>
  <p:transition/>
  <p:txStyles>
    <p:titleStyle>
      <a:lvl1pPr algn="r" rtl="0" eaLnBrk="0" fontAlgn="base" hangingPunct="0">
        <a:spcBef>
          <a:spcPct val="0"/>
        </a:spcBef>
        <a:spcAft>
          <a:spcPct val="0"/>
        </a:spcAft>
        <a:defRPr sz="4200">
          <a:solidFill>
            <a:schemeClr val="tx1"/>
          </a:solidFill>
          <a:latin typeface="+mj-lt"/>
          <a:ea typeface="+mj-ea"/>
          <a:cs typeface="+mj-cs"/>
          <a:sym typeface="Helvetica Neue Light"/>
        </a:defRPr>
      </a:lvl1pPr>
      <a:lvl2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2pPr>
      <a:lvl3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3pPr>
      <a:lvl4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4pPr>
      <a:lvl5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5pPr>
      <a:lvl6pPr marL="4572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999999"/>
          </a:solidFill>
          <a:latin typeface="+mn-lt"/>
          <a:ea typeface="+mn-ea"/>
          <a:cs typeface="+mn-cs"/>
          <a:sym typeface="Helvetica Neue"/>
        </a:defRPr>
      </a:lvl1pPr>
      <a:lvl2pPr marL="742950" indent="-285750" algn="l" rtl="0" eaLnBrk="0" fontAlgn="base" hangingPunct="0">
        <a:spcBef>
          <a:spcPct val="0"/>
        </a:spcBef>
        <a:spcAft>
          <a:spcPct val="0"/>
        </a:spcAft>
        <a:defRPr sz="2600">
          <a:solidFill>
            <a:srgbClr val="999999"/>
          </a:solidFill>
          <a:latin typeface="+mn-lt"/>
          <a:ea typeface="+mn-ea"/>
          <a:cs typeface="+mn-cs"/>
          <a:sym typeface="Helvetica Neue"/>
        </a:defRPr>
      </a:lvl2pPr>
      <a:lvl3pPr marL="1143000" indent="-228600" algn="l" rtl="0" eaLnBrk="0" fontAlgn="base" hangingPunct="0">
        <a:spcBef>
          <a:spcPct val="0"/>
        </a:spcBef>
        <a:spcAft>
          <a:spcPct val="0"/>
        </a:spcAft>
        <a:defRPr sz="2600">
          <a:solidFill>
            <a:srgbClr val="999999"/>
          </a:solidFill>
          <a:latin typeface="+mn-lt"/>
          <a:ea typeface="+mn-ea"/>
          <a:cs typeface="+mn-cs"/>
          <a:sym typeface="Helvetica Neue"/>
        </a:defRPr>
      </a:lvl3pPr>
      <a:lvl4pPr marL="1600200" indent="-228600" algn="l" rtl="0" eaLnBrk="0" fontAlgn="base" hangingPunct="0">
        <a:spcBef>
          <a:spcPct val="0"/>
        </a:spcBef>
        <a:spcAft>
          <a:spcPct val="0"/>
        </a:spcAft>
        <a:defRPr sz="2600">
          <a:solidFill>
            <a:srgbClr val="999999"/>
          </a:solidFill>
          <a:latin typeface="+mn-lt"/>
          <a:ea typeface="+mn-ea"/>
          <a:cs typeface="+mn-cs"/>
          <a:sym typeface="Helvetica Neue"/>
        </a:defRPr>
      </a:lvl4pPr>
      <a:lvl5pPr marL="2057400" indent="-228600" algn="l" rtl="0" eaLnBrk="0" fontAlgn="base" hangingPunct="0">
        <a:spcBef>
          <a:spcPct val="0"/>
        </a:spcBef>
        <a:spcAft>
          <a:spcPct val="0"/>
        </a:spcAft>
        <a:defRPr sz="2600">
          <a:solidFill>
            <a:srgbClr val="999999"/>
          </a:solidFill>
          <a:latin typeface="+mn-lt"/>
          <a:ea typeface="+mn-ea"/>
          <a:cs typeface="+mn-cs"/>
          <a:sym typeface="Helvetica Neue"/>
        </a:defRPr>
      </a:lvl5pPr>
      <a:lvl6pPr marL="457200" algn="l" rtl="0" fontAlgn="base">
        <a:spcBef>
          <a:spcPct val="0"/>
        </a:spcBef>
        <a:spcAft>
          <a:spcPct val="0"/>
        </a:spcAft>
        <a:defRPr sz="2600">
          <a:solidFill>
            <a:srgbClr val="999999"/>
          </a:solidFill>
          <a:latin typeface="+mn-lt"/>
          <a:ea typeface="+mn-ea"/>
          <a:cs typeface="+mn-cs"/>
          <a:sym typeface="Helvetica Neue" charset="0"/>
        </a:defRPr>
      </a:lvl6pPr>
      <a:lvl7pPr marL="914400" algn="l" rtl="0" fontAlgn="base">
        <a:spcBef>
          <a:spcPct val="0"/>
        </a:spcBef>
        <a:spcAft>
          <a:spcPct val="0"/>
        </a:spcAft>
        <a:defRPr sz="2600">
          <a:solidFill>
            <a:srgbClr val="999999"/>
          </a:solidFill>
          <a:latin typeface="+mn-lt"/>
          <a:ea typeface="+mn-ea"/>
          <a:cs typeface="+mn-cs"/>
          <a:sym typeface="Helvetica Neue" charset="0"/>
        </a:defRPr>
      </a:lvl7pPr>
      <a:lvl8pPr marL="1371600" algn="l" rtl="0" fontAlgn="base">
        <a:spcBef>
          <a:spcPct val="0"/>
        </a:spcBef>
        <a:spcAft>
          <a:spcPct val="0"/>
        </a:spcAft>
        <a:defRPr sz="2600">
          <a:solidFill>
            <a:srgbClr val="999999"/>
          </a:solidFill>
          <a:latin typeface="+mn-lt"/>
          <a:ea typeface="+mn-ea"/>
          <a:cs typeface="+mn-cs"/>
          <a:sym typeface="Helvetica Neue" charset="0"/>
        </a:defRPr>
      </a:lvl8pPr>
      <a:lvl9pPr marL="1828800" algn="l" rtl="0" fontAlgn="base">
        <a:spcBef>
          <a:spcPct val="0"/>
        </a:spcBef>
        <a:spcAft>
          <a:spcPct val="0"/>
        </a:spcAft>
        <a:defRPr sz="2600">
          <a:solidFill>
            <a:srgbClr val="999999"/>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bwMode="auto">
          <a:xfrm>
            <a:off x="571500" y="3708400"/>
            <a:ext cx="11861800" cy="233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ctr" anchorCtr="0" compatLnSpc="1">
            <a:prstTxWarp prst="textNoShape">
              <a:avLst/>
            </a:prstTxWarp>
          </a:bodyPr>
          <a:lstStyle/>
          <a:p>
            <a:pPr lvl="0"/>
            <a:r>
              <a:rPr lang="en-US" smtClean="0">
                <a:sym typeface="Helvetica Neue Light"/>
              </a:rPr>
              <a:t>Click to edit Master title style</a:t>
            </a: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600">
          <a:solidFill>
            <a:srgbClr val="606060"/>
          </a:solidFill>
          <a:latin typeface="+mn-lt"/>
          <a:ea typeface="+mn-ea"/>
          <a:cs typeface="+mn-cs"/>
          <a:sym typeface="Helvetica Neue"/>
        </a:defRPr>
      </a:lvl1pPr>
      <a:lvl2pPr marL="742950" indent="-285750" algn="l" rtl="0" eaLnBrk="0" fontAlgn="base" hangingPunct="0">
        <a:spcBef>
          <a:spcPct val="0"/>
        </a:spcBef>
        <a:spcAft>
          <a:spcPct val="0"/>
        </a:spcAft>
        <a:defRPr sz="2600">
          <a:solidFill>
            <a:srgbClr val="606060"/>
          </a:solidFill>
          <a:latin typeface="+mn-lt"/>
          <a:ea typeface="+mn-ea"/>
          <a:cs typeface="+mn-cs"/>
          <a:sym typeface="Helvetica Neue"/>
        </a:defRPr>
      </a:lvl2pPr>
      <a:lvl3pPr marL="1143000" indent="-228600" algn="l" rtl="0" eaLnBrk="0" fontAlgn="base" hangingPunct="0">
        <a:spcBef>
          <a:spcPct val="0"/>
        </a:spcBef>
        <a:spcAft>
          <a:spcPct val="0"/>
        </a:spcAft>
        <a:defRPr sz="2600">
          <a:solidFill>
            <a:srgbClr val="606060"/>
          </a:solidFill>
          <a:latin typeface="+mn-lt"/>
          <a:ea typeface="+mn-ea"/>
          <a:cs typeface="+mn-cs"/>
          <a:sym typeface="Helvetica Neue"/>
        </a:defRPr>
      </a:lvl3pPr>
      <a:lvl4pPr marL="1600200" indent="-228600" algn="l" rtl="0" eaLnBrk="0" fontAlgn="base" hangingPunct="0">
        <a:spcBef>
          <a:spcPct val="0"/>
        </a:spcBef>
        <a:spcAft>
          <a:spcPct val="0"/>
        </a:spcAft>
        <a:defRPr sz="2600">
          <a:solidFill>
            <a:srgbClr val="606060"/>
          </a:solidFill>
          <a:latin typeface="+mn-lt"/>
          <a:ea typeface="+mn-ea"/>
          <a:cs typeface="+mn-cs"/>
          <a:sym typeface="Helvetica Neue"/>
        </a:defRPr>
      </a:lvl4pPr>
      <a:lvl5pPr marL="2057400" indent="-228600" algn="l" rtl="0" eaLnBrk="0" fontAlgn="base" hangingPunct="0">
        <a:spcBef>
          <a:spcPct val="0"/>
        </a:spcBef>
        <a:spcAft>
          <a:spcPct val="0"/>
        </a:spcAft>
        <a:defRPr sz="2600">
          <a:solidFill>
            <a:srgbClr val="606060"/>
          </a:solidFill>
          <a:latin typeface="+mn-lt"/>
          <a:ea typeface="+mn-ea"/>
          <a:cs typeface="+mn-cs"/>
          <a:sym typeface="Helvetica Neue"/>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571500" y="584200"/>
            <a:ext cx="118618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b" anchorCtr="0" compatLnSpc="1">
            <a:prstTxWarp prst="textNoShape">
              <a:avLst/>
            </a:prstTxWarp>
          </a:bodyPr>
          <a:lstStyle/>
          <a:p>
            <a:pPr lvl="0"/>
            <a:r>
              <a:rPr lang="en-US" smtClean="0">
                <a:sym typeface="Helvetica Neue Light"/>
              </a:rPr>
              <a:t>Click to edit Master title style</a:t>
            </a:r>
          </a:p>
        </p:txBody>
      </p:sp>
      <p:sp>
        <p:nvSpPr>
          <p:cNvPr id="2051" name="Line 2"/>
          <p:cNvSpPr>
            <a:spLocks noChangeShapeType="1"/>
          </p:cNvSpPr>
          <p:nvPr/>
        </p:nvSpPr>
        <p:spPr bwMode="auto">
          <a:xfrm>
            <a:off x="647700" y="1968500"/>
            <a:ext cx="117094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2052" name="Rectangle 3"/>
          <p:cNvSpPr>
            <a:spLocks noGrp="1" noChangeArrowheads="1"/>
          </p:cNvSpPr>
          <p:nvPr>
            <p:ph type="body" idx="1"/>
          </p:nvPr>
        </p:nvSpPr>
        <p:spPr bwMode="auto">
          <a:xfrm>
            <a:off x="571500" y="2324100"/>
            <a:ext cx="118618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pic>
        <p:nvPicPr>
          <p:cNvPr id="2053" name="Picture 5" descr="Logo300dpi %281%29.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0083800" y="381000"/>
            <a:ext cx="2286000" cy="135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TextBox 5"/>
          <p:cNvSpPr txBox="1">
            <a:spLocks noChangeArrowheads="1"/>
          </p:cNvSpPr>
          <p:nvPr/>
        </p:nvSpPr>
        <p:spPr bwMode="auto">
          <a:xfrm>
            <a:off x="558800" y="300038"/>
            <a:ext cx="3724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Helvetica Neue Light" charset="0"/>
                <a:ea typeface="ヒラギノ角ゴ ProN W3" charset="-128"/>
                <a:sym typeface="Helvetica Neue Light" charset="0"/>
              </a:defRPr>
            </a:lvl1pPr>
            <a:lvl2pPr marL="742950" indent="-285750" eaLnBrk="0" hangingPunct="0">
              <a:defRPr sz="4200">
                <a:solidFill>
                  <a:srgbClr val="000000"/>
                </a:solidFill>
                <a:latin typeface="Helvetica Neue Light" charset="0"/>
                <a:ea typeface="ヒラギノ角ゴ ProN W3" charset="-128"/>
                <a:sym typeface="Helvetica Neue Light" charset="0"/>
              </a:defRPr>
            </a:lvl2pPr>
            <a:lvl3pPr marL="1143000" indent="-228600" eaLnBrk="0" hangingPunct="0">
              <a:defRPr sz="4200">
                <a:solidFill>
                  <a:srgbClr val="000000"/>
                </a:solidFill>
                <a:latin typeface="Helvetica Neue Light" charset="0"/>
                <a:ea typeface="ヒラギノ角ゴ ProN W3" charset="-128"/>
                <a:sym typeface="Helvetica Neue Light" charset="0"/>
              </a:defRPr>
            </a:lvl3pPr>
            <a:lvl4pPr marL="1600200" indent="-228600" eaLnBrk="0" hangingPunct="0">
              <a:defRPr sz="4200">
                <a:solidFill>
                  <a:srgbClr val="000000"/>
                </a:solidFill>
                <a:latin typeface="Helvetica Neue Light" charset="0"/>
                <a:ea typeface="ヒラギノ角ゴ ProN W3" charset="-128"/>
                <a:sym typeface="Helvetica Neue Light" charset="0"/>
              </a:defRPr>
            </a:lvl4pPr>
            <a:lvl5pPr marL="2057400" indent="-228600" eaLnBrk="0" hangingPunct="0">
              <a:defRPr sz="4200">
                <a:solidFill>
                  <a:srgbClr val="000000"/>
                </a:solidFill>
                <a:latin typeface="Helvetica Neue Light" charset="0"/>
                <a:ea typeface="ヒラギノ角ゴ ProN W3" charset="-128"/>
                <a:sym typeface="Helvetica Neue Light" charset="0"/>
              </a:defRPr>
            </a:lvl5pPr>
            <a:lvl6pPr marL="25146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6pPr>
            <a:lvl7pPr marL="29718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7pPr>
            <a:lvl8pPr marL="34290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8pPr>
            <a:lvl9pPr marL="3886200" indent="-228600" algn="ctr" eaLnBrk="0" fontAlgn="base" hangingPunct="0">
              <a:spcBef>
                <a:spcPct val="0"/>
              </a:spcBef>
              <a:spcAft>
                <a:spcPct val="0"/>
              </a:spcAft>
              <a:defRPr sz="4200">
                <a:solidFill>
                  <a:srgbClr val="000000"/>
                </a:solidFill>
                <a:latin typeface="Helvetica Neue Light" charset="0"/>
                <a:ea typeface="ヒラギノ角ゴ ProN W3" charset="-128"/>
                <a:sym typeface="Helvetica Neue Light" charset="0"/>
              </a:defRPr>
            </a:lvl9pPr>
          </a:lstStyle>
          <a:p>
            <a:pPr eaLnBrk="1" hangingPunct="1">
              <a:defRPr/>
            </a:pPr>
            <a:r>
              <a:rPr lang="en-US" sz="1200" b="1" dirty="0" smtClean="0">
                <a:cs typeface="+mn-cs"/>
              </a:rPr>
              <a:t>Section: Subsection</a:t>
            </a:r>
            <a:r>
              <a:rPr lang="en-US" sz="1200" dirty="0" smtClean="0">
                <a:cs typeface="+mn-cs"/>
              </a:rPr>
              <a:t>: Title</a:t>
            </a:r>
            <a:r>
              <a:rPr lang="en-US" sz="1200" dirty="0">
                <a:cs typeface="+mn-cs"/>
              </a:rPr>
              <a:t>; Version 1.0, Reviewed </a:t>
            </a:r>
            <a:r>
              <a:rPr lang="en-US" sz="1200" dirty="0" smtClean="0">
                <a:cs typeface="+mn-cs"/>
              </a:rPr>
              <a:t>???</a:t>
            </a:r>
            <a:endParaRPr lang="en-US" sz="1200" dirty="0">
              <a:cs typeface="+mn-cs"/>
            </a:endParaRP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600"/>
        </a:spcBef>
        <a:spcAft>
          <a:spcPct val="0"/>
        </a:spcAft>
        <a:buClr>
          <a:srgbClr val="606060"/>
        </a:buClr>
        <a:buSzPct val="100000"/>
        <a:buFont typeface="Helvetica Neue"/>
        <a:buChar char="•"/>
        <a:defRPr sz="3400">
          <a:solidFill>
            <a:srgbClr val="606060"/>
          </a:solidFill>
          <a:latin typeface="+mn-lt"/>
          <a:ea typeface="+mn-ea"/>
          <a:cs typeface="+mn-cs"/>
          <a:sym typeface="Helvetica Neue"/>
        </a:defRPr>
      </a:lvl1pPr>
      <a:lvl2pPr marL="660400" indent="-266700" algn="l" rtl="0" eaLnBrk="0" fontAlgn="base" hangingPunct="0">
        <a:spcBef>
          <a:spcPts val="600"/>
        </a:spcBef>
        <a:spcAft>
          <a:spcPct val="0"/>
        </a:spcAft>
        <a:buClr>
          <a:srgbClr val="606060"/>
        </a:buClr>
        <a:buSzPct val="100000"/>
        <a:buFont typeface="Helvetica Neue"/>
        <a:buChar char="•"/>
        <a:defRPr sz="2800">
          <a:solidFill>
            <a:srgbClr val="606060"/>
          </a:solidFill>
          <a:latin typeface="+mn-lt"/>
          <a:ea typeface="+mn-ea"/>
          <a:cs typeface="+mn-cs"/>
          <a:sym typeface="Helvetica Neue"/>
        </a:defRPr>
      </a:lvl2pPr>
      <a:lvl3pPr marL="1104900" indent="-266700" algn="l" rtl="0" eaLnBrk="0" fontAlgn="base" hangingPunct="0">
        <a:spcBef>
          <a:spcPts val="600"/>
        </a:spcBef>
        <a:spcAft>
          <a:spcPct val="0"/>
        </a:spcAft>
        <a:buClr>
          <a:srgbClr val="606060"/>
        </a:buClr>
        <a:buSzPct val="100000"/>
        <a:buFont typeface="Helvetica Neue"/>
        <a:buChar char="•"/>
        <a:defRPr sz="2400">
          <a:solidFill>
            <a:srgbClr val="606060"/>
          </a:solidFill>
          <a:latin typeface="+mn-lt"/>
          <a:ea typeface="+mn-ea"/>
          <a:cs typeface="+mn-cs"/>
          <a:sym typeface="Helvetica Neue"/>
        </a:defRPr>
      </a:lvl3pPr>
      <a:lvl4pPr marL="1549400" indent="-266700" algn="l" rtl="0" eaLnBrk="0" fontAlgn="base" hangingPunct="0">
        <a:spcBef>
          <a:spcPts val="600"/>
        </a:spcBef>
        <a:spcAft>
          <a:spcPct val="0"/>
        </a:spcAft>
        <a:buClr>
          <a:srgbClr val="606060"/>
        </a:buClr>
        <a:buSzPct val="100000"/>
        <a:buFont typeface="Helvetica Neue"/>
        <a:buChar char="•"/>
        <a:defRPr sz="2200">
          <a:solidFill>
            <a:srgbClr val="606060"/>
          </a:solidFill>
          <a:latin typeface="+mn-lt"/>
          <a:ea typeface="+mn-ea"/>
          <a:cs typeface="+mn-cs"/>
          <a:sym typeface="Helvetica Neue"/>
        </a:defRPr>
      </a:lvl4pPr>
      <a:lvl5pPr marL="1993900" indent="-266700" algn="l" rtl="0" eaLnBrk="0" fontAlgn="base" hangingPunct="0">
        <a:spcBef>
          <a:spcPts val="600"/>
        </a:spcBef>
        <a:spcAft>
          <a:spcPct val="0"/>
        </a:spcAft>
        <a:buClr>
          <a:srgbClr val="606060"/>
        </a:buClr>
        <a:buSzPct val="100000"/>
        <a:buFont typeface="Helvetica Neue"/>
        <a:buChar char="•"/>
        <a:defRPr sz="2200">
          <a:solidFill>
            <a:srgbClr val="606060"/>
          </a:solidFill>
          <a:latin typeface="+mn-lt"/>
          <a:ea typeface="+mn-ea"/>
          <a:cs typeface="+mn-cs"/>
          <a:sym typeface="Helvetica Neue"/>
        </a:defRPr>
      </a:lvl5pPr>
      <a:lvl6pPr marL="24511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6pPr>
      <a:lvl7pPr marL="29083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7pPr>
      <a:lvl8pPr marL="33655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8pPr>
      <a:lvl9pPr marL="38227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sp>
        <p:nvSpPr>
          <p:cNvPr id="3075" name="Line 2"/>
          <p:cNvSpPr>
            <a:spLocks noChangeShapeType="1"/>
          </p:cNvSpPr>
          <p:nvPr/>
        </p:nvSpPr>
        <p:spPr bwMode="auto">
          <a:xfrm flipH="1">
            <a:off x="9066213" y="519113"/>
            <a:ext cx="1587" cy="79644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6" name="Line 3"/>
          <p:cNvSpPr>
            <a:spLocks noChangeShapeType="1"/>
          </p:cNvSpPr>
          <p:nvPr/>
        </p:nvSpPr>
        <p:spPr bwMode="auto">
          <a:xfrm>
            <a:off x="9066213" y="3092450"/>
            <a:ext cx="34305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3077" name="Line 4"/>
          <p:cNvSpPr>
            <a:spLocks noChangeShapeType="1"/>
          </p:cNvSpPr>
          <p:nvPr/>
        </p:nvSpPr>
        <p:spPr bwMode="auto">
          <a:xfrm>
            <a:off x="9066213" y="5873750"/>
            <a:ext cx="3430587" cy="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sp>
        <p:nvSpPr>
          <p:cNvPr id="4099" name="Line 2"/>
          <p:cNvSpPr>
            <a:spLocks noChangeShapeType="1"/>
          </p:cNvSpPr>
          <p:nvPr/>
        </p:nvSpPr>
        <p:spPr bwMode="auto">
          <a:xfrm flipH="1">
            <a:off x="6502400" y="1803400"/>
            <a:ext cx="0" cy="43180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sp>
        <p:nvSpPr>
          <p:cNvPr id="5123" name="Line 2"/>
          <p:cNvSpPr>
            <a:spLocks noChangeShapeType="1"/>
          </p:cNvSpPr>
          <p:nvPr/>
        </p:nvSpPr>
        <p:spPr bwMode="auto">
          <a:xfrm flipH="1">
            <a:off x="4430713" y="1778000"/>
            <a:ext cx="1587" cy="50546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sp>
        <p:nvSpPr>
          <p:cNvPr id="6147" name="Line 2"/>
          <p:cNvSpPr>
            <a:spLocks noChangeShapeType="1"/>
          </p:cNvSpPr>
          <p:nvPr/>
        </p:nvSpPr>
        <p:spPr bwMode="auto">
          <a:xfrm flipH="1">
            <a:off x="6488113" y="508000"/>
            <a:ext cx="1587" cy="8013700"/>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sp>
        <p:nvSpPr>
          <p:cNvPr id="7171" name="Line 2"/>
          <p:cNvSpPr>
            <a:spLocks noChangeShapeType="1"/>
          </p:cNvSpPr>
          <p:nvPr/>
        </p:nvSpPr>
        <p:spPr bwMode="auto">
          <a:xfrm flipH="1">
            <a:off x="4443413" y="1776413"/>
            <a:ext cx="1587" cy="50688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7172" name="Line 3"/>
          <p:cNvSpPr>
            <a:spLocks noChangeShapeType="1"/>
          </p:cNvSpPr>
          <p:nvPr/>
        </p:nvSpPr>
        <p:spPr bwMode="auto">
          <a:xfrm flipH="1">
            <a:off x="8545513" y="1776413"/>
            <a:ext cx="1587" cy="5068887"/>
          </a:xfrm>
          <a:prstGeom prst="line">
            <a:avLst/>
          </a:prstGeom>
          <a:noFill/>
          <a:ln w="12700">
            <a:solidFill>
              <a:srgbClr val="9A9A9A"/>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
          <p:cNvSpPr>
            <a:spLocks noGrp="1" noChangeArrowheads="1"/>
          </p:cNvSpPr>
          <p:nvPr>
            <p:ph type="body" idx="1"/>
          </p:nvPr>
        </p:nvSpPr>
        <p:spPr bwMode="auto">
          <a:xfrm>
            <a:off x="431800" y="8813800"/>
            <a:ext cx="8255000"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defRPr sz="2000">
          <a:solidFill>
            <a:srgbClr val="727272"/>
          </a:solidFill>
          <a:latin typeface="+mn-lt"/>
          <a:ea typeface="+mn-ea"/>
          <a:cs typeface="+mn-cs"/>
          <a:sym typeface="Helvetica Neue"/>
        </a:defRPr>
      </a:lvl1pPr>
      <a:lvl2pPr marL="742950" indent="-285750" algn="l" rtl="0" eaLnBrk="0" fontAlgn="base" hangingPunct="0">
        <a:spcBef>
          <a:spcPct val="0"/>
        </a:spcBef>
        <a:spcAft>
          <a:spcPct val="0"/>
        </a:spcAft>
        <a:defRPr sz="2000">
          <a:solidFill>
            <a:srgbClr val="727272"/>
          </a:solidFill>
          <a:latin typeface="+mn-lt"/>
          <a:ea typeface="+mn-ea"/>
          <a:cs typeface="+mn-cs"/>
          <a:sym typeface="Helvetica Neue"/>
        </a:defRPr>
      </a:lvl2pPr>
      <a:lvl3pPr marL="1143000" indent="-228600" algn="l" rtl="0" eaLnBrk="0" fontAlgn="base" hangingPunct="0">
        <a:spcBef>
          <a:spcPct val="0"/>
        </a:spcBef>
        <a:spcAft>
          <a:spcPct val="0"/>
        </a:spcAft>
        <a:defRPr sz="2000">
          <a:solidFill>
            <a:srgbClr val="727272"/>
          </a:solidFill>
          <a:latin typeface="+mn-lt"/>
          <a:ea typeface="+mn-ea"/>
          <a:cs typeface="+mn-cs"/>
          <a:sym typeface="Helvetica Neue"/>
        </a:defRPr>
      </a:lvl3pPr>
      <a:lvl4pPr marL="1600200" indent="-228600" algn="l" rtl="0" eaLnBrk="0" fontAlgn="base" hangingPunct="0">
        <a:spcBef>
          <a:spcPct val="0"/>
        </a:spcBef>
        <a:spcAft>
          <a:spcPct val="0"/>
        </a:spcAft>
        <a:defRPr sz="2000">
          <a:solidFill>
            <a:srgbClr val="727272"/>
          </a:solidFill>
          <a:latin typeface="+mn-lt"/>
          <a:ea typeface="+mn-ea"/>
          <a:cs typeface="+mn-cs"/>
          <a:sym typeface="Helvetica Neue"/>
        </a:defRPr>
      </a:lvl4pPr>
      <a:lvl5pPr marL="2057400" indent="-228600" algn="l" rtl="0" eaLnBrk="0" fontAlgn="base" hangingPunct="0">
        <a:spcBef>
          <a:spcPct val="0"/>
        </a:spcBef>
        <a:spcAft>
          <a:spcPct val="0"/>
        </a:spcAft>
        <a:defRPr sz="2000">
          <a:solidFill>
            <a:srgbClr val="727272"/>
          </a:solidFill>
          <a:latin typeface="+mn-lt"/>
          <a:ea typeface="+mn-ea"/>
          <a:cs typeface="+mn-cs"/>
          <a:sym typeface="Helvetica Neue"/>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
          <p:cNvSpPr>
            <a:spLocks noGrp="1" noChangeArrowheads="1"/>
          </p:cNvSpPr>
          <p:nvPr>
            <p:ph type="body" idx="1"/>
          </p:nvPr>
        </p:nvSpPr>
        <p:spPr bwMode="auto">
          <a:xfrm>
            <a:off x="571500" y="2324100"/>
            <a:ext cx="5080000" cy="656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t" anchorCtr="0" compatLnSpc="1">
            <a:prstTxWarp prst="textNoShape">
              <a:avLst/>
            </a:prstTxWarp>
          </a:bodyPr>
          <a:lstStyle/>
          <a:p>
            <a:pPr lvl="0"/>
            <a:r>
              <a:rPr lang="en-US" smtClean="0">
                <a:sym typeface="Helvetica Neue"/>
              </a:rPr>
              <a:t>Click to edit Master text styles</a:t>
            </a:r>
          </a:p>
          <a:p>
            <a:pPr lvl="1"/>
            <a:r>
              <a:rPr lang="en-US" smtClean="0">
                <a:sym typeface="Helvetica Neue"/>
              </a:rPr>
              <a:t>Second level</a:t>
            </a:r>
          </a:p>
          <a:p>
            <a:pPr lvl="2"/>
            <a:r>
              <a:rPr lang="en-US" smtClean="0">
                <a:sym typeface="Helvetica Neue"/>
              </a:rPr>
              <a:t>Third level</a:t>
            </a:r>
          </a:p>
          <a:p>
            <a:pPr lvl="3"/>
            <a:r>
              <a:rPr lang="en-US" smtClean="0">
                <a:sym typeface="Helvetica Neue"/>
              </a:rPr>
              <a:t>Fourth level</a:t>
            </a:r>
          </a:p>
          <a:p>
            <a:pPr lvl="4"/>
            <a:r>
              <a:rPr lang="en-US" smtClean="0">
                <a:sym typeface="Helvetica Neue"/>
              </a:rPr>
              <a:t>Fifth level</a:t>
            </a:r>
          </a:p>
        </p:txBody>
      </p:sp>
      <p:sp>
        <p:nvSpPr>
          <p:cNvPr id="9219" name="Line 2"/>
          <p:cNvSpPr>
            <a:spLocks noChangeShapeType="1"/>
          </p:cNvSpPr>
          <p:nvPr/>
        </p:nvSpPr>
        <p:spPr bwMode="auto">
          <a:xfrm>
            <a:off x="647700" y="1968500"/>
            <a:ext cx="4876800" cy="0"/>
          </a:xfrm>
          <a:prstGeom prst="line">
            <a:avLst/>
          </a:prstGeom>
          <a:noFill/>
          <a:ln w="12700">
            <a:solidFill>
              <a:srgbClr val="888888"/>
            </a:solidFill>
            <a:miter lim="800000"/>
            <a:headEnd/>
            <a:tailEnd/>
          </a:ln>
          <a:extLst>
            <a:ext uri="{909E8E84-426E-40DD-AFC4-6F175D3DCCD1}">
              <a14:hiddenFill xmlns:a14="http://schemas.microsoft.com/office/drawing/2010/main">
                <a:noFill/>
              </a14:hiddenFill>
            </a:ext>
          </a:extLst>
        </p:spPr>
        <p:txBody>
          <a:bodyPr lIns="0" tIns="0" rIns="0" bIns="0"/>
          <a:lstStyle/>
          <a:p>
            <a:endParaRPr lang="en-US"/>
          </a:p>
        </p:txBody>
      </p:sp>
      <p:sp>
        <p:nvSpPr>
          <p:cNvPr id="9220" name="Rectangle 3"/>
          <p:cNvSpPr>
            <a:spLocks noGrp="1" noChangeArrowheads="1"/>
          </p:cNvSpPr>
          <p:nvPr>
            <p:ph type="title"/>
          </p:nvPr>
        </p:nvSpPr>
        <p:spPr bwMode="auto">
          <a:xfrm>
            <a:off x="571500" y="330200"/>
            <a:ext cx="508000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800" tIns="50800" rIns="50800" bIns="50800" numCol="1" anchor="b" anchorCtr="0" compatLnSpc="1">
            <a:prstTxWarp prst="textNoShape">
              <a:avLst/>
            </a:prstTxWarp>
          </a:bodyPr>
          <a:lstStyle/>
          <a:p>
            <a:pPr lvl="0"/>
            <a:r>
              <a:rPr lang="en-US" smtClean="0">
                <a:sym typeface="Helvetica Neue Light"/>
              </a:rPr>
              <a:t>Click to edit Master title style</a:t>
            </a:r>
          </a:p>
        </p:txBody>
      </p:sp>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1pPr>
      <a:lvl2pPr marL="6604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2pPr>
      <a:lvl3pPr marL="11049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3pPr>
      <a:lvl4pPr marL="15494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4pPr>
      <a:lvl5pPr marL="1993900" indent="-266700" algn="l" rtl="0" eaLnBrk="0" fontAlgn="base" hangingPunct="0">
        <a:spcBef>
          <a:spcPts val="4800"/>
        </a:spcBef>
        <a:spcAft>
          <a:spcPct val="0"/>
        </a:spcAft>
        <a:buClr>
          <a:srgbClr val="606060"/>
        </a:buClr>
        <a:buSzPct val="100000"/>
        <a:buFont typeface="Helvetica Neue"/>
        <a:buChar char="•"/>
        <a:defRPr sz="2600">
          <a:solidFill>
            <a:srgbClr val="606060"/>
          </a:solidFill>
          <a:latin typeface="+mn-lt"/>
          <a:ea typeface="+mn-ea"/>
          <a:cs typeface="+mn-cs"/>
          <a:sym typeface="Helvetica Neue"/>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a:xfrm>
            <a:off x="571500" y="1346200"/>
            <a:ext cx="11861800" cy="3175000"/>
          </a:xfrm>
        </p:spPr>
        <p:txBody>
          <a:bodyPr/>
          <a:lstStyle/>
          <a:p>
            <a:pPr eaLnBrk="1" hangingPunct="1"/>
            <a:r>
              <a:rPr lang="en-US" sz="4800" smtClean="0"/>
              <a:t/>
            </a:r>
            <a:br>
              <a:rPr lang="en-US" sz="4800" smtClean="0"/>
            </a:br>
            <a:r>
              <a:rPr lang="en-US" sz="4800" smtClean="0"/>
              <a:t>Providing access to your data:</a:t>
            </a:r>
            <a:br>
              <a:rPr lang="en-US" sz="4800" smtClean="0"/>
            </a:br>
            <a:r>
              <a:rPr lang="en-US" sz="4800" smtClean="0"/>
              <a:t>Determining your audience</a:t>
            </a:r>
            <a:endParaRPr lang="en-US" smtClean="0"/>
          </a:p>
        </p:txBody>
      </p:sp>
      <p:sp>
        <p:nvSpPr>
          <p:cNvPr id="19459" name="Rectangle 2"/>
          <p:cNvSpPr>
            <a:spLocks noGrp="1" noChangeArrowheads="1"/>
          </p:cNvSpPr>
          <p:nvPr>
            <p:ph type="body" idx="1"/>
          </p:nvPr>
        </p:nvSpPr>
        <p:spPr>
          <a:xfrm>
            <a:off x="584200" y="4953000"/>
            <a:ext cx="9575800" cy="3175000"/>
          </a:xfrm>
        </p:spPr>
        <p:txBody>
          <a:bodyPr/>
          <a:lstStyle/>
          <a:p>
            <a:pPr marL="0" indent="0" eaLnBrk="1" hangingPunct="1"/>
            <a:r>
              <a:rPr lang="en-US" sz="2400" dirty="0" smtClean="0"/>
              <a:t>Robert R. Downs, PhD</a:t>
            </a:r>
          </a:p>
          <a:p>
            <a:pPr marL="0" indent="0" eaLnBrk="1" hangingPunct="1"/>
            <a:r>
              <a:rPr lang="en-US" sz="2400" smtClean="0"/>
              <a:t>NASA Socioeconomic </a:t>
            </a:r>
            <a:r>
              <a:rPr lang="en-US" sz="2400" dirty="0" smtClean="0"/>
              <a:t>Data and Applications Center (SEDAC)</a:t>
            </a:r>
          </a:p>
          <a:p>
            <a:pPr marL="0" indent="0" eaLnBrk="1" hangingPunct="1"/>
            <a:r>
              <a:rPr lang="en-US" sz="2400" dirty="0" smtClean="0"/>
              <a:t>Center for International Earth Science Information Network (CIESIN)</a:t>
            </a:r>
          </a:p>
          <a:p>
            <a:pPr marL="0" indent="0" eaLnBrk="1" hangingPunct="1"/>
            <a:r>
              <a:rPr lang="en-US" sz="2400" dirty="0" smtClean="0"/>
              <a:t>Columbia University</a:t>
            </a:r>
          </a:p>
        </p:txBody>
      </p:sp>
      <p:pic>
        <p:nvPicPr>
          <p:cNvPr id="19460"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5000" y="7772400"/>
            <a:ext cx="1657350" cy="165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Rectangle 2"/>
          <p:cNvSpPr txBox="1">
            <a:spLocks noChangeArrowheads="1"/>
          </p:cNvSpPr>
          <p:nvPr/>
        </p:nvSpPr>
        <p:spPr bwMode="auto">
          <a:xfrm>
            <a:off x="6578600" y="4953000"/>
            <a:ext cx="59182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0800" tIns="50800" rIns="50800" bIns="50800"/>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algn="r" eaLnBrk="1" hangingPunct="1"/>
            <a:r>
              <a:rPr lang="en-US" sz="2400">
                <a:solidFill>
                  <a:srgbClr val="606060"/>
                </a:solidFill>
                <a:latin typeface="Helvetica Neue"/>
                <a:sym typeface="Helvetica Neue"/>
              </a:rPr>
              <a:t>Version 1.0</a:t>
            </a:r>
          </a:p>
          <a:p>
            <a:pPr algn="r" eaLnBrk="1" hangingPunct="1"/>
            <a:r>
              <a:rPr lang="en-US" sz="2400">
                <a:solidFill>
                  <a:srgbClr val="606060"/>
                </a:solidFill>
                <a:latin typeface="Helvetica Neue"/>
                <a:sym typeface="Helvetica Neue"/>
              </a:rPr>
              <a:t>Review Date</a:t>
            </a:r>
          </a:p>
          <a:p>
            <a:pPr algn="r" eaLnBrk="1" hangingPunct="1"/>
            <a:endParaRPr lang="en-US" sz="2400">
              <a:solidFill>
                <a:srgbClr val="606060"/>
              </a:solidFill>
              <a:latin typeface="Helvetica Neue"/>
              <a:sym typeface="Helvetica Neue"/>
            </a:endParaRPr>
          </a:p>
          <a:p>
            <a:pPr algn="r" eaLnBrk="1" hangingPunct="1"/>
            <a:endParaRPr lang="en-US" sz="2400">
              <a:solidFill>
                <a:srgbClr val="606060"/>
              </a:solidFill>
              <a:latin typeface="Helvetica Neue"/>
              <a:sym typeface="Helvetica Neue"/>
            </a:endParaRPr>
          </a:p>
        </p:txBody>
      </p:sp>
      <p:sp>
        <p:nvSpPr>
          <p:cNvPr id="19462" name="Rectangle 1"/>
          <p:cNvSpPr>
            <a:spLocks noChangeArrowheads="1"/>
          </p:cNvSpPr>
          <p:nvPr/>
        </p:nvSpPr>
        <p:spPr bwMode="auto">
          <a:xfrm>
            <a:off x="635000" y="533400"/>
            <a:ext cx="37925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b="1"/>
              <a:t>Local Data Management </a:t>
            </a:r>
          </a:p>
        </p:txBody>
      </p:sp>
      <p:pic>
        <p:nvPicPr>
          <p:cNvPr id="19463" name="Picture 1" descr="DC-FullColor-01.png"/>
          <p:cNvPicPr>
            <a:picLocks noChangeAspect="1"/>
          </p:cNvPicPr>
          <p:nvPr/>
        </p:nvPicPr>
        <p:blipFill>
          <a:blip r:embed="rId4">
            <a:extLst>
              <a:ext uri="{28A0092B-C50C-407E-A947-70E740481C1C}">
                <a14:useLocalDpi xmlns:a14="http://schemas.microsoft.com/office/drawing/2010/main" val="0"/>
              </a:ext>
            </a:extLst>
          </a:blip>
          <a:srcRect l="14297" t="37932" r="12846" b="44067"/>
          <a:stretch>
            <a:fillRect/>
          </a:stretch>
        </p:blipFill>
        <p:spPr bwMode="auto">
          <a:xfrm>
            <a:off x="2439988" y="8077200"/>
            <a:ext cx="4672012"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4" name="TextBox 9"/>
          <p:cNvSpPr txBox="1">
            <a:spLocks noChangeArrowheads="1"/>
          </p:cNvSpPr>
          <p:nvPr/>
        </p:nvSpPr>
        <p:spPr bwMode="auto">
          <a:xfrm>
            <a:off x="8940800" y="9415463"/>
            <a:ext cx="24780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200">
                <a:solidFill>
                  <a:srgbClr val="000000"/>
                </a:solidFill>
                <a:latin typeface="Helvetica Neue Light"/>
                <a:ea typeface="ヒラギノ角ゴ ProN W3"/>
                <a:cs typeface="ヒラギノ角ゴ ProN W3"/>
                <a:sym typeface="Helvetica Neue Light"/>
              </a:defRPr>
            </a:lvl1pPr>
            <a:lvl2pPr marL="742950" indent="-28575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eaLnBrk="1" hangingPunct="1"/>
            <a:r>
              <a:rPr lang="en-US" sz="1200"/>
              <a:t>Copyright 2012 Robert R. Downs.</a:t>
            </a:r>
          </a:p>
        </p:txBody>
      </p:sp>
      <p:pic>
        <p:nvPicPr>
          <p:cNvPr id="19465" name="Picture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1607800" y="9239250"/>
            <a:ext cx="1003300" cy="354013"/>
          </a:xfrm>
          <a:prstGeom prst="rect">
            <a:avLst/>
          </a:prstGeom>
          <a:noFill/>
          <a:ln>
            <a:noFill/>
          </a:ln>
          <a:effectLst/>
          <a:extLst>
            <a:ext uri="{909E8E84-426E-40DD-AFC4-6F175D3DCCD1}">
              <a14:hiddenFill xmlns:a14="http://schemas.microsoft.com/office/drawing/2010/main">
                <a:solidFill>
                  <a:srgbClr val="BFBFBF"/>
                </a:solidFill>
              </a14:hiddenFill>
            </a:ext>
            <a:ext uri="{91240B29-F687-4F45-9708-019B960494DF}">
              <a14:hiddenLine xmlns:a14="http://schemas.microsoft.com/office/drawing/2010/main" w="254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6"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88200" y="7677150"/>
            <a:ext cx="2500313"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7"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855200" y="7997825"/>
            <a:ext cx="1125538" cy="120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1"/>
          <p:cNvSpPr>
            <a:spLocks noGrp="1" noChangeArrowheads="1"/>
          </p:cNvSpPr>
          <p:nvPr>
            <p:ph type="title"/>
          </p:nvPr>
        </p:nvSpPr>
        <p:spPr/>
        <p:txBody>
          <a:bodyPr/>
          <a:lstStyle/>
          <a:p>
            <a:pPr eaLnBrk="1" hangingPunct="1"/>
            <a:r>
              <a:rPr lang="en-US" smtClean="0"/>
              <a:t>Other Relevant Modules</a:t>
            </a:r>
          </a:p>
        </p:txBody>
      </p:sp>
      <p:sp>
        <p:nvSpPr>
          <p:cNvPr id="32770" name="Rectangle 2"/>
          <p:cNvSpPr>
            <a:spLocks noGrp="1" noChangeArrowheads="1"/>
          </p:cNvSpPr>
          <p:nvPr>
            <p:ph type="body" idx="1"/>
          </p:nvPr>
        </p:nvSpPr>
        <p:spPr>
          <a:xfrm>
            <a:off x="571500" y="2133600"/>
            <a:ext cx="11861800" cy="6756400"/>
          </a:xfrm>
        </p:spPr>
        <p:txBody>
          <a:bodyPr/>
          <a:lstStyle/>
          <a:p>
            <a:pPr eaLnBrk="1" hangingPunct="1"/>
            <a:r>
              <a:rPr lang="en-US" smtClean="0">
                <a:solidFill>
                  <a:schemeClr val="tx1"/>
                </a:solidFill>
              </a:rPr>
              <a:t>Broadening your user community</a:t>
            </a:r>
          </a:p>
          <a:p>
            <a:pPr lvl="1" eaLnBrk="1" hangingPunct="1"/>
            <a:r>
              <a:rPr lang="en-US" smtClean="0">
                <a:solidFill>
                  <a:schemeClr val="tx1"/>
                </a:solidFill>
              </a:rPr>
              <a:t>Identify current and potential audiences for possible expansion</a:t>
            </a:r>
          </a:p>
          <a:p>
            <a:pPr eaLnBrk="1" hangingPunct="1"/>
            <a:r>
              <a:rPr lang="en-US" smtClean="0">
                <a:solidFill>
                  <a:schemeClr val="tx1"/>
                </a:solidFill>
              </a:rPr>
              <a:t>Choosing and adopting community accepted standards</a:t>
            </a:r>
          </a:p>
          <a:p>
            <a:pPr lvl="1" eaLnBrk="1" hangingPunct="1"/>
            <a:r>
              <a:rPr lang="en-US" smtClean="0">
                <a:solidFill>
                  <a:schemeClr val="tx1"/>
                </a:solidFill>
              </a:rPr>
              <a:t>Adopted Standards should reflect practices of your user community</a:t>
            </a:r>
          </a:p>
          <a:p>
            <a:pPr eaLnBrk="1" hangingPunct="1"/>
            <a:r>
              <a:rPr lang="en-US" smtClean="0">
                <a:solidFill>
                  <a:schemeClr val="tx1"/>
                </a:solidFill>
              </a:rPr>
              <a:t>Introduction to metadata and metadata standards</a:t>
            </a:r>
          </a:p>
          <a:p>
            <a:pPr lvl="1" eaLnBrk="1" hangingPunct="1"/>
            <a:r>
              <a:rPr lang="en-US" smtClean="0">
                <a:solidFill>
                  <a:schemeClr val="tx1"/>
                </a:solidFill>
              </a:rPr>
              <a:t>Describing your data in metadata enables users to find your data</a:t>
            </a:r>
          </a:p>
          <a:p>
            <a:pPr eaLnBrk="1" hangingPunct="1"/>
            <a:r>
              <a:rPr lang="en-US" smtClean="0">
                <a:solidFill>
                  <a:schemeClr val="tx1"/>
                </a:solidFill>
              </a:rPr>
              <a:t>Rights</a:t>
            </a:r>
          </a:p>
          <a:p>
            <a:pPr lvl="1" eaLnBrk="1" hangingPunct="1"/>
            <a:r>
              <a:rPr lang="en-US" smtClean="0">
                <a:solidFill>
                  <a:schemeClr val="tx1"/>
                </a:solidFill>
              </a:rPr>
              <a:t>Providing sufficient rights allows more users and uses of your data</a:t>
            </a:r>
          </a:p>
          <a:p>
            <a:pPr eaLnBrk="1" hangingPunct="1"/>
            <a:r>
              <a:rPr lang="en-US" smtClean="0">
                <a:solidFill>
                  <a:schemeClr val="tx1"/>
                </a:solidFill>
              </a:rPr>
              <a:t>Tracking data usage</a:t>
            </a:r>
          </a:p>
          <a:p>
            <a:pPr lvl="1" eaLnBrk="1" hangingPunct="1"/>
            <a:r>
              <a:rPr lang="en-US" smtClean="0">
                <a:solidFill>
                  <a:schemeClr val="tx1"/>
                </a:solidFill>
              </a:rPr>
              <a:t>Measure changes in your community of data users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Overview</a:t>
            </a:r>
          </a:p>
        </p:txBody>
      </p:sp>
      <p:sp>
        <p:nvSpPr>
          <p:cNvPr id="23554" name="Content Placeholder 2"/>
          <p:cNvSpPr>
            <a:spLocks noGrp="1"/>
          </p:cNvSpPr>
          <p:nvPr>
            <p:ph idx="1"/>
          </p:nvPr>
        </p:nvSpPr>
        <p:spPr>
          <a:xfrm>
            <a:off x="571500" y="2133600"/>
            <a:ext cx="11861800" cy="6756400"/>
          </a:xfrm>
        </p:spPr>
        <p:txBody>
          <a:bodyPr/>
          <a:lstStyle/>
          <a:p>
            <a:pPr>
              <a:buFont typeface="Helvetica Neue" charset="0"/>
              <a:buChar char="•"/>
              <a:defRPr/>
            </a:pPr>
            <a:r>
              <a:rPr lang="en-US" sz="3200" dirty="0" smtClean="0">
                <a:sym typeface="Helvetica Neue" charset="0"/>
              </a:rPr>
              <a:t>Audiences </a:t>
            </a:r>
            <a:r>
              <a:rPr lang="en-US" sz="3200" dirty="0">
                <a:sym typeface="Helvetica Neue" charset="0"/>
              </a:rPr>
              <a:t>for </a:t>
            </a:r>
            <a:r>
              <a:rPr lang="en-US" sz="3200" dirty="0" smtClean="0">
                <a:sym typeface="Helvetica Neue" charset="0"/>
              </a:rPr>
              <a:t>your data include users and potential users</a:t>
            </a:r>
          </a:p>
          <a:p>
            <a:pPr lvl="1">
              <a:buFont typeface="Helvetica Neue" charset="0"/>
              <a:buChar char="•"/>
              <a:defRPr/>
            </a:pPr>
            <a:r>
              <a:rPr lang="en-US" sz="2600" dirty="0" smtClean="0">
                <a:sym typeface="Helvetica Neue" charset="0"/>
              </a:rPr>
              <a:t>One </a:t>
            </a:r>
            <a:r>
              <a:rPr lang="en-US" sz="2600" dirty="0">
                <a:sym typeface="Helvetica Neue" charset="0"/>
              </a:rPr>
              <a:t>or more audiences may be determined for data products and </a:t>
            </a:r>
            <a:r>
              <a:rPr lang="en-US" sz="2600" dirty="0" smtClean="0">
                <a:sym typeface="Helvetica Neue" charset="0"/>
              </a:rPr>
              <a:t>services</a:t>
            </a:r>
          </a:p>
          <a:p>
            <a:pPr lvl="1">
              <a:buFont typeface="Helvetica Neue" charset="0"/>
              <a:buChar char="•"/>
              <a:defRPr/>
            </a:pPr>
            <a:r>
              <a:rPr lang="en-US" sz="2600" dirty="0" smtClean="0">
                <a:sym typeface="Helvetica Neue" charset="0"/>
              </a:rPr>
              <a:t>The audience </a:t>
            </a:r>
            <a:r>
              <a:rPr lang="en-US" sz="2600" dirty="0">
                <a:sym typeface="Helvetica Neue" charset="0"/>
              </a:rPr>
              <a:t>of data users can change throughout the data lifecycle</a:t>
            </a:r>
          </a:p>
          <a:p>
            <a:pPr lvl="1">
              <a:buFont typeface="Helvetica Neue" charset="0"/>
              <a:buChar char="•"/>
              <a:defRPr/>
            </a:pPr>
            <a:r>
              <a:rPr lang="en-US" sz="2600" dirty="0">
                <a:sym typeface="Helvetica Neue" charset="0"/>
              </a:rPr>
              <a:t>Audience can reflect demographics or purposes for using data </a:t>
            </a:r>
          </a:p>
          <a:p>
            <a:pPr>
              <a:buFont typeface="Helvetica Neue" charset="0"/>
              <a:buChar char="•"/>
              <a:defRPr/>
            </a:pPr>
            <a:r>
              <a:rPr lang="en-US" sz="3200" dirty="0" smtClean="0">
                <a:sym typeface="Helvetica Neue" charset="0"/>
              </a:rPr>
              <a:t>Determine your data users to identify their needs</a:t>
            </a:r>
          </a:p>
          <a:p>
            <a:pPr lvl="1">
              <a:buFont typeface="Helvetica Neue" charset="0"/>
              <a:buChar char="•"/>
              <a:defRPr/>
            </a:pPr>
            <a:r>
              <a:rPr lang="en-US" sz="2600" dirty="0">
                <a:sym typeface="Helvetica Neue" charset="0"/>
              </a:rPr>
              <a:t>Inform development of data products and services </a:t>
            </a:r>
          </a:p>
          <a:p>
            <a:pPr lvl="1">
              <a:buFont typeface="Helvetica Neue" charset="0"/>
              <a:buChar char="•"/>
              <a:defRPr/>
            </a:pPr>
            <a:r>
              <a:rPr lang="en-US" sz="2600" dirty="0">
                <a:sym typeface="Helvetica Neue" charset="0"/>
              </a:rPr>
              <a:t>Improve support provided to assist your data users</a:t>
            </a:r>
          </a:p>
          <a:p>
            <a:pPr lvl="1">
              <a:buFont typeface="Helvetica Neue" charset="0"/>
              <a:buChar char="•"/>
              <a:defRPr/>
            </a:pPr>
            <a:r>
              <a:rPr lang="en-US" sz="2600" dirty="0" smtClean="0">
                <a:sym typeface="Helvetica Neue" charset="0"/>
              </a:rPr>
              <a:t>Identify</a:t>
            </a:r>
            <a:r>
              <a:rPr lang="en-US" sz="2600" dirty="0">
                <a:sym typeface="Helvetica Neue" charset="0"/>
              </a:rPr>
              <a:t> </a:t>
            </a:r>
            <a:r>
              <a:rPr lang="en-US" sz="2600" dirty="0" smtClean="0">
                <a:sym typeface="Helvetica Neue" charset="0"/>
              </a:rPr>
              <a:t>data </a:t>
            </a:r>
            <a:r>
              <a:rPr lang="en-US" sz="2600" dirty="0">
                <a:sym typeface="Helvetica Neue" charset="0"/>
              </a:rPr>
              <a:t>products and services </a:t>
            </a:r>
            <a:r>
              <a:rPr lang="en-US" sz="2600" dirty="0" smtClean="0">
                <a:sym typeface="Helvetica Neue" charset="0"/>
              </a:rPr>
              <a:t> </a:t>
            </a:r>
            <a:r>
              <a:rPr lang="en-US" sz="2600" dirty="0">
                <a:sym typeface="Helvetica Neue" charset="0"/>
              </a:rPr>
              <a:t>to </a:t>
            </a:r>
            <a:r>
              <a:rPr lang="en-US" sz="2600" dirty="0" smtClean="0">
                <a:sym typeface="Helvetica Neue" charset="0"/>
              </a:rPr>
              <a:t>offer </a:t>
            </a:r>
            <a:r>
              <a:rPr lang="en-US" sz="2600" dirty="0">
                <a:sym typeface="Helvetica Neue" charset="0"/>
              </a:rPr>
              <a:t>new </a:t>
            </a:r>
            <a:r>
              <a:rPr lang="en-US" sz="2600" dirty="0" smtClean="0">
                <a:sym typeface="Helvetica Neue" charset="0"/>
              </a:rPr>
              <a:t>user communities </a:t>
            </a:r>
          </a:p>
          <a:p>
            <a:pPr lvl="1">
              <a:buFont typeface="Helvetica Neue" charset="0"/>
              <a:buChar char="•"/>
              <a:defRPr/>
            </a:pPr>
            <a:r>
              <a:rPr lang="en-US" sz="2600" dirty="0" smtClean="0">
                <a:sym typeface="Helvetica Neue" charset="0"/>
              </a:rPr>
              <a:t>Verify </a:t>
            </a:r>
            <a:r>
              <a:rPr lang="en-US" sz="2600" dirty="0">
                <a:sym typeface="Helvetica Neue" charset="0"/>
              </a:rPr>
              <a:t>that resources continue to meet your data users’ needs </a:t>
            </a:r>
          </a:p>
          <a:p>
            <a:pPr marL="266700" lvl="1">
              <a:buFont typeface="Helvetica Neue" charset="0"/>
              <a:buChar char="•"/>
              <a:defRPr/>
            </a:pPr>
            <a:r>
              <a:rPr lang="en-US" sz="3200" dirty="0">
                <a:sym typeface="Helvetica Neue" charset="0"/>
              </a:rPr>
              <a:t>Determine audience to improve use throughout data lifecycle</a:t>
            </a:r>
          </a:p>
          <a:p>
            <a:pPr lvl="1">
              <a:buFont typeface="Helvetica Neue" charset="0"/>
              <a:buChar char="•"/>
              <a:defRPr/>
            </a:pPr>
            <a:r>
              <a:rPr lang="en-US" sz="2600" dirty="0" smtClean="0">
                <a:sym typeface="Helvetica Neue" charset="0"/>
              </a:rPr>
              <a:t>Initial use can inform development</a:t>
            </a:r>
            <a:r>
              <a:rPr lang="en-US" sz="2600" dirty="0">
                <a:sym typeface="Helvetica Neue" charset="0"/>
              </a:rPr>
              <a:t>, dissemination, and </a:t>
            </a:r>
            <a:r>
              <a:rPr lang="en-US" sz="2600" dirty="0" smtClean="0">
                <a:sym typeface="Helvetica Neue" charset="0"/>
              </a:rPr>
              <a:t>stewardship</a:t>
            </a:r>
          </a:p>
          <a:p>
            <a:pPr lvl="1">
              <a:buFont typeface="Helvetica Neue" charset="0"/>
              <a:buChar char="•"/>
              <a:defRPr/>
            </a:pPr>
            <a:r>
              <a:rPr lang="en-US" sz="2600" dirty="0">
                <a:sym typeface="Helvetica Neue" charset="0"/>
              </a:rPr>
              <a:t>L</a:t>
            </a:r>
            <a:r>
              <a:rPr lang="en-US" sz="2600" dirty="0" smtClean="0">
                <a:sym typeface="Helvetica Neue" charset="0"/>
              </a:rPr>
              <a:t>ater use can inform </a:t>
            </a:r>
            <a:r>
              <a:rPr lang="en-US" sz="2600" dirty="0">
                <a:sym typeface="Helvetica Neue" charset="0"/>
              </a:rPr>
              <a:t>improvements </a:t>
            </a:r>
            <a:r>
              <a:rPr lang="en-US" sz="2600" dirty="0" smtClean="0">
                <a:sym typeface="Helvetica Neue" charset="0"/>
              </a:rPr>
              <a:t>to </a:t>
            </a:r>
            <a:r>
              <a:rPr lang="en-US" sz="2600" dirty="0">
                <a:sym typeface="Helvetica Neue" charset="0"/>
              </a:rPr>
              <a:t>serve current and future </a:t>
            </a:r>
            <a:r>
              <a:rPr lang="en-US" sz="2600" dirty="0" smtClean="0">
                <a:sym typeface="Helvetica Neue" charset="0"/>
              </a:rPr>
              <a:t>users </a:t>
            </a:r>
            <a:endParaRPr lang="en-US" sz="2600" dirty="0">
              <a:sym typeface="Helvetica Neue"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Relevance to Data Management	</a:t>
            </a:r>
          </a:p>
        </p:txBody>
      </p:sp>
      <p:sp>
        <p:nvSpPr>
          <p:cNvPr id="21507" name="Content Placeholder 2"/>
          <p:cNvSpPr>
            <a:spLocks noGrp="1"/>
          </p:cNvSpPr>
          <p:nvPr>
            <p:ph idx="1"/>
          </p:nvPr>
        </p:nvSpPr>
        <p:spPr>
          <a:xfrm>
            <a:off x="330200" y="2374900"/>
            <a:ext cx="12103100" cy="3238500"/>
          </a:xfrm>
          <a:ln w="25400">
            <a:solidFill>
              <a:schemeClr val="accent1"/>
            </a:solidFill>
            <a:miter lim="800000"/>
            <a:headEnd/>
            <a:tailEnd/>
          </a:ln>
        </p:spPr>
        <p:txBody>
          <a:bodyPr/>
          <a:lstStyle/>
          <a:p>
            <a:r>
              <a:rPr lang="en-US" sz="3200" smtClean="0"/>
              <a:t>Data producers who determine the audience for their data</a:t>
            </a:r>
          </a:p>
          <a:p>
            <a:pPr lvl="1"/>
            <a:r>
              <a:rPr lang="en-US" smtClean="0"/>
              <a:t>Develop and describe data for use by their users</a:t>
            </a:r>
          </a:p>
          <a:p>
            <a:pPr lvl="1"/>
            <a:r>
              <a:rPr lang="en-US" smtClean="0"/>
              <a:t>Create data documentation that their users understand</a:t>
            </a:r>
          </a:p>
          <a:p>
            <a:pPr lvl="1"/>
            <a:r>
              <a:rPr lang="en-US" smtClean="0"/>
              <a:t>Inform their users about the availability of their data</a:t>
            </a:r>
          </a:p>
          <a:p>
            <a:pPr lvl="1"/>
            <a:r>
              <a:rPr lang="en-US" smtClean="0"/>
              <a:t>Learn about services and tools that their data users need</a:t>
            </a:r>
          </a:p>
          <a:p>
            <a:pPr lvl="1"/>
            <a:r>
              <a:rPr lang="en-US" smtClean="0"/>
              <a:t>Assess data services and tools on how users’ needs are met</a:t>
            </a:r>
          </a:p>
        </p:txBody>
      </p:sp>
      <p:sp>
        <p:nvSpPr>
          <p:cNvPr id="21508" name="Content Placeholder 2"/>
          <p:cNvSpPr txBox="1">
            <a:spLocks/>
          </p:cNvSpPr>
          <p:nvPr/>
        </p:nvSpPr>
        <p:spPr bwMode="auto">
          <a:xfrm>
            <a:off x="330200" y="5943600"/>
            <a:ext cx="12103100" cy="3200400"/>
          </a:xfrm>
          <a:prstGeom prst="rect">
            <a:avLst/>
          </a:prstGeom>
          <a:noFill/>
          <a:ln w="25400">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lIns="50800" tIns="50800" rIns="50800" bIns="50800"/>
          <a:lstStyle>
            <a:lvl1pPr marL="266700" indent="-266700" eaLnBrk="0" hangingPunct="0">
              <a:defRPr sz="4200">
                <a:solidFill>
                  <a:srgbClr val="000000"/>
                </a:solidFill>
                <a:latin typeface="Helvetica Neue Light"/>
                <a:ea typeface="ヒラギノ角ゴ ProN W3"/>
                <a:cs typeface="ヒラギノ角ゴ ProN W3"/>
                <a:sym typeface="Helvetica Neue Light"/>
              </a:defRPr>
            </a:lvl1pPr>
            <a:lvl2pPr marL="660400" indent="-266700" eaLnBrk="0" hangingPunct="0">
              <a:defRPr sz="4200">
                <a:solidFill>
                  <a:srgbClr val="000000"/>
                </a:solidFill>
                <a:latin typeface="Helvetica Neue Light"/>
                <a:ea typeface="ヒラギノ角ゴ ProN W3"/>
                <a:cs typeface="ヒラギノ角ゴ ProN W3"/>
                <a:sym typeface="Helvetica Neue Light"/>
              </a:defRPr>
            </a:lvl2pPr>
            <a:lvl3pPr marL="1143000" indent="-228600" eaLnBrk="0" hangingPunct="0">
              <a:defRPr sz="4200">
                <a:solidFill>
                  <a:srgbClr val="000000"/>
                </a:solidFill>
                <a:latin typeface="Helvetica Neue Light"/>
                <a:ea typeface="ヒラギノ角ゴ ProN W3"/>
                <a:cs typeface="ヒラギノ角ゴ ProN W3"/>
                <a:sym typeface="Helvetica Neue Light"/>
              </a:defRPr>
            </a:lvl3pPr>
            <a:lvl4pPr marL="1600200" indent="-228600" eaLnBrk="0" hangingPunct="0">
              <a:defRPr sz="4200">
                <a:solidFill>
                  <a:srgbClr val="000000"/>
                </a:solidFill>
                <a:latin typeface="Helvetica Neue Light"/>
                <a:ea typeface="ヒラギノ角ゴ ProN W3"/>
                <a:cs typeface="ヒラギノ角ゴ ProN W3"/>
                <a:sym typeface="Helvetica Neue Light"/>
              </a:defRPr>
            </a:lvl4pPr>
            <a:lvl5pPr marL="2057400" indent="-228600" eaLnBrk="0" hangingPunct="0">
              <a:defRPr sz="4200">
                <a:solidFill>
                  <a:srgbClr val="000000"/>
                </a:solidFill>
                <a:latin typeface="Helvetica Neue Light"/>
                <a:ea typeface="ヒラギノ角ゴ ProN W3"/>
                <a:cs typeface="ヒラギノ角ゴ ProN W3"/>
                <a:sym typeface="Helvetica Neue Light"/>
              </a:defRPr>
            </a:lvl5pPr>
            <a:lvl6pPr marL="25146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6pPr>
            <a:lvl7pPr marL="29718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7pPr>
            <a:lvl8pPr marL="34290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8pPr>
            <a:lvl9pPr marL="3886200" indent="-228600" eaLnBrk="0" fontAlgn="base" hangingPunct="0">
              <a:spcBef>
                <a:spcPct val="0"/>
              </a:spcBef>
              <a:spcAft>
                <a:spcPct val="0"/>
              </a:spcAft>
              <a:defRPr sz="4200">
                <a:solidFill>
                  <a:srgbClr val="000000"/>
                </a:solidFill>
                <a:latin typeface="Helvetica Neue Light"/>
                <a:ea typeface="ヒラギノ角ゴ ProN W3"/>
                <a:cs typeface="ヒラギノ角ゴ ProN W3"/>
                <a:sym typeface="Helvetica Neue Light"/>
              </a:defRPr>
            </a:lvl9pPr>
          </a:lstStyle>
          <a:p>
            <a:pPr>
              <a:spcBef>
                <a:spcPts val="600"/>
              </a:spcBef>
              <a:buClr>
                <a:srgbClr val="606060"/>
              </a:buClr>
              <a:buSzPct val="100000"/>
              <a:buFont typeface="Helvetica Neue"/>
              <a:buChar char="•"/>
            </a:pPr>
            <a:r>
              <a:rPr lang="en-US" sz="3400">
                <a:solidFill>
                  <a:srgbClr val="606060"/>
                </a:solidFill>
                <a:latin typeface="Helvetica Neue"/>
                <a:sym typeface="Helvetica Neue"/>
              </a:rPr>
              <a:t>Enabling users to find, access, understand, and use data</a:t>
            </a:r>
          </a:p>
          <a:p>
            <a:pPr lvl="1">
              <a:spcBef>
                <a:spcPts val="600"/>
              </a:spcBef>
              <a:buClr>
                <a:srgbClr val="606060"/>
              </a:buClr>
              <a:buSzPct val="100000"/>
              <a:buFont typeface="Helvetica Neue"/>
              <a:buChar char="•"/>
            </a:pPr>
            <a:r>
              <a:rPr lang="en-US" sz="2800">
                <a:solidFill>
                  <a:srgbClr val="606060"/>
                </a:solidFill>
                <a:latin typeface="Helvetica Neue"/>
                <a:sym typeface="Helvetica Neue"/>
              </a:rPr>
              <a:t>Fosters use of the data by more users</a:t>
            </a:r>
          </a:p>
          <a:p>
            <a:pPr lvl="1">
              <a:spcBef>
                <a:spcPts val="600"/>
              </a:spcBef>
              <a:buClr>
                <a:srgbClr val="606060"/>
              </a:buClr>
              <a:buSzPct val="100000"/>
              <a:buFont typeface="Helvetica Neue"/>
              <a:buChar char="•"/>
            </a:pPr>
            <a:r>
              <a:rPr lang="en-US" sz="2800">
                <a:solidFill>
                  <a:srgbClr val="606060"/>
                </a:solidFill>
                <a:latin typeface="Helvetica Neue"/>
                <a:sym typeface="Helvetica Neue"/>
              </a:rPr>
              <a:t>Improves capabilities for users to use data</a:t>
            </a:r>
          </a:p>
          <a:p>
            <a:pPr lvl="1">
              <a:spcBef>
                <a:spcPts val="600"/>
              </a:spcBef>
              <a:buClr>
                <a:srgbClr val="606060"/>
              </a:buClr>
              <a:buSzPct val="100000"/>
              <a:buFont typeface="Helvetica Neue"/>
              <a:buChar char="•"/>
            </a:pPr>
            <a:r>
              <a:rPr lang="en-US" sz="2800">
                <a:solidFill>
                  <a:srgbClr val="606060"/>
                </a:solidFill>
                <a:latin typeface="Helvetica Neue"/>
                <a:sym typeface="Helvetica Neue"/>
              </a:rPr>
              <a:t>Allows data to contribute to science</a:t>
            </a:r>
          </a:p>
          <a:p>
            <a:pPr lvl="1">
              <a:spcBef>
                <a:spcPts val="600"/>
              </a:spcBef>
              <a:buClr>
                <a:srgbClr val="606060"/>
              </a:buClr>
              <a:buSzPct val="100000"/>
              <a:buFont typeface="Helvetica Neue"/>
              <a:buChar char="•"/>
            </a:pPr>
            <a:r>
              <a:rPr lang="en-US" sz="2800">
                <a:solidFill>
                  <a:srgbClr val="606060"/>
                </a:solidFill>
                <a:latin typeface="Helvetica Neue"/>
                <a:sym typeface="Helvetica Neue"/>
              </a:rPr>
              <a:t>Enhances recognition and reputation of data producers </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Advantages of determining your data users</a:t>
            </a:r>
          </a:p>
        </p:txBody>
      </p:sp>
      <p:sp>
        <p:nvSpPr>
          <p:cNvPr id="22531" name="Content Placeholder 2"/>
          <p:cNvSpPr>
            <a:spLocks noGrp="1"/>
          </p:cNvSpPr>
          <p:nvPr>
            <p:ph idx="1"/>
          </p:nvPr>
        </p:nvSpPr>
        <p:spPr>
          <a:xfrm>
            <a:off x="571500" y="2324100"/>
            <a:ext cx="11861800" cy="4762500"/>
          </a:xfrm>
        </p:spPr>
        <p:txBody>
          <a:bodyPr/>
          <a:lstStyle/>
          <a:p>
            <a:r>
              <a:rPr lang="en-US" smtClean="0"/>
              <a:t>Determining the intended audience can inform </a:t>
            </a:r>
          </a:p>
          <a:p>
            <a:pPr lvl="1"/>
            <a:r>
              <a:rPr lang="en-US" smtClean="0"/>
              <a:t>Initial data development and dissemination plans</a:t>
            </a:r>
          </a:p>
          <a:p>
            <a:pPr lvl="1"/>
            <a:r>
              <a:rPr lang="en-US" smtClean="0"/>
              <a:t>Data descriptions and metadata enabling users to find your data</a:t>
            </a:r>
          </a:p>
          <a:p>
            <a:pPr lvl="1"/>
            <a:r>
              <a:rPr lang="en-US" smtClean="0"/>
              <a:t>Data documentation that can be understood by users</a:t>
            </a:r>
          </a:p>
          <a:p>
            <a:r>
              <a:rPr lang="en-US" smtClean="0"/>
              <a:t>Identifying past and current users can inform</a:t>
            </a:r>
          </a:p>
          <a:p>
            <a:pPr lvl="1"/>
            <a:r>
              <a:rPr lang="en-US" smtClean="0"/>
              <a:t>Improvements to data and documentation</a:t>
            </a:r>
          </a:p>
          <a:p>
            <a:pPr lvl="1"/>
            <a:r>
              <a:rPr lang="en-US" smtClean="0"/>
              <a:t>Development of new data and data products, such as maps</a:t>
            </a:r>
          </a:p>
          <a:p>
            <a:pPr lvl="1"/>
            <a:r>
              <a:rPr lang="en-US" smtClean="0"/>
              <a:t>Development of services, like data analysis and visualization tools </a:t>
            </a:r>
          </a:p>
          <a:p>
            <a:pPr lvl="1"/>
            <a:r>
              <a:rPr lang="en-US" smtClean="0"/>
              <a:t>Assessment of the impact of the data on the audience</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smtClean="0"/>
              <a:t>Changes in audience throughout data lifecycle</a:t>
            </a:r>
          </a:p>
        </p:txBody>
      </p:sp>
      <p:sp>
        <p:nvSpPr>
          <p:cNvPr id="23555" name="Content Placeholder 2"/>
          <p:cNvSpPr>
            <a:spLocks noGrp="1"/>
          </p:cNvSpPr>
          <p:nvPr>
            <p:ph idx="1"/>
          </p:nvPr>
        </p:nvSpPr>
        <p:spPr>
          <a:xfrm>
            <a:off x="787400" y="2286000"/>
            <a:ext cx="11582400" cy="6565900"/>
          </a:xfrm>
        </p:spPr>
        <p:txBody>
          <a:bodyPr/>
          <a:lstStyle/>
          <a:p>
            <a:r>
              <a:rPr lang="en-US" smtClean="0"/>
              <a:t>Initial audience of data users may be limited</a:t>
            </a:r>
          </a:p>
          <a:p>
            <a:pPr lvl="1"/>
            <a:r>
              <a:rPr lang="en-US" smtClean="0"/>
              <a:t>Data collectors, their colleagues and students </a:t>
            </a:r>
          </a:p>
          <a:p>
            <a:r>
              <a:rPr lang="en-US" smtClean="0"/>
              <a:t>Promotion and public dissemination increases audience</a:t>
            </a:r>
          </a:p>
          <a:p>
            <a:pPr lvl="1"/>
            <a:r>
              <a:rPr lang="en-US" smtClean="0"/>
              <a:t>Changes in data uses or demographics of data users</a:t>
            </a:r>
          </a:p>
          <a:p>
            <a:r>
              <a:rPr lang="en-US" smtClean="0"/>
              <a:t>More use can increase data citations and add users </a:t>
            </a:r>
          </a:p>
          <a:p>
            <a:pPr lvl="1"/>
            <a:r>
              <a:rPr lang="en-US" smtClean="0"/>
              <a:t>New analyses and applications to other topics </a:t>
            </a:r>
          </a:p>
          <a:p>
            <a:r>
              <a:rPr lang="en-US" smtClean="0"/>
              <a:t>Disseminating integrated data may diversify audience</a:t>
            </a:r>
          </a:p>
          <a:p>
            <a:pPr lvl="1"/>
            <a:r>
              <a:rPr lang="en-US" smtClean="0"/>
              <a:t>Disciplines (oceanography, geology, etc.)</a:t>
            </a:r>
          </a:p>
          <a:p>
            <a:pPr lvl="1"/>
            <a:r>
              <a:rPr lang="en-US" smtClean="0"/>
              <a:t>Expertise (graduate students, experienced climate scientists, etc.)</a:t>
            </a:r>
          </a:p>
          <a:p>
            <a:r>
              <a:rPr lang="en-US" smtClean="0"/>
              <a:t>Creating services for using data enables more uses</a:t>
            </a:r>
          </a:p>
          <a:p>
            <a:pPr lvl="1"/>
            <a:r>
              <a:rPr lang="en-US" smtClean="0"/>
              <a:t>Scientific research, education, policy-making and planning</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dirty="0" smtClean="0"/>
              <a:t>Methods for determining your data users</a:t>
            </a:r>
          </a:p>
        </p:txBody>
      </p:sp>
      <p:sp>
        <p:nvSpPr>
          <p:cNvPr id="24579" name="Content Placeholder 2"/>
          <p:cNvSpPr>
            <a:spLocks noGrp="1"/>
          </p:cNvSpPr>
          <p:nvPr>
            <p:ph idx="1"/>
          </p:nvPr>
        </p:nvSpPr>
        <p:spPr>
          <a:xfrm>
            <a:off x="1028700" y="4114800"/>
            <a:ext cx="11112500" cy="3890169"/>
          </a:xfrm>
        </p:spPr>
        <p:txBody>
          <a:bodyPr/>
          <a:lstStyle/>
          <a:p>
            <a:r>
              <a:rPr lang="en-US" sz="3200" dirty="0" smtClean="0"/>
              <a:t>Record contact information of data recipients</a:t>
            </a:r>
          </a:p>
          <a:p>
            <a:pPr lvl="1"/>
            <a:r>
              <a:rPr lang="en-US" sz="2600" dirty="0" smtClean="0"/>
              <a:t>Team members may share data with students and colleagues</a:t>
            </a:r>
          </a:p>
          <a:p>
            <a:r>
              <a:rPr lang="en-US" sz="3200" dirty="0" smtClean="0"/>
              <a:t>Web metrics on web-based data distribution</a:t>
            </a:r>
          </a:p>
          <a:p>
            <a:pPr lvl="1"/>
            <a:r>
              <a:rPr lang="en-US" sz="2600" dirty="0" smtClean="0"/>
              <a:t>Track page visits and downloads if distributed via web page</a:t>
            </a:r>
          </a:p>
          <a:p>
            <a:pPr lvl="1"/>
            <a:r>
              <a:rPr lang="en-US" sz="2600" dirty="0" smtClean="0"/>
              <a:t>Conform to organizational privacy policy if collecting user information</a:t>
            </a:r>
          </a:p>
          <a:p>
            <a:r>
              <a:rPr lang="en-US" sz="3200" dirty="0" smtClean="0"/>
              <a:t>Requests for help</a:t>
            </a:r>
          </a:p>
          <a:p>
            <a:pPr lvl="1"/>
            <a:r>
              <a:rPr lang="en-US" sz="2600" dirty="0" smtClean="0"/>
              <a:t>Contact information from your users who request assistance</a:t>
            </a:r>
          </a:p>
        </p:txBody>
      </p:sp>
      <p:pic>
        <p:nvPicPr>
          <p:cNvPr id="24580"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083800" y="2100948"/>
            <a:ext cx="2057400" cy="259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584200"/>
            <a:ext cx="12192000" cy="1397000"/>
          </a:xfrm>
        </p:spPr>
        <p:txBody>
          <a:bodyPr/>
          <a:lstStyle/>
          <a:p>
            <a:r>
              <a:rPr lang="en-US" dirty="0"/>
              <a:t>Methods for determining your data </a:t>
            </a:r>
            <a:r>
              <a:rPr lang="en-US" dirty="0" smtClean="0"/>
              <a:t>users (cont.)</a:t>
            </a:r>
            <a:endParaRPr lang="en-US" dirty="0"/>
          </a:p>
        </p:txBody>
      </p:sp>
      <p:sp>
        <p:nvSpPr>
          <p:cNvPr id="3" name="Content Placeholder 2"/>
          <p:cNvSpPr>
            <a:spLocks noGrp="1"/>
          </p:cNvSpPr>
          <p:nvPr>
            <p:ph idx="1"/>
          </p:nvPr>
        </p:nvSpPr>
        <p:spPr>
          <a:xfrm>
            <a:off x="787400" y="3124200"/>
            <a:ext cx="11582400" cy="4229100"/>
          </a:xfrm>
        </p:spPr>
        <p:txBody>
          <a:bodyPr/>
          <a:lstStyle/>
          <a:p>
            <a:r>
              <a:rPr lang="en-US" sz="3200" dirty="0"/>
              <a:t>Registration</a:t>
            </a:r>
          </a:p>
          <a:p>
            <a:pPr lvl="1"/>
            <a:r>
              <a:rPr lang="en-US" sz="2600" dirty="0"/>
              <a:t>Ask for contact information from data requesters</a:t>
            </a:r>
          </a:p>
          <a:p>
            <a:r>
              <a:rPr lang="en-US" sz="3200" dirty="0"/>
              <a:t>User surveys </a:t>
            </a:r>
          </a:p>
          <a:p>
            <a:pPr lvl="1"/>
            <a:r>
              <a:rPr lang="en-US" sz="2600" dirty="0"/>
              <a:t>Administer questionnaires to visitors of data webpage</a:t>
            </a:r>
          </a:p>
          <a:p>
            <a:pPr lvl="1"/>
            <a:r>
              <a:rPr lang="en-US" sz="2600" dirty="0"/>
              <a:t>Comply with organizational policies to protect human research subjects</a:t>
            </a:r>
          </a:p>
          <a:p>
            <a:r>
              <a:rPr lang="en-US" sz="3200" dirty="0"/>
              <a:t>Track citations about the use of your data</a:t>
            </a:r>
          </a:p>
          <a:p>
            <a:pPr lvl="1"/>
            <a:r>
              <a:rPr lang="en-US" sz="2600" dirty="0"/>
              <a:t>Obtain information on audience (discipline) from citing publications</a:t>
            </a:r>
          </a:p>
          <a:p>
            <a:pPr lvl="1"/>
            <a:r>
              <a:rPr lang="en-US" sz="2600" dirty="0"/>
              <a:t>Scientific articles, books, presentations, reports, blogs, popular </a:t>
            </a:r>
            <a:r>
              <a:rPr lang="en-US" sz="2600" dirty="0" smtClean="0"/>
              <a:t>media</a:t>
            </a:r>
            <a:endParaRPr lang="en-US" sz="2600" dirty="0"/>
          </a:p>
        </p:txBody>
      </p:sp>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138719" y="2438400"/>
            <a:ext cx="2057400" cy="259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984610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1"/>
          <p:cNvSpPr>
            <a:spLocks noGrp="1" noChangeArrowheads="1"/>
          </p:cNvSpPr>
          <p:nvPr>
            <p:ph type="title"/>
          </p:nvPr>
        </p:nvSpPr>
        <p:spPr/>
        <p:txBody>
          <a:bodyPr/>
          <a:lstStyle/>
          <a:p>
            <a:pPr eaLnBrk="1" hangingPunct="1"/>
            <a:r>
              <a:rPr lang="en-US" smtClean="0"/>
              <a:t>Resources</a:t>
            </a:r>
          </a:p>
        </p:txBody>
      </p:sp>
      <p:sp>
        <p:nvSpPr>
          <p:cNvPr id="32770" name="Rectangle 2"/>
          <p:cNvSpPr>
            <a:spLocks noGrp="1" noChangeArrowheads="1"/>
          </p:cNvSpPr>
          <p:nvPr>
            <p:ph type="body" idx="1"/>
          </p:nvPr>
        </p:nvSpPr>
        <p:spPr/>
        <p:txBody>
          <a:bodyPr/>
          <a:lstStyle/>
          <a:p>
            <a:pPr eaLnBrk="1" hangingPunct="1"/>
            <a:r>
              <a:rPr lang="en-US" sz="3200" smtClean="0">
                <a:solidFill>
                  <a:schemeClr val="tx1"/>
                </a:solidFill>
              </a:rPr>
              <a:t>Downs, R. R. 2011. Working with Your Archive Organization. Data Management 101 for the Earth Scientist. American Geophysical Union Workshop. Available online at http://wiki.esipfed.org/index.php/2011AGUworkshop</a:t>
            </a:r>
          </a:p>
          <a:p>
            <a:pPr lvl="1" eaLnBrk="1" hangingPunct="1"/>
            <a:r>
              <a:rPr lang="en-US" smtClean="0">
                <a:solidFill>
                  <a:schemeClr val="tx1"/>
                </a:solidFill>
              </a:rPr>
              <a:t>Suggestions for assessing and broadening data user  community</a:t>
            </a:r>
          </a:p>
          <a:p>
            <a:pPr eaLnBrk="1" hangingPunct="1"/>
            <a:r>
              <a:rPr lang="en-US" sz="3200" smtClean="0">
                <a:solidFill>
                  <a:schemeClr val="tx1"/>
                </a:solidFill>
              </a:rPr>
              <a:t>Federation of Earth Science Information Partners (ESIP). 2012. Data Citation Guidelines for Data Providers and Archives. Edited by M. A. Parsons, B. Barkstrom, R. R. Downs, R. Duerr, C. Tilmes and the ESIP Data Preservation and Stewardship Committee. ESIP Commons. http://commons.esipfed.org/node/308</a:t>
            </a:r>
          </a:p>
          <a:p>
            <a:pPr lvl="1" eaLnBrk="1" hangingPunct="1"/>
            <a:r>
              <a:rPr lang="en-US" smtClean="0">
                <a:solidFill>
                  <a:schemeClr val="tx1"/>
                </a:solidFill>
              </a:rPr>
              <a:t>Encouraging data citations may lead to more use and enable identification of disciplines for journals citing your data</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1"/>
          <p:cNvSpPr>
            <a:spLocks noGrp="1" noChangeArrowheads="1"/>
          </p:cNvSpPr>
          <p:nvPr>
            <p:ph type="title"/>
          </p:nvPr>
        </p:nvSpPr>
        <p:spPr/>
        <p:txBody>
          <a:bodyPr/>
          <a:lstStyle/>
          <a:p>
            <a:pPr eaLnBrk="1" hangingPunct="1"/>
            <a:r>
              <a:rPr lang="en-US" smtClean="0"/>
              <a:t>References</a:t>
            </a:r>
          </a:p>
        </p:txBody>
      </p:sp>
      <p:sp>
        <p:nvSpPr>
          <p:cNvPr id="32770" name="Rectangle 2"/>
          <p:cNvSpPr>
            <a:spLocks noGrp="1" noChangeArrowheads="1"/>
          </p:cNvSpPr>
          <p:nvPr>
            <p:ph type="body" idx="1"/>
          </p:nvPr>
        </p:nvSpPr>
        <p:spPr/>
        <p:txBody>
          <a:bodyPr/>
          <a:lstStyle/>
          <a:p>
            <a:pPr eaLnBrk="1" hangingPunct="1"/>
            <a:r>
              <a:rPr lang="en-US" smtClean="0">
                <a:solidFill>
                  <a:schemeClr val="tx1"/>
                </a:solidFill>
              </a:rPr>
              <a:t>Chen, R. S. and Downs, R. R. 2010. Evaluating the Use and Impact of Scientific Data. Assessing The Usage and Value of Scholarly and Scientific Output: An Overview of Traditional and Emerging Metrics. Available online at http://info.nfais.org/info/ChenDownsNov10.pdf</a:t>
            </a:r>
          </a:p>
          <a:p>
            <a:pPr lvl="1" eaLnBrk="1" hangingPunct="1"/>
            <a:r>
              <a:rPr lang="en-US" smtClean="0">
                <a:solidFill>
                  <a:schemeClr val="tx1"/>
                </a:solidFill>
              </a:rPr>
              <a:t>Determine audience using techniques for assessing impact of data</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2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autoUpdateAnimBg="0"/>
    </p:bldLst>
  </p:timing>
</p:sld>
</file>

<file path=ppt/theme/theme1.xml><?xml version="1.0" encoding="utf-8"?>
<a:theme xmlns:a="http://schemas.openxmlformats.org/drawingml/2006/main" name="Title &amp; Subtitl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Subtitl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Photo - 3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amp; Bullets - Lef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Lef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Title &amp; Bullets - Righ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Righ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Bullets">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Title - To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To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Title &amp; Bullets - 2 Column">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2 Column">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Blank">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lank">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Photo - Vertic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Vertic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Photo - Horizont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Horizont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Title - Center">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Center">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00000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hoto - 4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4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4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2 U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2 Up Portrait &am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am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2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hoto - 3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Big">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Big">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Bi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Bullets &amp; Photo">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Bullets &amp; Photo">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6882</TotalTime>
  <Pages>0</Pages>
  <Words>1238</Words>
  <Characters>0</Characters>
  <Application>Microsoft Office PowerPoint</Application>
  <PresentationFormat>Custom</PresentationFormat>
  <Lines>0</Lines>
  <Paragraphs>125</Paragraphs>
  <Slides>10</Slides>
  <Notes>6</Notes>
  <HiddenSlides>0</HiddenSlides>
  <MMClips>0</MMClips>
  <ScaleCrop>false</ScaleCrop>
  <HeadingPairs>
    <vt:vector size="4" baseType="variant">
      <vt:variant>
        <vt:lpstr>Theme</vt:lpstr>
      </vt:variant>
      <vt:variant>
        <vt:i4>19</vt:i4>
      </vt:variant>
      <vt:variant>
        <vt:lpstr>Slide Titles</vt:lpstr>
      </vt:variant>
      <vt:variant>
        <vt:i4>10</vt:i4>
      </vt:variant>
    </vt:vector>
  </HeadingPairs>
  <TitlesOfParts>
    <vt:vector size="29" baseType="lpstr">
      <vt:lpstr>Title &amp; Subtitle</vt:lpstr>
      <vt:lpstr>Title &amp; Bullets</vt:lpstr>
      <vt:lpstr>Photo - 4 Up</vt:lpstr>
      <vt:lpstr>Photo - 2 Up Landscape</vt:lpstr>
      <vt:lpstr>Photo - 2 Up Portrait &amp; Landscape</vt:lpstr>
      <vt:lpstr>Photo - 2 Up Portrait</vt:lpstr>
      <vt:lpstr>Photo - 3 Up Portrait</vt:lpstr>
      <vt:lpstr>Photo - Big</vt:lpstr>
      <vt:lpstr>Title, Bullets &amp; Photo</vt:lpstr>
      <vt:lpstr>Photo - 3 Up</vt:lpstr>
      <vt:lpstr>Title &amp; Bullets - Left</vt:lpstr>
      <vt:lpstr>Title &amp; Bullets - Right</vt:lpstr>
      <vt:lpstr>Bullets</vt:lpstr>
      <vt:lpstr>Title - Top</vt:lpstr>
      <vt:lpstr>Title &amp; Bullets - 2 Column</vt:lpstr>
      <vt:lpstr>Blank</vt:lpstr>
      <vt:lpstr>Photo - Vertical</vt:lpstr>
      <vt:lpstr>Photo - Horizontal</vt:lpstr>
      <vt:lpstr>Title - Center</vt:lpstr>
      <vt:lpstr> Providing access to your data: Determining your audience</vt:lpstr>
      <vt:lpstr>Overview</vt:lpstr>
      <vt:lpstr>Relevance to Data Management </vt:lpstr>
      <vt:lpstr>Advantages of determining your data users</vt:lpstr>
      <vt:lpstr>Changes in audience throughout data lifecycle</vt:lpstr>
      <vt:lpstr>Methods for determining your data users</vt:lpstr>
      <vt:lpstr>Methods for determining your data users (cont.)</vt:lpstr>
      <vt:lpstr>Resources</vt:lpstr>
      <vt:lpstr>References</vt:lpstr>
      <vt:lpstr>Other Relevant Modules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ESIP Federation 101</dc:title>
  <dc:creator>nhoebel</dc:creator>
  <cp:lastModifiedBy>Robert R Downs</cp:lastModifiedBy>
  <cp:revision>119</cp:revision>
  <dcterms:created xsi:type="dcterms:W3CDTF">2011-08-09T22:31:13Z</dcterms:created>
  <dcterms:modified xsi:type="dcterms:W3CDTF">2012-11-09T14:30:20Z</dcterms:modified>
</cp:coreProperties>
</file>