
<file path=[Content_Types].xml><?xml version="1.0" encoding="utf-8"?>
<Types xmlns="http://schemas.openxmlformats.org/package/2006/content-types">
  <Override PartName="/ppt/slideMasters/slideMaster3.xml" ContentType="application/vnd.openxmlformats-officedocument.presentationml.slideMaster+xml"/>
  <Override PartName="/ppt/theme/theme5.xml" ContentType="application/vnd.openxmlformats-officedocument.theme+xml"/>
  <Override PartName="/ppt/slideLayouts/slideLayout57.xml" ContentType="application/vnd.openxmlformats-officedocument.presentationml.slideLayout+xml"/>
  <Override PartName="/ppt/slideLayouts/slideLayout157.xml" ContentType="application/vnd.openxmlformats-officedocument.presentationml.slideLayout+xml"/>
  <Override PartName="/ppt/notesSlides/notesSlide2.xml" ContentType="application/vnd.openxmlformats-officedocument.presentationml.notesSlide+xml"/>
  <Override PartName="/ppt/slideLayouts/slideLayout46.xml" ContentType="application/vnd.openxmlformats-officedocument.presentationml.slideLayout+xml"/>
  <Override PartName="/ppt/slideLayouts/slideLayout93.xml" ContentType="application/vnd.openxmlformats-officedocument.presentationml.slideLayout+xml"/>
  <Override PartName="/ppt/slideLayouts/slideLayout135.xml" ContentType="application/vnd.openxmlformats-officedocument.presentationml.slideLayout+xml"/>
  <Override PartName="/ppt/slideLayouts/slideLayout146.xml" ContentType="application/vnd.openxmlformats-officedocument.presentationml.slideLayout+xml"/>
  <Override PartName="/ppt/slideLayouts/slideLayout182.xml" ContentType="application/vnd.openxmlformats-officedocument.presentationml.slideLayout+xml"/>
  <Override PartName="/ppt/slideLayouts/slideLayout193.xml" ContentType="application/vnd.openxmlformats-officedocument.presentationml.slideLayout+xml"/>
  <Override PartName="/ppt/slideMasters/slideMaster19.xml" ContentType="application/vnd.openxmlformats-officedocument.presentationml.slideMaster+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slideLayouts/slideLayout82.xml" ContentType="application/vnd.openxmlformats-officedocument.presentationml.slideLayout+xml"/>
  <Override PartName="/ppt/slideLayouts/slideLayout124.xml" ContentType="application/vnd.openxmlformats-officedocument.presentationml.slideLayout+xml"/>
  <Override PartName="/ppt/slideLayouts/slideLayout171.xml" ContentType="application/vnd.openxmlformats-officedocument.presentationml.slideLayout+xml"/>
  <Default Extension="xml" ContentType="application/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Layouts/slideLayout60.xml" ContentType="application/vnd.openxmlformats-officedocument.presentationml.slideLayout+xml"/>
  <Override PartName="/ppt/slideLayouts/slideLayout71.xml" ContentType="application/vnd.openxmlformats-officedocument.presentationml.slideLayout+xml"/>
  <Override PartName="/ppt/slideLayouts/slideLayout113.xml" ContentType="application/vnd.openxmlformats-officedocument.presentationml.slideLayout+xml"/>
  <Override PartName="/ppt/slideLayouts/slideLayout160.xml" ContentType="application/vnd.openxmlformats-officedocument.presentationml.slideLayout+xml"/>
  <Override PartName="/ppt/theme/theme18.xml" ContentType="application/vnd.openxmlformats-officedocument.theme+xml"/>
  <Override PartName="/ppt/tableStyles.xml" ContentType="application/vnd.openxmlformats-officedocument.presentationml.tableStyles+xml"/>
  <Override PartName="/ppt/slideLayouts/slideLayout102.xml" ContentType="application/vnd.openxmlformats-officedocument.presentationml.slideLayout+xml"/>
  <Override PartName="/ppt/slideMasters/slideMaster8.xml" ContentType="application/vnd.openxmlformats-officedocument.presentationml.slideMaster+xml"/>
  <Override PartName="/ppt/slideMasters/slideMaster11.xml" ContentType="application/vnd.openxmlformats-officedocument.presentationml.slideMaster+xml"/>
  <Override PartName="/ppt/slideLayouts/slideLayout198.xml" ContentType="application/vnd.openxmlformats-officedocument.presentationml.slideLayout+xml"/>
  <Override PartName="/ppt/slideLayouts/slideLayout203.xml" ContentType="application/vnd.openxmlformats-officedocument.presentationml.slideLayout+xml"/>
  <Override PartName="/ppt/notesSlides/notesSlide7.xml" ContentType="application/vnd.openxmlformats-officedocument.presentationml.notesSlide+xml"/>
  <Override PartName="/ppt/slideLayouts/slideLayout87.xml" ContentType="application/vnd.openxmlformats-officedocument.presentationml.slideLayout+xml"/>
  <Override PartName="/ppt/slideLayouts/slideLayout98.xml" ContentType="application/vnd.openxmlformats-officedocument.presentationml.slideLayout+xml"/>
  <Override PartName="/ppt/theme/theme10.xml" ContentType="application/vnd.openxmlformats-officedocument.theme+xml"/>
  <Override PartName="/ppt/slideLayouts/slideLayout187.xml" ContentType="application/vnd.openxmlformats-officedocument.presentationml.slideLayout+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slideLayouts/slideLayout29.xml" ContentType="application/vnd.openxmlformats-officedocument.presentationml.slideLayout+xml"/>
  <Override PartName="/ppt/slideLayouts/slideLayout76.xml" ContentType="application/vnd.openxmlformats-officedocument.presentationml.slideLayout+xml"/>
  <Override PartName="/ppt/slideLayouts/slideLayout118.xml" ContentType="application/vnd.openxmlformats-officedocument.presentationml.slideLayout+xml"/>
  <Override PartName="/ppt/slideLayouts/slideLayout129.xml" ContentType="application/vnd.openxmlformats-officedocument.presentationml.slideLayout+xml"/>
  <Override PartName="/ppt/slideLayouts/slideLayout165.xml" ContentType="application/vnd.openxmlformats-officedocument.presentationml.slideLayout+xml"/>
  <Override PartName="/ppt/slideLayouts/slideLayout176.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65.xml" ContentType="application/vnd.openxmlformats-officedocument.presentationml.slideLayout+xml"/>
  <Override PartName="/ppt/slideLayouts/slideLayout107.xml" ContentType="application/vnd.openxmlformats-officedocument.presentationml.slideLayout+xml"/>
  <Override PartName="/ppt/slideLayouts/slideLayout154.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Override PartName="/ppt/slideLayouts/slideLayout90.xml" ContentType="application/vnd.openxmlformats-officedocument.presentationml.slideLayout+xml"/>
  <Override PartName="/ppt/slideLayouts/slideLayout143.xml" ContentType="application/vnd.openxmlformats-officedocument.presentationml.slideLayout+xml"/>
  <Override PartName="/ppt/slideLayouts/slideLayout190.xml" ContentType="application/vnd.openxmlformats-officedocument.presentationml.slideLayout+xml"/>
  <Override PartName="/ppt/presentation.xml" ContentType="application/vnd.openxmlformats-officedocument.presentationml.presentation.main+xml"/>
  <Override PartName="/ppt/slideMasters/slideMaster16.xml" ContentType="application/vnd.openxmlformats-officedocument.presentationml.slideMaster+xml"/>
  <Override PartName="/ppt/slideLayouts/slideLayout32.xml" ContentType="application/vnd.openxmlformats-officedocument.presentationml.slideLayout+xml"/>
  <Override PartName="/ppt/slideLayouts/slideLayout132.xml" ContentType="application/vnd.openxmlformats-officedocument.presentationml.slideLayout+xml"/>
  <Override PartName="/docProps/app.xml" ContentType="application/vnd.openxmlformats-officedocument.extended-properties+xml"/>
  <Override PartName="/ppt/slideLayouts/slideLayout21.xml" ContentType="application/vnd.openxmlformats-officedocument.presentationml.slideLayout+xml"/>
  <Override PartName="/ppt/slideLayouts/slideLayout110.xml" ContentType="application/vnd.openxmlformats-officedocument.presentationml.slideLayout+xml"/>
  <Override PartName="/ppt/slideLayouts/slideLayout121.xml" ContentType="application/vnd.openxmlformats-officedocument.presentationml.slideLayout+xml"/>
  <Override PartName="/ppt/slideLayouts/slideLayout208.xml" ContentType="application/vnd.openxmlformats-officedocument.presentationml.slideLayout+xml"/>
  <Override PartName="/ppt/slideLayouts/slideLayout10.xml" ContentType="application/vnd.openxmlformats-officedocument.presentationml.slideLayout+xml"/>
  <Override PartName="/ppt/theme/theme15.xml" ContentType="application/vnd.openxmlformats-officedocument.theme+xml"/>
  <Override PartName="/ppt/slideLayouts/slideLayout99.xml" ContentType="application/vnd.openxmlformats-officedocument.presentationml.slideLayout+xml"/>
  <Override PartName="/ppt/slideLayouts/slideLayout188.xml" ContentType="application/vnd.openxmlformats-officedocument.presentationml.slideLayout+xml"/>
  <Override PartName="/ppt/slideLayouts/slideLayout199.xml" ContentType="application/vnd.openxmlformats-officedocument.presentationml.slideLayout+xml"/>
  <Override PartName="/ppt/slideLayouts/slideLayout204.xml" ContentType="application/vnd.openxmlformats-officedocument.presentationml.slideLayout+xml"/>
  <Override PartName="/ppt/slideMasters/slideMaster5.xml" ContentType="application/vnd.openxmlformats-officedocument.presentationml.slideMaster+xml"/>
  <Override PartName="/ppt/slideLayouts/slideLayout59.xml" ContentType="application/vnd.openxmlformats-officedocument.presentationml.slideLayout+xml"/>
  <Override PartName="/ppt/theme/theme7.xml" ContentType="application/vnd.openxmlformats-officedocument.theme+xml"/>
  <Override PartName="/ppt/slideLayouts/slideLayout88.xml" ContentType="application/vnd.openxmlformats-officedocument.presentationml.slideLayout+xml"/>
  <Override PartName="/ppt/theme/theme11.xml" ContentType="application/vnd.openxmlformats-officedocument.theme+xml"/>
  <Override PartName="/ppt/slideLayouts/slideLayout159.xml" ContentType="application/vnd.openxmlformats-officedocument.presentationml.slideLayout+xml"/>
  <Override PartName="/ppt/slideLayouts/slideLayout177.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slideLayouts/slideLayout66.xml" ContentType="application/vnd.openxmlformats-officedocument.presentationml.slideLayout+xml"/>
  <Override PartName="/ppt/slideLayouts/slideLayout77.xml" ContentType="application/vnd.openxmlformats-officedocument.presentationml.slideLayout+xml"/>
  <Override PartName="/ppt/slideLayouts/slideLayout95.xml" ContentType="application/vnd.openxmlformats-officedocument.presentationml.slideLayout+xml"/>
  <Override PartName="/ppt/slideLayouts/slideLayout119.xml" ContentType="application/vnd.openxmlformats-officedocument.presentationml.slideLayout+xml"/>
  <Override PartName="/ppt/slideLayouts/slideLayout137.xml" ContentType="application/vnd.openxmlformats-officedocument.presentationml.slideLayout+xml"/>
  <Override PartName="/ppt/slideLayouts/slideLayout148.xml" ContentType="application/vnd.openxmlformats-officedocument.presentationml.slideLayout+xml"/>
  <Override PartName="/ppt/slideLayouts/slideLayout166.xml" ContentType="application/vnd.openxmlformats-officedocument.presentationml.slideLayout+xml"/>
  <Override PartName="/ppt/slideLayouts/slideLayout184.xml" ContentType="application/vnd.openxmlformats-officedocument.presentationml.slideLayout+xml"/>
  <Override PartName="/ppt/slideLayouts/slideLayout195.xml" ContentType="application/vnd.openxmlformats-officedocument.presentationml.slideLayout+xml"/>
  <Override PartName="/ppt/slideLayouts/slideLayout200.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55.xml" ContentType="application/vnd.openxmlformats-officedocument.presentationml.slideLayout+xml"/>
  <Override PartName="/ppt/slideLayouts/slideLayout84.xml" ContentType="application/vnd.openxmlformats-officedocument.presentationml.slideLayout+xml"/>
  <Override PartName="/ppt/slideLayouts/slideLayout108.xml" ContentType="application/vnd.openxmlformats-officedocument.presentationml.slideLayout+xml"/>
  <Override PartName="/ppt/slideLayouts/slideLayout126.xml" ContentType="application/vnd.openxmlformats-officedocument.presentationml.slideLayout+xml"/>
  <Override PartName="/ppt/slideLayouts/slideLayout155.xml" ContentType="application/vnd.openxmlformats-officedocument.presentationml.slideLayout+xml"/>
  <Override PartName="/ppt/slideLayouts/slideLayout173.xml" ContentType="application/vnd.openxmlformats-officedocument.presentationml.slideLayout+xml"/>
  <Override PartName="/ppt/slides/slide2.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44.xml" ContentType="application/vnd.openxmlformats-officedocument.presentationml.slideLayout+xml"/>
  <Override PartName="/ppt/slideLayouts/slideLayout62.xml" ContentType="application/vnd.openxmlformats-officedocument.presentationml.slideLayout+xml"/>
  <Override PartName="/ppt/slideLayouts/slideLayout73.xml" ContentType="application/vnd.openxmlformats-officedocument.presentationml.slideLayout+xml"/>
  <Override PartName="/ppt/slideLayouts/slideLayout91.xml" ContentType="application/vnd.openxmlformats-officedocument.presentationml.slideLayout+xml"/>
  <Override PartName="/ppt/slideLayouts/slideLayout115.xml" ContentType="application/vnd.openxmlformats-officedocument.presentationml.slideLayout+xml"/>
  <Override PartName="/ppt/slideLayouts/slideLayout133.xml" ContentType="application/vnd.openxmlformats-officedocument.presentationml.slideLayout+xml"/>
  <Override PartName="/ppt/slideLayouts/slideLayout144.xml" ContentType="application/vnd.openxmlformats-officedocument.presentationml.slideLayout+xml"/>
  <Override PartName="/ppt/slideLayouts/slideLayout162.xml" ContentType="application/vnd.openxmlformats-officedocument.presentationml.slideLayout+xml"/>
  <Override PartName="/ppt/slideLayouts/slideLayout180.xml" ContentType="application/vnd.openxmlformats-officedocument.presentationml.slideLayout+xml"/>
  <Override PartName="/ppt/slideLayouts/slideLayout191.xml" ContentType="application/vnd.openxmlformats-officedocument.presentationml.slideLayout+xml"/>
  <Default Extension="rels" ContentType="application/vnd.openxmlformats-package.relationships+xml"/>
  <Override PartName="/ppt/slideMasters/slideMaster17.xml" ContentType="application/vnd.openxmlformats-officedocument.presentationml.slideMaster+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Layouts/slideLayout51.xml" ContentType="application/vnd.openxmlformats-officedocument.presentationml.slideLayout+xml"/>
  <Override PartName="/ppt/slideLayouts/slideLayout80.xml" ContentType="application/vnd.openxmlformats-officedocument.presentationml.slideLayout+xml"/>
  <Override PartName="/ppt/slideLayouts/slideLayout104.xml" ContentType="application/vnd.openxmlformats-officedocument.presentationml.slideLayout+xml"/>
  <Override PartName="/ppt/slideLayouts/slideLayout122.xml" ContentType="application/vnd.openxmlformats-officedocument.presentationml.slideLayout+xml"/>
  <Override PartName="/ppt/slideLayouts/slideLayout140.xml" ContentType="application/vnd.openxmlformats-officedocument.presentationml.slideLayout+xml"/>
  <Override PartName="/ppt/slideLayouts/slideLayout151.xml" ContentType="application/vnd.openxmlformats-officedocument.presentationml.slideLayout+xml"/>
  <Override PartName="/ppt/slideLayouts/slideLayout209.xml" ContentType="application/vnd.openxmlformats-officedocument.presentationml.slideLayout+xml"/>
  <Override PartName="/ppt/slideLayouts/slideLayout11.xml" ContentType="application/vnd.openxmlformats-officedocument.presentationml.slideLayout+xml"/>
  <Override PartName="/ppt/slideLayouts/slideLayout40.xml" ContentType="application/vnd.openxmlformats-officedocument.presentationml.slideLayout+xml"/>
  <Override PartName="/ppt/slideLayouts/slideLayout111.xml" ContentType="application/vnd.openxmlformats-officedocument.presentationml.slideLayout+xml"/>
  <Override PartName="/ppt/theme/theme16.xml" ContentType="application/vnd.openxmlformats-officedocument.theme+xml"/>
  <Override PartName="/ppt/slideMasters/slideMaster13.xml" ContentType="application/vnd.openxmlformats-officedocument.presentationml.slideMaster+xml"/>
  <Override PartName="/ppt/slideLayouts/slideLayout100.xml" ContentType="application/vnd.openxmlformats-officedocument.presentationml.slideLayout+xml"/>
  <Override PartName="/ppt/slideLayouts/slideLayout205.xml" ContentType="application/vnd.openxmlformats-officedocument.presentationml.slideLayout+xml"/>
  <Override PartName="/ppt/slideMasters/slideMaster6.xml" ContentType="application/vnd.openxmlformats-officedocument.presentationml.slideMaster+xml"/>
  <Override PartName="/ppt/theme/theme8.xml" ContentType="application/vnd.openxmlformats-officedocument.theme+xml"/>
  <Override PartName="/ppt/slideLayouts/slideLayout89.xml" ContentType="application/vnd.openxmlformats-officedocument.presentationml.slideLayout+xml"/>
  <Override PartName="/ppt/theme/theme12.xml" ContentType="application/vnd.openxmlformats-officedocument.theme+xml"/>
  <Override PartName="/ppt/slideLayouts/slideLayout189.xml" ContentType="application/vnd.openxmlformats-officedocument.presentationml.slideLayout+xml"/>
  <Override PartName="/ppt/slides/slide7.xml" ContentType="application/vnd.openxmlformats-officedocument.presentationml.slide+xml"/>
  <Override PartName="/ppt/slideLayouts/slideLayout9.xml" ContentType="application/vnd.openxmlformats-officedocument.presentationml.slideLayout+xml"/>
  <Override PartName="/ppt/slideLayouts/slideLayout78.xml" ContentType="application/vnd.openxmlformats-officedocument.presentationml.slideLayout+xml"/>
  <Override PartName="/ppt/slideLayouts/slideLayout149.xml" ContentType="application/vnd.openxmlformats-officedocument.presentationml.slideLayout+xml"/>
  <Override PartName="/ppt/slideLayouts/slideLayout178.xml" ContentType="application/vnd.openxmlformats-officedocument.presentationml.slideLayout+xml"/>
  <Override PartName="/ppt/slideLayouts/slideLayout196.xml" ContentType="application/vnd.openxmlformats-officedocument.presentationml.slideLayout+xml"/>
  <Override PartName="/ppt/slideLayouts/slideLayout201.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Layouts/slideLayout3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67.xml" ContentType="application/vnd.openxmlformats-officedocument.presentationml.slideLayout+xml"/>
  <Override PartName="/ppt/slideLayouts/slideLayout85.xml" ContentType="application/vnd.openxmlformats-officedocument.presentationml.slideLayout+xml"/>
  <Override PartName="/ppt/slideLayouts/slideLayout96.xml" ContentType="application/vnd.openxmlformats-officedocument.presentationml.slideLayout+xml"/>
  <Override PartName="/ppt/slideLayouts/slideLayout109.xml" ContentType="application/vnd.openxmlformats-officedocument.presentationml.slideLayout+xml"/>
  <Override PartName="/ppt/slideLayouts/slideLayout138.xml" ContentType="application/vnd.openxmlformats-officedocument.presentationml.slideLayout+xml"/>
  <Override PartName="/ppt/slideLayouts/slideLayout156.xml" ContentType="application/vnd.openxmlformats-officedocument.presentationml.slideLayout+xml"/>
  <Override PartName="/ppt/slideLayouts/slideLayout167.xml" ContentType="application/vnd.openxmlformats-officedocument.presentationml.slideLayout+xml"/>
  <Override PartName="/ppt/slideLayouts/slideLayout185.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Layouts/slideLayout5.xml" ContentType="application/vnd.openxmlformats-officedocument.presentationml.slideLayout+xml"/>
  <Override PartName="/ppt/slideLayouts/slideLayout27.xml" ContentType="application/vnd.openxmlformats-officedocument.presentationml.slideLayout+xml"/>
  <Override PartName="/ppt/slideLayouts/slideLayout45.xml" ContentType="application/vnd.openxmlformats-officedocument.presentationml.slideLayout+xml"/>
  <Override PartName="/ppt/slideLayouts/slideLayout56.xml" ContentType="application/vnd.openxmlformats-officedocument.presentationml.slideLayout+xml"/>
  <Override PartName="/ppt/slideLayouts/slideLayout74.xml" ContentType="application/vnd.openxmlformats-officedocument.presentationml.slideLayout+xml"/>
  <Override PartName="/ppt/slideLayouts/slideLayout116.xml" ContentType="application/vnd.openxmlformats-officedocument.presentationml.slideLayout+xml"/>
  <Override PartName="/ppt/slideLayouts/slideLayout127.xml" ContentType="application/vnd.openxmlformats-officedocument.presentationml.slideLayout+xml"/>
  <Override PartName="/ppt/slideLayouts/slideLayout145.xml" ContentType="application/vnd.openxmlformats-officedocument.presentationml.slideLayout+xml"/>
  <Override PartName="/ppt/slideLayouts/slideLayout163.xml" ContentType="application/vnd.openxmlformats-officedocument.presentationml.slideLayout+xml"/>
  <Override PartName="/ppt/slideLayouts/slideLayout174.xml" ContentType="application/vnd.openxmlformats-officedocument.presentationml.slideLayout+xml"/>
  <Override PartName="/ppt/slideLayouts/slideLayout192.xml" ContentType="application/vnd.openxmlformats-officedocument.presentationml.slideLayout+xml"/>
  <Override PartName="/ppt/slideMasters/slideMaster18.xml" ContentType="application/vnd.openxmlformats-officedocument.presentationml.slideMaster+xml"/>
  <Override PartName="/ppt/slideLayouts/slideLayout16.xml" ContentType="application/vnd.openxmlformats-officedocument.presentationml.slideLayout+xml"/>
  <Override PartName="/ppt/slideLayouts/slideLayout34.xml" ContentType="application/vnd.openxmlformats-officedocument.presentationml.slideLayout+xml"/>
  <Override PartName="/ppt/slideLayouts/slideLayout63.xml" ContentType="application/vnd.openxmlformats-officedocument.presentationml.slideLayout+xml"/>
  <Override PartName="/ppt/slideLayouts/slideLayout81.xml" ContentType="application/vnd.openxmlformats-officedocument.presentationml.slideLayout+xml"/>
  <Override PartName="/ppt/slideLayouts/slideLayout92.xml" ContentType="application/vnd.openxmlformats-officedocument.presentationml.slideLayout+xml"/>
  <Override PartName="/ppt/slideLayouts/slideLayout105.xml" ContentType="application/vnd.openxmlformats-officedocument.presentationml.slideLayout+xml"/>
  <Override PartName="/ppt/slideLayouts/slideLayout134.xml" ContentType="application/vnd.openxmlformats-officedocument.presentationml.slideLayout+xml"/>
  <Override PartName="/ppt/slideLayouts/slideLayout152.xml" ContentType="application/vnd.openxmlformats-officedocument.presentationml.slideLayout+xml"/>
  <Override PartName="/ppt/slideLayouts/slideLayout181.xml" ContentType="application/vnd.openxmlformats-officedocument.presentationml.slideLayout+xml"/>
  <Override PartName="/ppt/slideLayouts/slideLayout1.xml" ContentType="application/vnd.openxmlformats-officedocument.presentationml.slideLayout+xml"/>
  <Override PartName="/ppt/slideLayouts/slideLayout23.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Override PartName="/ppt/slideLayouts/slideLayout70.xml" ContentType="application/vnd.openxmlformats-officedocument.presentationml.slideLayout+xml"/>
  <Override PartName="/ppt/slideLayouts/slideLayout112.xml" ContentType="application/vnd.openxmlformats-officedocument.presentationml.slideLayout+xml"/>
  <Override PartName="/ppt/slideLayouts/slideLayout123.xml" ContentType="application/vnd.openxmlformats-officedocument.presentationml.slideLayout+xml"/>
  <Override PartName="/ppt/slideLayouts/slideLayout141.xml" ContentType="application/vnd.openxmlformats-officedocument.presentationml.slideLayout+xml"/>
  <Override PartName="/ppt/slideLayouts/slideLayout170.xml" ContentType="application/vnd.openxmlformats-officedocument.presentationml.slideLayout+xml"/>
  <Override PartName="/ppt/slideMasters/slideMaster14.xml" ContentType="application/vnd.openxmlformats-officedocument.presentationml.slideMaster+xml"/>
  <Override PartName="/ppt/slideLayouts/slideLayout12.xml" ContentType="application/vnd.openxmlformats-officedocument.presentationml.slideLayout+xml"/>
  <Override PartName="/ppt/slideLayouts/slideLayout30.xml" ContentType="application/vnd.openxmlformats-officedocument.presentationml.slideLayout+xml"/>
  <Override PartName="/ppt/slideLayouts/slideLayout101.xml" ContentType="application/vnd.openxmlformats-officedocument.presentationml.slideLayout+xml"/>
  <Override PartName="/ppt/slideLayouts/slideLayout130.xml" ContentType="application/vnd.openxmlformats-officedocument.presentationml.slideLayout+xml"/>
  <Override PartName="/ppt/theme/theme17.xml" ContentType="application/vnd.openxmlformats-officedocument.theme+xml"/>
  <Override PartName="/ppt/slideLayouts/slideLayout206.xml" ContentType="application/vnd.openxmlformats-officedocument.presentationml.slideLayout+xml"/>
  <Override PartName="/ppt/slideMasters/slideMaster7.xml" ContentType="application/vnd.openxmlformats-officedocument.presentationml.slideMaster+xml"/>
  <Override PartName="/ppt/slideMasters/slideMaster10.xml" ContentType="application/vnd.openxmlformats-officedocument.presentationml.slideMaster+xml"/>
  <Override PartName="/ppt/theme/theme9.xml" ContentType="application/vnd.openxmlformats-officedocument.theme+xml"/>
  <Override PartName="/ppt/theme/theme13.xml" ContentType="application/vnd.openxmlformats-officedocument.theme+xml"/>
  <Override PartName="/ppt/slideLayouts/slideLayout179.xml" ContentType="application/vnd.openxmlformats-officedocument.presentationml.slideLayout+xml"/>
  <Override PartName="/ppt/notesSlides/notesSlide6.xml" ContentType="application/vnd.openxmlformats-officedocument.presentationml.notesSlide+xml"/>
  <Override PartName="/ppt/slides/slide8.xml" ContentType="application/vnd.openxmlformats-officedocument.presentationml.slide+xml"/>
  <Override PartName="/ppt/slideLayouts/slideLayout68.xml" ContentType="application/vnd.openxmlformats-officedocument.presentationml.slideLayout+xml"/>
  <Override PartName="/ppt/slideLayouts/slideLayout79.xml" ContentType="application/vnd.openxmlformats-officedocument.presentationml.slideLayout+xml"/>
  <Override PartName="/ppt/slideLayouts/slideLayout97.xml" ContentType="application/vnd.openxmlformats-officedocument.presentationml.slideLayout+xml"/>
  <Override PartName="/ppt/slideLayouts/slideLayout139.xml" ContentType="application/vnd.openxmlformats-officedocument.presentationml.slideLayout+xml"/>
  <Override PartName="/ppt/slideLayouts/slideLayout168.xml" ContentType="application/vnd.openxmlformats-officedocument.presentationml.slideLayout+xml"/>
  <Override PartName="/ppt/slideLayouts/slideLayout186.xml" ContentType="application/vnd.openxmlformats-officedocument.presentationml.slideLayout+xml"/>
  <Override PartName="/ppt/slideLayouts/slideLayout197.xml" ContentType="application/vnd.openxmlformats-officedocument.presentationml.slideLayout+xml"/>
  <Override PartName="/ppt/slideLayouts/slideLayout202.xml" ContentType="application/vnd.openxmlformats-officedocument.presentationml.slideLayout+xml"/>
  <Override PartName="/ppt/theme/theme20.xml" ContentType="application/vnd.openxmlformats-officedocument.theme+xml"/>
  <Override PartName="/ppt/slideLayouts/slideLayout39.xml" ContentType="application/vnd.openxmlformats-officedocument.presentationml.slideLayout+xml"/>
  <Override PartName="/ppt/slideLayouts/slideLayout86.xml" ContentType="application/vnd.openxmlformats-officedocument.presentationml.slideLayout+xml"/>
  <Override PartName="/ppt/slideLayouts/slideLayout128.xml" ContentType="application/vnd.openxmlformats-officedocument.presentationml.slideLayout+xml"/>
  <Override PartName="/ppt/slideLayouts/slideLayout175.xml" ContentType="application/vnd.openxmlformats-officedocument.presentationml.slideLayout+xml"/>
  <Override PartName="/ppt/slides/slide4.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64.xml" ContentType="application/vnd.openxmlformats-officedocument.presentationml.slideLayout+xml"/>
  <Override PartName="/ppt/slideLayouts/slideLayout75.xml" ContentType="application/vnd.openxmlformats-officedocument.presentationml.slideLayout+xml"/>
  <Override PartName="/ppt/slideLayouts/slideLayout117.xml" ContentType="application/vnd.openxmlformats-officedocument.presentationml.slideLayout+xml"/>
  <Override PartName="/ppt/slideLayouts/slideLayout164.xml" ContentType="application/vnd.openxmlformats-officedocument.presentationml.slideLayout+xml"/>
  <Override PartName="/ppt/theme/theme1.xml" ContentType="application/vnd.openxmlformats-officedocument.theme+xml"/>
  <Override PartName="/ppt/slideLayouts/slideLayout53.xml" ContentType="application/vnd.openxmlformats-officedocument.presentationml.slideLayout+xml"/>
  <Override PartName="/ppt/slideLayouts/slideLayout106.xml" ContentType="application/vnd.openxmlformats-officedocument.presentationml.slideLayout+xml"/>
  <Override PartName="/ppt/slideLayouts/slideLayout142.xml" ContentType="application/vnd.openxmlformats-officedocument.presentationml.slideLayout+xml"/>
  <Override PartName="/ppt/slideLayouts/slideLayout153.xml" ContentType="application/vnd.openxmlformats-officedocument.presentationml.slideLayout+xml"/>
  <Override PartName="/ppt/slideLayouts/slideLayout42.xml" ContentType="application/vnd.openxmlformats-officedocument.presentationml.slideLayout+xml"/>
  <Override PartName="/ppt/slideLayouts/slideLayout131.xml" ContentType="application/vnd.openxmlformats-officedocument.presentationml.slideLayout+xml"/>
  <Override PartName="/ppt/slideMasters/slideMaster15.xml" ContentType="application/vnd.openxmlformats-officedocument.presentationml.slideMaster+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120.xml" ContentType="application/vnd.openxmlformats-officedocument.presentationml.slideLayout+xml"/>
  <Override PartName="/ppt/slideLayouts/slideLayout207.xml" ContentType="application/vnd.openxmlformats-officedocument.presentationml.slideLayout+xml"/>
  <Override PartName="/ppt/theme/theme14.xml" ContentType="application/vnd.openxmlformats-officedocument.theme+xml"/>
  <Override PartName="/ppt/slideMasters/slideMaster4.xml" ContentType="application/vnd.openxmlformats-officedocument.presentationml.slideMaster+xml"/>
  <Override PartName="/ppt/viewProps.xml" ContentType="application/vnd.openxmlformats-officedocument.presentationml.viewProps+xml"/>
  <Override PartName="/ppt/theme/theme6.xml" ContentType="application/vnd.openxmlformats-officedocument.theme+xml"/>
  <Override PartName="/ppt/slideLayouts/slideLayout69.xml" ContentType="application/vnd.openxmlformats-officedocument.presentationml.slideLayout+xml"/>
  <Override PartName="/ppt/slideLayouts/slideLayout158.xml" ContentType="application/vnd.openxmlformats-officedocument.presentationml.slideLayout+xml"/>
  <Override PartName="/ppt/slideLayouts/slideLayout169.xml" ContentType="application/vnd.openxmlformats-officedocument.presentationml.slideLayout+xml"/>
  <Override PartName="/ppt/slideLayouts/slideLayout58.xml" ContentType="application/vnd.openxmlformats-officedocument.presentationml.slideLayout+xml"/>
  <Override PartName="/ppt/slideLayouts/slideLayout147.xml" ContentType="application/vnd.openxmlformats-officedocument.presentationml.slideLayout+xml"/>
  <Override PartName="/ppt/slideLayouts/slideLayout194.xml" ContentType="application/vnd.openxmlformats-officedocument.presentationml.slideLayout+xml"/>
  <Override PartName="/ppt/notesSlides/notesSlide3.xml" ContentType="application/vnd.openxmlformats-officedocument.presentationml.notesSlide+xml"/>
  <Override PartName="/ppt/presProps.xml" ContentType="application/vnd.openxmlformats-officedocument.presentationml.presProps+xml"/>
  <Override PartName="/ppt/slideLayouts/slideLayout36.xml" ContentType="application/vnd.openxmlformats-officedocument.presentationml.slideLayout+xml"/>
  <Override PartName="/ppt/slideLayouts/slideLayout47.xml" ContentType="application/vnd.openxmlformats-officedocument.presentationml.slideLayout+xml"/>
  <Override PartName="/ppt/slideLayouts/slideLayout83.xml" ContentType="application/vnd.openxmlformats-officedocument.presentationml.slideLayout+xml"/>
  <Override PartName="/ppt/slideLayouts/slideLayout94.xml" ContentType="application/vnd.openxmlformats-officedocument.presentationml.slideLayout+xml"/>
  <Override PartName="/ppt/slideLayouts/slideLayout136.xml" ContentType="application/vnd.openxmlformats-officedocument.presentationml.slideLayout+xml"/>
  <Override PartName="/ppt/slideLayouts/slideLayout183.xml" ContentType="application/vnd.openxmlformats-officedocument.presentationml.slideLayout+xml"/>
  <Override PartName="/ppt/slides/slide1.xml" ContentType="application/vnd.openxmlformats-officedocument.presentationml.slide+xml"/>
  <Override PartName="/ppt/slideLayouts/slideLayout3.xml" ContentType="application/vnd.openxmlformats-officedocument.presentationml.slideLayout+xml"/>
  <Override PartName="/ppt/slideLayouts/slideLayout25.xml" ContentType="application/vnd.openxmlformats-officedocument.presentationml.slideLayout+xml"/>
  <Override PartName="/ppt/slideLayouts/slideLayout72.xml" ContentType="application/vnd.openxmlformats-officedocument.presentationml.slideLayout+xml"/>
  <Override PartName="/ppt/slideLayouts/slideLayout114.xml" ContentType="application/vnd.openxmlformats-officedocument.presentationml.slideLayout+xml"/>
  <Override PartName="/ppt/slideLayouts/slideLayout125.xml" ContentType="application/vnd.openxmlformats-officedocument.presentationml.slideLayout+xml"/>
  <Override PartName="/ppt/slideLayouts/slideLayout161.xml" ContentType="application/vnd.openxmlformats-officedocument.presentationml.slideLayout+xml"/>
  <Override PartName="/ppt/slideLayouts/slideLayout172.xml" ContentType="application/vnd.openxmlformats-officedocument.presentationml.slideLayout+xml"/>
  <Override PartName="/ppt/slideLayouts/slideLayout14.xml" ContentType="application/vnd.openxmlformats-officedocument.presentationml.slideLayout+xml"/>
  <Override PartName="/ppt/slideLayouts/slideLayout61.xml" ContentType="application/vnd.openxmlformats-officedocument.presentationml.slideLayout+xml"/>
  <Override PartName="/ppt/slideLayouts/slideLayout103.xml" ContentType="application/vnd.openxmlformats-officedocument.presentationml.slideLayout+xml"/>
  <Override PartName="/ppt/slideLayouts/slideLayout150.xml" ContentType="application/vnd.openxmlformats-officedocument.presentationml.slideLayout+xml"/>
  <Override PartName="/ppt/theme/theme19.xml" ContentType="application/vnd.openxmlformats-officedocument.theme+xml"/>
  <Override PartName="/ppt/slideLayouts/slideLayout50.xml" ContentType="application/vnd.openxmlformats-officedocument.presentationml.slideLayout+xml"/>
  <Override PartName="/ppt/slideMasters/slideMaster9.xml" ContentType="application/vnd.openxmlformats-officedocument.presentationml.slideMaster+xml"/>
  <Override PartName="/ppt/slideMasters/slideMaster12.xml" ContentType="application/vnd.openxmlformats-officedocument.presentationml.slideMaster+xml"/>
  <Override PartName="/ppt/notesSlides/notesSlide8.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49" r:id="rId2"/>
    <p:sldMasterId id="2147483650" r:id="rId3"/>
    <p:sldMasterId id="2147483651" r:id="rId4"/>
    <p:sldMasterId id="2147483652" r:id="rId5"/>
    <p:sldMasterId id="2147483653" r:id="rId6"/>
    <p:sldMasterId id="2147483654" r:id="rId7"/>
    <p:sldMasterId id="2147483655" r:id="rId8"/>
    <p:sldMasterId id="2147483656" r:id="rId9"/>
    <p:sldMasterId id="2147483657" r:id="rId10"/>
    <p:sldMasterId id="2147483658" r:id="rId11"/>
    <p:sldMasterId id="2147483659" r:id="rId12"/>
    <p:sldMasterId id="2147483660" r:id="rId13"/>
    <p:sldMasterId id="2147483661" r:id="rId14"/>
    <p:sldMasterId id="2147483662" r:id="rId15"/>
    <p:sldMasterId id="2147483663" r:id="rId16"/>
    <p:sldMasterId id="2147483664" r:id="rId17"/>
    <p:sldMasterId id="2147483665" r:id="rId18"/>
    <p:sldMasterId id="2147483666" r:id="rId19"/>
  </p:sldMasterIdLst>
  <p:notesMasterIdLst>
    <p:notesMasterId r:id="rId28"/>
  </p:notesMasterIdLst>
  <p:sldIdLst>
    <p:sldId id="256" r:id="rId20"/>
    <p:sldId id="296" r:id="rId21"/>
    <p:sldId id="290" r:id="rId22"/>
    <p:sldId id="294" r:id="rId23"/>
    <p:sldId id="293" r:id="rId24"/>
    <p:sldId id="291" r:id="rId25"/>
    <p:sldId id="267" r:id="rId26"/>
    <p:sldId id="292" r:id="rId27"/>
  </p:sldIdLst>
  <p:sldSz cx="13004800" cy="9753600"/>
  <p:notesSz cx="6858000" cy="9144000"/>
  <p:defaultTextStyle>
    <a:defPPr>
      <a:defRPr lang="en-US"/>
    </a:defPPr>
    <a:lvl1pPr algn="ctr" rtl="0" fontAlgn="base">
      <a:spcBef>
        <a:spcPct val="0"/>
      </a:spcBef>
      <a:spcAft>
        <a:spcPct val="0"/>
      </a:spcAft>
      <a:defRPr sz="4200" kern="1200">
        <a:solidFill>
          <a:srgbClr val="000000"/>
        </a:solidFill>
        <a:latin typeface="Helvetica Neue Light" charset="0"/>
        <a:ea typeface="ヒラギノ角ゴ ProN W3" charset="-128"/>
        <a:cs typeface="+mn-cs"/>
        <a:sym typeface="Helvetica Neue Light" charset="0"/>
      </a:defRPr>
    </a:lvl1pPr>
    <a:lvl2pPr marL="457200" algn="ctr" rtl="0" fontAlgn="base">
      <a:spcBef>
        <a:spcPct val="0"/>
      </a:spcBef>
      <a:spcAft>
        <a:spcPct val="0"/>
      </a:spcAft>
      <a:defRPr sz="4200" kern="1200">
        <a:solidFill>
          <a:srgbClr val="000000"/>
        </a:solidFill>
        <a:latin typeface="Helvetica Neue Light" charset="0"/>
        <a:ea typeface="ヒラギノ角ゴ ProN W3" charset="-128"/>
        <a:cs typeface="+mn-cs"/>
        <a:sym typeface="Helvetica Neue Light" charset="0"/>
      </a:defRPr>
    </a:lvl2pPr>
    <a:lvl3pPr marL="914400" algn="ctr" rtl="0" fontAlgn="base">
      <a:spcBef>
        <a:spcPct val="0"/>
      </a:spcBef>
      <a:spcAft>
        <a:spcPct val="0"/>
      </a:spcAft>
      <a:defRPr sz="4200" kern="1200">
        <a:solidFill>
          <a:srgbClr val="000000"/>
        </a:solidFill>
        <a:latin typeface="Helvetica Neue Light" charset="0"/>
        <a:ea typeface="ヒラギノ角ゴ ProN W3" charset="-128"/>
        <a:cs typeface="+mn-cs"/>
        <a:sym typeface="Helvetica Neue Light" charset="0"/>
      </a:defRPr>
    </a:lvl3pPr>
    <a:lvl4pPr marL="1371600" algn="ctr" rtl="0" fontAlgn="base">
      <a:spcBef>
        <a:spcPct val="0"/>
      </a:spcBef>
      <a:spcAft>
        <a:spcPct val="0"/>
      </a:spcAft>
      <a:defRPr sz="4200" kern="1200">
        <a:solidFill>
          <a:srgbClr val="000000"/>
        </a:solidFill>
        <a:latin typeface="Helvetica Neue Light" charset="0"/>
        <a:ea typeface="ヒラギノ角ゴ ProN W3" charset="-128"/>
        <a:cs typeface="+mn-cs"/>
        <a:sym typeface="Helvetica Neue Light" charset="0"/>
      </a:defRPr>
    </a:lvl4pPr>
    <a:lvl5pPr marL="1828800" algn="ctr" rtl="0" fontAlgn="base">
      <a:spcBef>
        <a:spcPct val="0"/>
      </a:spcBef>
      <a:spcAft>
        <a:spcPct val="0"/>
      </a:spcAft>
      <a:defRPr sz="4200" kern="1200">
        <a:solidFill>
          <a:srgbClr val="000000"/>
        </a:solidFill>
        <a:latin typeface="Helvetica Neue Light" charset="0"/>
        <a:ea typeface="ヒラギノ角ゴ ProN W3" charset="-128"/>
        <a:cs typeface="+mn-cs"/>
        <a:sym typeface="Helvetica Neue Light" charset="0"/>
      </a:defRPr>
    </a:lvl5pPr>
    <a:lvl6pPr marL="2286000" algn="l" defTabSz="914400" rtl="0" eaLnBrk="1" latinLnBrk="0" hangingPunct="1">
      <a:defRPr sz="4200" kern="1200">
        <a:solidFill>
          <a:srgbClr val="000000"/>
        </a:solidFill>
        <a:latin typeface="Helvetica Neue Light" charset="0"/>
        <a:ea typeface="ヒラギノ角ゴ ProN W3" charset="-128"/>
        <a:cs typeface="+mn-cs"/>
        <a:sym typeface="Helvetica Neue Light" charset="0"/>
      </a:defRPr>
    </a:lvl6pPr>
    <a:lvl7pPr marL="2743200" algn="l" defTabSz="914400" rtl="0" eaLnBrk="1" latinLnBrk="0" hangingPunct="1">
      <a:defRPr sz="4200" kern="1200">
        <a:solidFill>
          <a:srgbClr val="000000"/>
        </a:solidFill>
        <a:latin typeface="Helvetica Neue Light" charset="0"/>
        <a:ea typeface="ヒラギノ角ゴ ProN W3" charset="-128"/>
        <a:cs typeface="+mn-cs"/>
        <a:sym typeface="Helvetica Neue Light" charset="0"/>
      </a:defRPr>
    </a:lvl7pPr>
    <a:lvl8pPr marL="3200400" algn="l" defTabSz="914400" rtl="0" eaLnBrk="1" latinLnBrk="0" hangingPunct="1">
      <a:defRPr sz="4200" kern="1200">
        <a:solidFill>
          <a:srgbClr val="000000"/>
        </a:solidFill>
        <a:latin typeface="Helvetica Neue Light" charset="0"/>
        <a:ea typeface="ヒラギノ角ゴ ProN W3" charset="-128"/>
        <a:cs typeface="+mn-cs"/>
        <a:sym typeface="Helvetica Neue Light" charset="0"/>
      </a:defRPr>
    </a:lvl8pPr>
    <a:lvl9pPr marL="3657600" algn="l" defTabSz="914400" rtl="0" eaLnBrk="1" latinLnBrk="0" hangingPunct="1">
      <a:defRPr sz="4200" kern="1200">
        <a:solidFill>
          <a:srgbClr val="000000"/>
        </a:solidFill>
        <a:latin typeface="Helvetica Neue Light" charset="0"/>
        <a:ea typeface="ヒラギノ角ゴ ProN W3" charset="-128"/>
        <a:cs typeface="+mn-cs"/>
        <a:sym typeface="Helvetica Neue Light"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45F6"/>
    <a:srgbClr val="13F84F"/>
    <a:srgbClr val="02FEFE"/>
    <a:srgbClr val="83E3CD"/>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3261" autoAdjust="0"/>
  </p:normalViewPr>
  <p:slideViewPr>
    <p:cSldViewPr>
      <p:cViewPr>
        <p:scale>
          <a:sx n="50" d="100"/>
          <a:sy n="50" d="100"/>
        </p:scale>
        <p:origin x="-708" y="-192"/>
      </p:cViewPr>
      <p:guideLst>
        <p:guide orient="horz" pos="3072"/>
        <p:guide pos="4096"/>
      </p:guideLst>
    </p:cSldViewPr>
  </p:slideViewPr>
  <p:notesTextViewPr>
    <p:cViewPr>
      <p:scale>
        <a:sx n="100" d="100"/>
        <a:sy n="100" d="100"/>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Master" Target="slideMasters/slideMaster13.xml"/><Relationship Id="rId18" Type="http://schemas.openxmlformats.org/officeDocument/2006/relationships/slideMaster" Target="slideMasters/slideMaster18.xml"/><Relationship Id="rId26" Type="http://schemas.openxmlformats.org/officeDocument/2006/relationships/slide" Target="slides/slide7.xml"/><Relationship Id="rId3" Type="http://schemas.openxmlformats.org/officeDocument/2006/relationships/slideMaster" Target="slideMasters/slideMaster3.xml"/><Relationship Id="rId21" Type="http://schemas.openxmlformats.org/officeDocument/2006/relationships/slide" Target="slides/slide2.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Master" Target="slideMasters/slideMaster17.xml"/><Relationship Id="rId25" Type="http://schemas.openxmlformats.org/officeDocument/2006/relationships/slide" Target="slides/slide6.xml"/><Relationship Id="rId2" Type="http://schemas.openxmlformats.org/officeDocument/2006/relationships/slideMaster" Target="slideMasters/slideMaster2.xml"/><Relationship Id="rId16" Type="http://schemas.openxmlformats.org/officeDocument/2006/relationships/slideMaster" Target="slideMasters/slideMaster16.xml"/><Relationship Id="rId20" Type="http://schemas.openxmlformats.org/officeDocument/2006/relationships/slide" Target="slides/slide1.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5.xml"/><Relationship Id="rId32"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Master" Target="slideMasters/slideMaster15.xml"/><Relationship Id="rId23" Type="http://schemas.openxmlformats.org/officeDocument/2006/relationships/slide" Target="slides/slide4.xml"/><Relationship Id="rId28" Type="http://schemas.openxmlformats.org/officeDocument/2006/relationships/notesMaster" Target="notesMasters/notesMaster1.xml"/><Relationship Id="rId10" Type="http://schemas.openxmlformats.org/officeDocument/2006/relationships/slideMaster" Target="slideMasters/slideMaster10.xml"/><Relationship Id="rId19" Type="http://schemas.openxmlformats.org/officeDocument/2006/relationships/slideMaster" Target="slideMasters/slideMaster19.xml"/><Relationship Id="rId31"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 Target="slides/slide3.xml"/><Relationship Id="rId27" Type="http://schemas.openxmlformats.org/officeDocument/2006/relationships/slide" Target="slides/slide8.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ea typeface="ヒラギノ角ゴ ProN W3" charset="-128"/>
                <a:cs typeface="ヒラギノ角ゴ ProN W3" charset="-128"/>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pPr>
              <a:defRPr/>
            </a:pPr>
            <a:fld id="{F3F173D7-C6CD-4E92-A04F-9528DD82237C}" type="datetime1">
              <a:rPr lang="en-US"/>
              <a:pPr>
                <a:defRPr/>
              </a:pPr>
              <a:t>7/17/2012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ea typeface="ヒラギノ角ゴ ProN W3" charset="-128"/>
                <a:cs typeface="ヒラギノ角ゴ ProN W3" charset="-128"/>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8AD1F56F-D921-4A2F-A7A4-2BB7B3C581BC}"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gcmd.nasa.gov/User/authoring.html"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mtClean="0"/>
              <a:t>Modules should be 3-7 minutes long</a:t>
            </a:r>
          </a:p>
          <a:p>
            <a:endParaRPr lang="en-US" smtClean="0"/>
          </a:p>
          <a:p>
            <a:endParaRPr lang="en-US" smtClean="0"/>
          </a:p>
          <a:p>
            <a:r>
              <a:rPr lang="en-US" smtClean="0"/>
              <a:t>Voiceover script:  </a:t>
            </a:r>
          </a:p>
          <a:p>
            <a:endParaRPr lang="en-US" smtClean="0"/>
          </a:p>
          <a:p>
            <a:r>
              <a:rPr lang="en-US" smtClean="0"/>
              <a:t>This training module is part of the ESIP Federation's Data Management Course for Scientists.  The subject of this module is “Using Portals and Registries". The title of this module is “Publishing Metadata to GCMD” authored by Lola Olsen and Tyler Stevens from NASA.  Besides the Earth Science Information Partners (ESIP) Federation, sponsors of this Data Management Course are the Data Conservancy and the United States National Oceanographic and Atmospheric Administration, NOAA. </a:t>
            </a:r>
          </a:p>
          <a:p>
            <a:endParaRPr lang="en-US" smtClean="0"/>
          </a:p>
        </p:txBody>
      </p:sp>
      <p:sp>
        <p:nvSpPr>
          <p:cNvPr id="28676" name="Slide Number Placeholder 3"/>
          <p:cNvSpPr>
            <a:spLocks noGrp="1"/>
          </p:cNvSpPr>
          <p:nvPr>
            <p:ph type="sldNum" sz="quarter" idx="5"/>
          </p:nvPr>
        </p:nvSpPr>
        <p:spPr bwMode="auto">
          <a:noFill/>
          <a:ln>
            <a:miter lim="800000"/>
            <a:headEnd/>
            <a:tailEnd/>
          </a:ln>
        </p:spPr>
        <p:txBody>
          <a:bodyPr/>
          <a:lstStyle/>
          <a:p>
            <a:fld id="{D24593B8-EF3F-4428-B98C-18B4C296C63A}" type="slidenum">
              <a:rPr lang="en-US" smtClean="0"/>
              <a:pPr/>
              <a:t>1</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mtClean="0"/>
              <a:t>Overview Module:  Voiceover Script for Slide 2</a:t>
            </a:r>
          </a:p>
          <a:p>
            <a:endParaRPr lang="en-US" smtClean="0"/>
          </a:p>
          <a:p>
            <a:r>
              <a:rPr lang="en-US" smtClean="0"/>
              <a:t>As a high level overview, we'll touch upon these topics in this module:</a:t>
            </a:r>
          </a:p>
          <a:p>
            <a:r>
              <a:rPr lang="en-US" smtClean="0"/>
              <a:t>(1) An Introduction to the GCMD; (2) Publishing metadata using docBUILDER; (3)  and An overview of docBUILDER functionality</a:t>
            </a:r>
          </a:p>
          <a:p>
            <a:endParaRPr lang="en-US" smtClean="0"/>
          </a:p>
        </p:txBody>
      </p:sp>
      <p:sp>
        <p:nvSpPr>
          <p:cNvPr id="29700" name="Slide Number Placeholder 3"/>
          <p:cNvSpPr>
            <a:spLocks noGrp="1"/>
          </p:cNvSpPr>
          <p:nvPr>
            <p:ph type="sldNum" sz="quarter" idx="5"/>
          </p:nvPr>
        </p:nvSpPr>
        <p:spPr bwMode="auto">
          <a:noFill/>
          <a:ln>
            <a:miter lim="800000"/>
            <a:headEnd/>
            <a:tailEnd/>
          </a:ln>
        </p:spPr>
        <p:txBody>
          <a:bodyPr/>
          <a:lstStyle/>
          <a:p>
            <a:fld id="{1E0B3285-8DC5-4863-A678-AD1B5A60F098}" type="slidenum">
              <a:rPr lang="en-US" smtClean="0"/>
              <a:pPr/>
              <a:t>2</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p:spPr>
      </p:sp>
      <p:sp>
        <p:nvSpPr>
          <p:cNvPr id="30723"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mtClean="0"/>
              <a:t>Voiceover Script for Slide 3</a:t>
            </a:r>
          </a:p>
          <a:p>
            <a:endParaRPr lang="en-US" smtClean="0"/>
          </a:p>
          <a:p>
            <a:r>
              <a:rPr lang="en-US" smtClean="0"/>
              <a:t>The Global Change Master Directory (GCMD) enables the scientific user community to discover and access earth science data sets and services.</a:t>
            </a:r>
          </a:p>
          <a:p>
            <a:endParaRPr lang="en-US" smtClean="0"/>
          </a:p>
          <a:p>
            <a:r>
              <a:rPr lang="en-US" smtClean="0"/>
              <a:t>The Directory Interchange Format is an international discovery level metadata standard that is used by NASA and the Committee on Earth Observation Satellites (CEOS) community</a:t>
            </a:r>
          </a:p>
          <a:p>
            <a:endParaRPr lang="en-US" smtClean="0"/>
          </a:p>
          <a:p>
            <a:r>
              <a:rPr lang="en-US" smtClean="0"/>
              <a:t>The DIF contains several crucial fields that are used for discovery, allowing users to easily find, understand data, and determine if the data set is useful for their needs. The DIF has evolved over 20 years and has been flexible enough to evolve with growing metadata requirements.</a:t>
            </a:r>
          </a:p>
        </p:txBody>
      </p:sp>
      <p:sp>
        <p:nvSpPr>
          <p:cNvPr id="30724" name="Slide Number Placeholder 3"/>
          <p:cNvSpPr>
            <a:spLocks noGrp="1"/>
          </p:cNvSpPr>
          <p:nvPr>
            <p:ph type="sldNum" sz="quarter" idx="5"/>
          </p:nvPr>
        </p:nvSpPr>
        <p:spPr bwMode="auto">
          <a:noFill/>
          <a:ln>
            <a:miter lim="800000"/>
            <a:headEnd/>
            <a:tailEnd/>
          </a:ln>
        </p:spPr>
        <p:txBody>
          <a:bodyPr/>
          <a:lstStyle/>
          <a:p>
            <a:fld id="{78FA167D-0996-4FEB-B1DD-A84B7423708A}" type="slidenum">
              <a:rPr lang="en-US" smtClean="0"/>
              <a:pPr/>
              <a:t>3</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p:spPr>
      </p:sp>
      <p:sp>
        <p:nvSpPr>
          <p:cNvPr id="31747"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mtClean="0"/>
              <a:t>Voiceover Script for Slide 4</a:t>
            </a:r>
          </a:p>
          <a:p>
            <a:endParaRPr lang="en-US" smtClean="0"/>
          </a:p>
          <a:p>
            <a:r>
              <a:rPr lang="en-US" smtClean="0"/>
              <a:t>docBUILDER is a free online metadata authoring tool for creating, updating, and publishing DIF metadata entries to the GCMD. The tool allows users to easily contribute their metadata. </a:t>
            </a:r>
          </a:p>
          <a:p>
            <a:endParaRPr lang="en-US" smtClean="0"/>
          </a:p>
          <a:p>
            <a:r>
              <a:rPr lang="en-US" smtClean="0"/>
              <a:t>The tool gives users a visual checklist of required, highly recommended, and recommended fields to populate. The more fields populated, the better and more useful the metadata will be to users to seek, find, and understand the data.</a:t>
            </a:r>
          </a:p>
          <a:p>
            <a:endParaRPr lang="en-US" smtClean="0"/>
          </a:p>
          <a:p>
            <a:r>
              <a:rPr lang="en-US" smtClean="0"/>
              <a:t>The tool performs validation of the controlled keyword fields and the syntax of the information being entered. This ensures quality and consistent content that enhances a normalized search of the metadata. </a:t>
            </a:r>
          </a:p>
          <a:p>
            <a:endParaRPr lang="en-US" smtClean="0"/>
          </a:p>
          <a:p>
            <a:r>
              <a:rPr lang="en-US" smtClean="0"/>
              <a:t>To access docBUILDER, users need an account and can create one at the NASA User Registration System (URS) website. If users already have an account via the NASA URS, no new account is needed. Once users have their account, they can log into docBUILDER with their credentials at </a:t>
            </a:r>
            <a:r>
              <a:rPr lang="en-US" smtClean="0">
                <a:latin typeface="Arial" pitchFamily="34" charset="0"/>
                <a:cs typeface="Arial" pitchFamily="34" charset="0"/>
                <a:hlinkClick r:id="rId3"/>
              </a:rPr>
              <a:t>http://gcmd.nasa.gov/User/authoring.html</a:t>
            </a:r>
            <a:endParaRPr lang="en-US" smtClean="0">
              <a:latin typeface="Arial" pitchFamily="34" charset="0"/>
              <a:cs typeface="Arial" pitchFamily="34" charset="0"/>
            </a:endParaRPr>
          </a:p>
          <a:p>
            <a:endParaRPr lang="en-US" smtClean="0"/>
          </a:p>
        </p:txBody>
      </p:sp>
      <p:sp>
        <p:nvSpPr>
          <p:cNvPr id="31748" name="Slide Number Placeholder 3"/>
          <p:cNvSpPr>
            <a:spLocks noGrp="1"/>
          </p:cNvSpPr>
          <p:nvPr>
            <p:ph type="sldNum" sz="quarter" idx="5"/>
          </p:nvPr>
        </p:nvSpPr>
        <p:spPr bwMode="auto">
          <a:noFill/>
          <a:ln>
            <a:miter lim="800000"/>
            <a:headEnd/>
            <a:tailEnd/>
          </a:ln>
        </p:spPr>
        <p:txBody>
          <a:bodyPr/>
          <a:lstStyle/>
          <a:p>
            <a:fld id="{AC58DD3C-47DA-40F8-8C25-FBD306DAFC60}" type="slidenum">
              <a:rPr lang="en-US" smtClean="0"/>
              <a:pPr/>
              <a:t>4</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mtClean="0"/>
              <a:t>Voiceover Script for Slide 5</a:t>
            </a:r>
          </a:p>
          <a:p>
            <a:endParaRPr lang="en-US" smtClean="0"/>
          </a:p>
          <a:p>
            <a:endParaRPr lang="en-US" smtClean="0"/>
          </a:p>
          <a:p>
            <a:r>
              <a:rPr lang="en-US" smtClean="0"/>
              <a:t>Here is a view of the docBUILDER interface that highlights the features mentioned in the previous slide. </a:t>
            </a:r>
          </a:p>
          <a:p>
            <a:endParaRPr lang="en-US" smtClean="0"/>
          </a:p>
          <a:p>
            <a:r>
              <a:rPr lang="en-US" smtClean="0"/>
              <a:t>The menu at the top of the tool gives users many options. The file menu allows users to save and/or add a new metadata record. The Document menu allows users to validate, preview, and submit their metadata document. The Help menu allows users to access the docBUILDER and metadata tutorials. Users can also contact the GCMD staff if they have additional questions. </a:t>
            </a:r>
          </a:p>
          <a:p>
            <a:endParaRPr lang="en-US" smtClean="0"/>
          </a:p>
          <a:p>
            <a:r>
              <a:rPr lang="en-US" smtClean="0"/>
              <a:t>Please note that as users populate the fields, they are checked indicating that the field is complete. </a:t>
            </a:r>
          </a:p>
          <a:p>
            <a:endParaRPr lang="en-US" smtClean="0"/>
          </a:p>
          <a:p>
            <a:r>
              <a:rPr lang="en-US" smtClean="0"/>
              <a:t>When users are finished editing their metadata record, they can click “Submit to GCMD” to submit their metadata where it will get approved by the science coordinators. </a:t>
            </a:r>
          </a:p>
          <a:p>
            <a:endParaRPr lang="en-US" smtClean="0"/>
          </a:p>
          <a:p>
            <a:r>
              <a:rPr lang="en-US" smtClean="0"/>
              <a:t>Users can also use docBUILDER to create templates when creating multiple records that have repeatable information in a set of fields is required. The online tutorials give users step-by-step directions on how to create and edit templates. </a:t>
            </a:r>
          </a:p>
          <a:p>
            <a:endParaRPr lang="en-US" smtClean="0"/>
          </a:p>
          <a:p>
            <a:endParaRPr lang="en-US" smtClean="0"/>
          </a:p>
        </p:txBody>
      </p:sp>
      <p:sp>
        <p:nvSpPr>
          <p:cNvPr id="32772" name="Slide Number Placeholder 3"/>
          <p:cNvSpPr>
            <a:spLocks noGrp="1"/>
          </p:cNvSpPr>
          <p:nvPr>
            <p:ph type="sldNum" sz="quarter" idx="5"/>
          </p:nvPr>
        </p:nvSpPr>
        <p:spPr bwMode="auto">
          <a:noFill/>
          <a:ln>
            <a:miter lim="800000"/>
            <a:headEnd/>
            <a:tailEnd/>
          </a:ln>
        </p:spPr>
        <p:txBody>
          <a:bodyPr/>
          <a:lstStyle/>
          <a:p>
            <a:fld id="{3E17475C-39FA-4BF5-B66A-4765BDA4E923}" type="slidenum">
              <a:rPr lang="en-US" smtClean="0"/>
              <a:pPr/>
              <a:t>5</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p:spPr>
      </p:sp>
      <p:sp>
        <p:nvSpPr>
          <p:cNvPr id="33795"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mtClean="0"/>
              <a:t>Voiceover Script for Slide 6</a:t>
            </a:r>
          </a:p>
          <a:p>
            <a:endParaRPr lang="en-US" smtClean="0"/>
          </a:p>
          <a:p>
            <a:r>
              <a:rPr lang="en-US" smtClean="0"/>
              <a:t>Now that you have seen what this module has covered, you might be wondering why these topics are important for data management.  To answer that question, please consider the following:</a:t>
            </a:r>
          </a:p>
          <a:p>
            <a:endParaRPr lang="en-US" smtClean="0"/>
          </a:p>
          <a:p>
            <a:r>
              <a:rPr lang="en-US" smtClean="0"/>
              <a:t>Creating and maintaining metadata is part of the data management lifecycle. The docBUILDER metadata authoring tool can play a big part in that process because docBUILDER makes it easy and free for users to create and contribute metadata for their Earth science data sets.</a:t>
            </a:r>
          </a:p>
          <a:p>
            <a:endParaRPr lang="en-US" smtClean="0"/>
          </a:p>
          <a:p>
            <a:r>
              <a:rPr lang="en-US" smtClean="0"/>
              <a:t>Since docBUILDER and the GCMD only contain metadata, the user or agency creating the metadata still has control of their data, their processes, and the methods in how their information is maintained and updated.</a:t>
            </a:r>
          </a:p>
          <a:p>
            <a:endParaRPr lang="en-US" smtClean="0"/>
          </a:p>
          <a:p>
            <a:r>
              <a:rPr lang="en-US" smtClean="0"/>
              <a:t>Once users submit their metadata record and it is added to the GCMD database, users can link directly to their metadata record. This makes it easy for users to insert into their data management reports and other documentation that is required by their agency. </a:t>
            </a:r>
          </a:p>
          <a:p>
            <a:endParaRPr lang="en-US" smtClean="0"/>
          </a:p>
          <a:p>
            <a:endParaRPr lang="en-US" smtClean="0"/>
          </a:p>
        </p:txBody>
      </p:sp>
      <p:sp>
        <p:nvSpPr>
          <p:cNvPr id="33796" name="Slide Number Placeholder 3"/>
          <p:cNvSpPr>
            <a:spLocks noGrp="1"/>
          </p:cNvSpPr>
          <p:nvPr>
            <p:ph type="sldNum" sz="quarter" idx="5"/>
          </p:nvPr>
        </p:nvSpPr>
        <p:spPr bwMode="auto">
          <a:noFill/>
          <a:ln>
            <a:miter lim="800000"/>
            <a:headEnd/>
            <a:tailEnd/>
          </a:ln>
        </p:spPr>
        <p:txBody>
          <a:bodyPr/>
          <a:lstStyle/>
          <a:p>
            <a:fld id="{AFE4BB4E-1772-4CDC-A9AB-A50B1B64B177}" type="slidenum">
              <a:rPr lang="en-US" smtClean="0"/>
              <a:pPr/>
              <a:t>6</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p:spPr>
      </p:sp>
      <p:sp>
        <p:nvSpPr>
          <p:cNvPr id="3481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mtClean="0"/>
              <a:t>Voiceover Script for Slide 7</a:t>
            </a:r>
          </a:p>
          <a:p>
            <a:endParaRPr lang="en-US" smtClean="0"/>
          </a:p>
          <a:p>
            <a:r>
              <a:rPr lang="en-US" smtClean="0"/>
              <a:t>We've collected some additional resources that might you might find helpful should you need more information about some of the areas that we've covered briefly. </a:t>
            </a:r>
          </a:p>
          <a:p>
            <a:endParaRPr lang="en-US" smtClean="0"/>
          </a:p>
          <a:p>
            <a:r>
              <a:rPr lang="en-US" smtClean="0"/>
              <a:t>[see text in document]</a:t>
            </a:r>
          </a:p>
        </p:txBody>
      </p:sp>
      <p:sp>
        <p:nvSpPr>
          <p:cNvPr id="34820" name="Slide Number Placeholder 3"/>
          <p:cNvSpPr>
            <a:spLocks noGrp="1"/>
          </p:cNvSpPr>
          <p:nvPr>
            <p:ph type="sldNum" sz="quarter" idx="5"/>
          </p:nvPr>
        </p:nvSpPr>
        <p:spPr bwMode="auto">
          <a:noFill/>
          <a:ln>
            <a:miter lim="800000"/>
            <a:headEnd/>
            <a:tailEnd/>
          </a:ln>
        </p:spPr>
        <p:txBody>
          <a:bodyPr/>
          <a:lstStyle/>
          <a:p>
            <a:fld id="{FA216E75-FCD3-4FFF-89E8-35ED3ECD69EF}" type="slidenum">
              <a:rPr lang="en-US" smtClean="0"/>
              <a:pPr/>
              <a:t>7</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p:spPr>
      </p:sp>
      <p:sp>
        <p:nvSpPr>
          <p:cNvPr id="35843"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smtClean="0"/>
              <a:t>Voiceover Script for Slide 8</a:t>
            </a:r>
          </a:p>
          <a:p>
            <a:endParaRPr lang="en-US" smtClean="0"/>
          </a:p>
          <a:p>
            <a:r>
              <a:rPr lang="en-US" smtClean="0"/>
              <a:t>The modules of the ESIP Data Management Course have been designed to complement and supplement each other.  In light of this plan, we think you might find the following, related modules relevant to you and why as you gain a better understanding of data management: </a:t>
            </a:r>
          </a:p>
          <a:p>
            <a:endParaRPr lang="en-US" smtClean="0"/>
          </a:p>
          <a:p>
            <a:r>
              <a:rPr lang="en-US" smtClean="0"/>
              <a:t>The modules are as follows: Metadata for discovery and Advertising your data: Using portals and registries</a:t>
            </a:r>
          </a:p>
          <a:p>
            <a:endParaRPr lang="en-US" smtClean="0"/>
          </a:p>
          <a:p>
            <a:endParaRPr lang="en-US" smtClean="0"/>
          </a:p>
        </p:txBody>
      </p:sp>
      <p:sp>
        <p:nvSpPr>
          <p:cNvPr id="35844" name="Slide Number Placeholder 3"/>
          <p:cNvSpPr>
            <a:spLocks noGrp="1"/>
          </p:cNvSpPr>
          <p:nvPr>
            <p:ph type="sldNum" sz="quarter" idx="5"/>
          </p:nvPr>
        </p:nvSpPr>
        <p:spPr bwMode="auto">
          <a:noFill/>
          <a:ln>
            <a:miter lim="800000"/>
            <a:headEnd/>
            <a:tailEnd/>
          </a:ln>
        </p:spPr>
        <p:txBody>
          <a:bodyPr/>
          <a:lstStyle/>
          <a:p>
            <a:fld id="{3030E231-C3A3-49CC-9ED3-5EBB81790B79}" type="slidenum">
              <a:rPr lang="en-US" smtClean="0"/>
              <a:pPr/>
              <a:t>8</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5.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6.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1.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6.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7.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8.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9.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0.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1.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2.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3.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4.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6.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67.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68.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69.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0.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1.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2.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3.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4.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5.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6.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7.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78.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79.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0.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1.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2.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3.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4.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5.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6.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7.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8.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89.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0.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1.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2.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3.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4.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5.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6.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7.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8.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9.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0.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1.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2.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3.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4.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5.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6.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7.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8.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9.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cSld>
  <p:clrMapOvr>
    <a:masterClrMapping/>
  </p:clrMapOvr>
  <p:transition/>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1320800"/>
            <a:ext cx="2965450" cy="6870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1320800"/>
            <a:ext cx="8743950" cy="6870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1500" y="2324100"/>
            <a:ext cx="24638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187700" y="2324100"/>
            <a:ext cx="24638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330200"/>
            <a:ext cx="2965450" cy="855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30200"/>
            <a:ext cx="8743950" cy="855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2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12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2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1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69300" y="2324100"/>
            <a:ext cx="19558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0477500" y="2324100"/>
            <a:ext cx="19558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1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2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3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330200"/>
            <a:ext cx="2965450" cy="855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30200"/>
            <a:ext cx="8743950" cy="855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3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13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3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13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571500" y="863600"/>
            <a:ext cx="5854700" cy="802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863600"/>
            <a:ext cx="5854700" cy="802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3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3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cSld>
  <p:clrMapOvr>
    <a:masterClrMapping/>
  </p:clrMapOvr>
  <p:transition/>
</p:sldLayout>
</file>

<file path=ppt/slideLayouts/slideLayout1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14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4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4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4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390525"/>
            <a:ext cx="2965450" cy="84994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90525"/>
            <a:ext cx="8743950" cy="84994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4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14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4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14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4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4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1500" y="2324100"/>
            <a:ext cx="58547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324100"/>
            <a:ext cx="58547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5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5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5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sym typeface="Helvetica Neue" charset="0"/>
            </a:endParaRPr>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5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5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330200"/>
            <a:ext cx="2965450" cy="8382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30200"/>
            <a:ext cx="8743950" cy="8382000"/>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5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15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5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15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1500" y="2324100"/>
            <a:ext cx="58547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324100"/>
            <a:ext cx="58547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5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6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16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6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6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6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6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330200"/>
            <a:ext cx="2965450" cy="855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30200"/>
            <a:ext cx="8743950" cy="855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6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16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6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16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17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7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cSld>
  <p:clrMapOvr>
    <a:masterClrMapping/>
  </p:clrMapOvr>
  <p:transition/>
</p:sldLayout>
</file>

<file path=ppt/slideLayouts/slideLayout17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7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7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sym typeface="Helvetica Neue" charset="0"/>
            </a:endParaRPr>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7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7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28163" y="390525"/>
            <a:ext cx="2925762" cy="83216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390525"/>
            <a:ext cx="8624888" cy="832167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7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17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7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8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1500" y="5016500"/>
            <a:ext cx="2463800" cy="317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187700" y="5016500"/>
            <a:ext cx="2463800" cy="317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8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8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18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8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8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8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8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381500" y="1320800"/>
            <a:ext cx="1270000" cy="6870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1320800"/>
            <a:ext cx="3657600" cy="6870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8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18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9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19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848600" y="8470900"/>
            <a:ext cx="2400300" cy="508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0401300" y="8470900"/>
            <a:ext cx="2400300" cy="508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9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9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19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19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9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19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9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953625" y="7785100"/>
            <a:ext cx="2847975" cy="1701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409700" y="7785100"/>
            <a:ext cx="8391525" cy="1701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9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20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650875" y="2276475"/>
            <a:ext cx="11703050" cy="6435725"/>
          </a:xfrm>
          <a:prstGeom prst="rect">
            <a:avLst/>
          </a:prstGeom>
        </p:spPr>
        <p:txBody>
          <a:bodyPr vert="horz"/>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0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20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50875"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2276475"/>
            <a:ext cx="5775325" cy="6435725"/>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0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0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20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20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20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sym typeface="Helvetica Neue" charset="0"/>
            </a:endParaRPr>
          </a:p>
        </p:txBody>
      </p:sp>
      <p:sp>
        <p:nvSpPr>
          <p:cNvPr id="4" name="Text Placeholder 3"/>
          <p:cNvSpPr>
            <a:spLocks noGrp="1"/>
          </p:cNvSpPr>
          <p:nvPr>
            <p:ph type="body" sz="half" idx="2"/>
          </p:nvPr>
        </p:nvSpPr>
        <p:spPr>
          <a:xfrm>
            <a:off x="2549525" y="7634288"/>
            <a:ext cx="7802563" cy="1144587"/>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20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650875" y="2276475"/>
            <a:ext cx="117030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0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2276475"/>
            <a:ext cx="2965450" cy="64357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2276475"/>
            <a:ext cx="8743950" cy="64357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67850" y="330200"/>
            <a:ext cx="2965450" cy="855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30200"/>
            <a:ext cx="8743950" cy="855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1500" y="5016500"/>
            <a:ext cx="5854700" cy="317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78600" y="5016500"/>
            <a:ext cx="5854700" cy="3175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cSld>
  <p:clrMapOvr>
    <a:masterClrMapping/>
  </p:clrMapOvr>
  <p:transition/>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cSld>
  <p:clrMapOvr>
    <a:masterClrMapping/>
  </p:clrMapOvr>
  <p:transition/>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cSld>
  <p:clrMapOvr>
    <a:masterClrMapping/>
  </p:clrMapOvr>
  <p:transition/>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a:prstGeom prst="rect">
            <a:avLst/>
          </a:prstGeom>
        </p:spPr>
        <p:txBody>
          <a:bodyPr vert="horz"/>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a:prstGeom prst="rect">
            <a:avLst/>
          </a:prstGeom>
        </p:spPr>
        <p:txBody>
          <a:bodyPr vert="horz"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Content Placeholder 2"/>
          <p:cNvSpPr>
            <a:spLocks noGrp="1"/>
          </p:cNvSpPr>
          <p:nvPr>
            <p:ph sz="half" idx="1"/>
          </p:nvPr>
        </p:nvSpPr>
        <p:spPr>
          <a:xfrm>
            <a:off x="4318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35500" y="8813800"/>
            <a:ext cx="4051300" cy="812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Tree>
  </p:cSld>
  <p:clrMapOvr>
    <a:masterClrMapping/>
  </p:clrMapOvr>
  <p:transition/>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a:prstGeom prst="rect">
            <a:avLst/>
          </a:prstGeom>
        </p:spPr>
        <p:txBody>
          <a:bodyPr vert="horz"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a:prstGeom prst="rect">
            <a:avLst/>
          </a:prstGeom>
        </p:spPr>
        <p:txBody>
          <a:bodyPr vert="horz"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a:prstGeom prst="rect">
            <a:avLst/>
          </a:prstGeom>
        </p:spPr>
        <p:txBody>
          <a:bodyPr vert="horz"/>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74188" y="390525"/>
            <a:ext cx="2979737" cy="923607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90525"/>
            <a:ext cx="8789988" cy="9236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8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4725" y="3030538"/>
            <a:ext cx="11055350" cy="20907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951038" y="5527675"/>
            <a:ext cx="9102725" cy="249237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27113" y="6267450"/>
            <a:ext cx="11053762" cy="193675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027113" y="4133850"/>
            <a:ext cx="11053762" cy="21336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71500" y="2324100"/>
            <a:ext cx="24638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187700" y="2324100"/>
            <a:ext cx="2463800" cy="65659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0875" y="390525"/>
            <a:ext cx="11703050" cy="16256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50875" y="2182813"/>
            <a:ext cx="5745163"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50875" y="3092450"/>
            <a:ext cx="5745163"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605588" y="2182813"/>
            <a:ext cx="5748337" cy="90963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605588" y="3092450"/>
            <a:ext cx="5748337" cy="561975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0875" y="388938"/>
            <a:ext cx="4278313" cy="1652587"/>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084763" y="388938"/>
            <a:ext cx="7269162" cy="83232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50875" y="2041525"/>
            <a:ext cx="4278313" cy="66706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49525" y="6827838"/>
            <a:ext cx="7802563" cy="8064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549525" y="871538"/>
            <a:ext cx="7802563" cy="58515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sym typeface="Helvetica Neue" charset="0"/>
            </a:endParaRPr>
          </a:p>
        </p:txBody>
      </p:sp>
      <p:sp>
        <p:nvSpPr>
          <p:cNvPr id="4" name="Text Placeholder 3"/>
          <p:cNvSpPr>
            <a:spLocks noGrp="1"/>
          </p:cNvSpPr>
          <p:nvPr>
            <p:ph type="body" sz="half" idx="2"/>
          </p:nvPr>
        </p:nvSpPr>
        <p:spPr>
          <a:xfrm>
            <a:off x="2549525" y="7634288"/>
            <a:ext cx="7802563" cy="11445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381500" y="330200"/>
            <a:ext cx="1270000" cy="8559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71500" y="330200"/>
            <a:ext cx="3657600" cy="8559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18.xml"/><Relationship Id="rId3" Type="http://schemas.openxmlformats.org/officeDocument/2006/relationships/slideLayout" Target="../slideLayouts/slideLayout113.xml"/><Relationship Id="rId7" Type="http://schemas.openxmlformats.org/officeDocument/2006/relationships/slideLayout" Target="../slideLayouts/slideLayout117.xml"/><Relationship Id="rId12" Type="http://schemas.openxmlformats.org/officeDocument/2006/relationships/theme" Target="../theme/theme11.xml"/><Relationship Id="rId2" Type="http://schemas.openxmlformats.org/officeDocument/2006/relationships/slideLayout" Target="../slideLayouts/slideLayout112.xml"/><Relationship Id="rId1" Type="http://schemas.openxmlformats.org/officeDocument/2006/relationships/slideLayout" Target="../slideLayouts/slideLayout111.xml"/><Relationship Id="rId6" Type="http://schemas.openxmlformats.org/officeDocument/2006/relationships/slideLayout" Target="../slideLayouts/slideLayout116.xml"/><Relationship Id="rId11" Type="http://schemas.openxmlformats.org/officeDocument/2006/relationships/slideLayout" Target="../slideLayouts/slideLayout121.xml"/><Relationship Id="rId5" Type="http://schemas.openxmlformats.org/officeDocument/2006/relationships/slideLayout" Target="../slideLayouts/slideLayout115.xml"/><Relationship Id="rId10" Type="http://schemas.openxmlformats.org/officeDocument/2006/relationships/slideLayout" Target="../slideLayouts/slideLayout120.xml"/><Relationship Id="rId4" Type="http://schemas.openxmlformats.org/officeDocument/2006/relationships/slideLayout" Target="../slideLayouts/slideLayout114.xml"/><Relationship Id="rId9" Type="http://schemas.openxmlformats.org/officeDocument/2006/relationships/slideLayout" Target="../slideLayouts/slideLayout119.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29.xml"/><Relationship Id="rId3" Type="http://schemas.openxmlformats.org/officeDocument/2006/relationships/slideLayout" Target="../slideLayouts/slideLayout124.xml"/><Relationship Id="rId7" Type="http://schemas.openxmlformats.org/officeDocument/2006/relationships/slideLayout" Target="../slideLayouts/slideLayout128.xml"/><Relationship Id="rId12" Type="http://schemas.openxmlformats.org/officeDocument/2006/relationships/theme" Target="../theme/theme12.xml"/><Relationship Id="rId2" Type="http://schemas.openxmlformats.org/officeDocument/2006/relationships/slideLayout" Target="../slideLayouts/slideLayout123.xml"/><Relationship Id="rId1" Type="http://schemas.openxmlformats.org/officeDocument/2006/relationships/slideLayout" Target="../slideLayouts/slideLayout122.xml"/><Relationship Id="rId6" Type="http://schemas.openxmlformats.org/officeDocument/2006/relationships/slideLayout" Target="../slideLayouts/slideLayout127.xml"/><Relationship Id="rId11" Type="http://schemas.openxmlformats.org/officeDocument/2006/relationships/slideLayout" Target="../slideLayouts/slideLayout132.xml"/><Relationship Id="rId5" Type="http://schemas.openxmlformats.org/officeDocument/2006/relationships/slideLayout" Target="../slideLayouts/slideLayout126.xml"/><Relationship Id="rId10" Type="http://schemas.openxmlformats.org/officeDocument/2006/relationships/slideLayout" Target="../slideLayouts/slideLayout131.xml"/><Relationship Id="rId4" Type="http://schemas.openxmlformats.org/officeDocument/2006/relationships/slideLayout" Target="../slideLayouts/slideLayout125.xml"/><Relationship Id="rId9" Type="http://schemas.openxmlformats.org/officeDocument/2006/relationships/slideLayout" Target="../slideLayouts/slideLayout130.xml"/></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140.xml"/><Relationship Id="rId3" Type="http://schemas.openxmlformats.org/officeDocument/2006/relationships/slideLayout" Target="../slideLayouts/slideLayout135.xml"/><Relationship Id="rId7" Type="http://schemas.openxmlformats.org/officeDocument/2006/relationships/slideLayout" Target="../slideLayouts/slideLayout139.xml"/><Relationship Id="rId12" Type="http://schemas.openxmlformats.org/officeDocument/2006/relationships/theme" Target="../theme/theme13.xml"/><Relationship Id="rId2" Type="http://schemas.openxmlformats.org/officeDocument/2006/relationships/slideLayout" Target="../slideLayouts/slideLayout134.xml"/><Relationship Id="rId1" Type="http://schemas.openxmlformats.org/officeDocument/2006/relationships/slideLayout" Target="../slideLayouts/slideLayout133.xml"/><Relationship Id="rId6" Type="http://schemas.openxmlformats.org/officeDocument/2006/relationships/slideLayout" Target="../slideLayouts/slideLayout138.xml"/><Relationship Id="rId11" Type="http://schemas.openxmlformats.org/officeDocument/2006/relationships/slideLayout" Target="../slideLayouts/slideLayout143.xml"/><Relationship Id="rId5" Type="http://schemas.openxmlformats.org/officeDocument/2006/relationships/slideLayout" Target="../slideLayouts/slideLayout137.xml"/><Relationship Id="rId10" Type="http://schemas.openxmlformats.org/officeDocument/2006/relationships/slideLayout" Target="../slideLayouts/slideLayout142.xml"/><Relationship Id="rId4" Type="http://schemas.openxmlformats.org/officeDocument/2006/relationships/slideLayout" Target="../slideLayouts/slideLayout136.xml"/><Relationship Id="rId9" Type="http://schemas.openxmlformats.org/officeDocument/2006/relationships/slideLayout" Target="../slideLayouts/slideLayout141.xml"/></Relationships>
</file>

<file path=ppt/slideMasters/_rels/slideMaster14.xml.rels><?xml version="1.0" encoding="UTF-8" standalone="yes"?>
<Relationships xmlns="http://schemas.openxmlformats.org/package/2006/relationships"><Relationship Id="rId8" Type="http://schemas.openxmlformats.org/officeDocument/2006/relationships/slideLayout" Target="../slideLayouts/slideLayout151.xml"/><Relationship Id="rId3" Type="http://schemas.openxmlformats.org/officeDocument/2006/relationships/slideLayout" Target="../slideLayouts/slideLayout146.xml"/><Relationship Id="rId7" Type="http://schemas.openxmlformats.org/officeDocument/2006/relationships/slideLayout" Target="../slideLayouts/slideLayout150.xml"/><Relationship Id="rId12" Type="http://schemas.openxmlformats.org/officeDocument/2006/relationships/theme" Target="../theme/theme14.xml"/><Relationship Id="rId2" Type="http://schemas.openxmlformats.org/officeDocument/2006/relationships/slideLayout" Target="../slideLayouts/slideLayout145.xml"/><Relationship Id="rId1" Type="http://schemas.openxmlformats.org/officeDocument/2006/relationships/slideLayout" Target="../slideLayouts/slideLayout144.xml"/><Relationship Id="rId6" Type="http://schemas.openxmlformats.org/officeDocument/2006/relationships/slideLayout" Target="../slideLayouts/slideLayout149.xml"/><Relationship Id="rId11" Type="http://schemas.openxmlformats.org/officeDocument/2006/relationships/slideLayout" Target="../slideLayouts/slideLayout154.xml"/><Relationship Id="rId5" Type="http://schemas.openxmlformats.org/officeDocument/2006/relationships/slideLayout" Target="../slideLayouts/slideLayout148.xml"/><Relationship Id="rId10" Type="http://schemas.openxmlformats.org/officeDocument/2006/relationships/slideLayout" Target="../slideLayouts/slideLayout153.xml"/><Relationship Id="rId4" Type="http://schemas.openxmlformats.org/officeDocument/2006/relationships/slideLayout" Target="../slideLayouts/slideLayout147.xml"/><Relationship Id="rId9" Type="http://schemas.openxmlformats.org/officeDocument/2006/relationships/slideLayout" Target="../slideLayouts/slideLayout152.xml"/></Relationships>
</file>

<file path=ppt/slideMasters/_rels/slideMaster15.xml.rels><?xml version="1.0" encoding="UTF-8" standalone="yes"?>
<Relationships xmlns="http://schemas.openxmlformats.org/package/2006/relationships"><Relationship Id="rId8" Type="http://schemas.openxmlformats.org/officeDocument/2006/relationships/slideLayout" Target="../slideLayouts/slideLayout162.xml"/><Relationship Id="rId3" Type="http://schemas.openxmlformats.org/officeDocument/2006/relationships/slideLayout" Target="../slideLayouts/slideLayout157.xml"/><Relationship Id="rId7" Type="http://schemas.openxmlformats.org/officeDocument/2006/relationships/slideLayout" Target="../slideLayouts/slideLayout161.xml"/><Relationship Id="rId12" Type="http://schemas.openxmlformats.org/officeDocument/2006/relationships/theme" Target="../theme/theme15.xml"/><Relationship Id="rId2" Type="http://schemas.openxmlformats.org/officeDocument/2006/relationships/slideLayout" Target="../slideLayouts/slideLayout156.xml"/><Relationship Id="rId1" Type="http://schemas.openxmlformats.org/officeDocument/2006/relationships/slideLayout" Target="../slideLayouts/slideLayout155.xml"/><Relationship Id="rId6" Type="http://schemas.openxmlformats.org/officeDocument/2006/relationships/slideLayout" Target="../slideLayouts/slideLayout160.xml"/><Relationship Id="rId11" Type="http://schemas.openxmlformats.org/officeDocument/2006/relationships/slideLayout" Target="../slideLayouts/slideLayout165.xml"/><Relationship Id="rId5" Type="http://schemas.openxmlformats.org/officeDocument/2006/relationships/slideLayout" Target="../slideLayouts/slideLayout159.xml"/><Relationship Id="rId10" Type="http://schemas.openxmlformats.org/officeDocument/2006/relationships/slideLayout" Target="../slideLayouts/slideLayout164.xml"/><Relationship Id="rId4" Type="http://schemas.openxmlformats.org/officeDocument/2006/relationships/slideLayout" Target="../slideLayouts/slideLayout158.xml"/><Relationship Id="rId9" Type="http://schemas.openxmlformats.org/officeDocument/2006/relationships/slideLayout" Target="../slideLayouts/slideLayout163.xml"/></Relationships>
</file>

<file path=ppt/slideMasters/_rels/slideMaster16.xml.rels><?xml version="1.0" encoding="UTF-8" standalone="yes"?>
<Relationships xmlns="http://schemas.openxmlformats.org/package/2006/relationships"><Relationship Id="rId8" Type="http://schemas.openxmlformats.org/officeDocument/2006/relationships/slideLayout" Target="../slideLayouts/slideLayout173.xml"/><Relationship Id="rId3" Type="http://schemas.openxmlformats.org/officeDocument/2006/relationships/slideLayout" Target="../slideLayouts/slideLayout168.xml"/><Relationship Id="rId7" Type="http://schemas.openxmlformats.org/officeDocument/2006/relationships/slideLayout" Target="../slideLayouts/slideLayout172.xml"/><Relationship Id="rId12" Type="http://schemas.openxmlformats.org/officeDocument/2006/relationships/theme" Target="../theme/theme16.xml"/><Relationship Id="rId2" Type="http://schemas.openxmlformats.org/officeDocument/2006/relationships/slideLayout" Target="../slideLayouts/slideLayout167.xml"/><Relationship Id="rId1" Type="http://schemas.openxmlformats.org/officeDocument/2006/relationships/slideLayout" Target="../slideLayouts/slideLayout166.xml"/><Relationship Id="rId6" Type="http://schemas.openxmlformats.org/officeDocument/2006/relationships/slideLayout" Target="../slideLayouts/slideLayout171.xml"/><Relationship Id="rId11" Type="http://schemas.openxmlformats.org/officeDocument/2006/relationships/slideLayout" Target="../slideLayouts/slideLayout176.xml"/><Relationship Id="rId5" Type="http://schemas.openxmlformats.org/officeDocument/2006/relationships/slideLayout" Target="../slideLayouts/slideLayout170.xml"/><Relationship Id="rId10" Type="http://schemas.openxmlformats.org/officeDocument/2006/relationships/slideLayout" Target="../slideLayouts/slideLayout175.xml"/><Relationship Id="rId4" Type="http://schemas.openxmlformats.org/officeDocument/2006/relationships/slideLayout" Target="../slideLayouts/slideLayout169.xml"/><Relationship Id="rId9" Type="http://schemas.openxmlformats.org/officeDocument/2006/relationships/slideLayout" Target="../slideLayouts/slideLayout174.xml"/></Relationships>
</file>

<file path=ppt/slideMasters/_rels/slideMaster17.xml.rels><?xml version="1.0" encoding="UTF-8" standalone="yes"?>
<Relationships xmlns="http://schemas.openxmlformats.org/package/2006/relationships"><Relationship Id="rId8" Type="http://schemas.openxmlformats.org/officeDocument/2006/relationships/slideLayout" Target="../slideLayouts/slideLayout184.xml"/><Relationship Id="rId3" Type="http://schemas.openxmlformats.org/officeDocument/2006/relationships/slideLayout" Target="../slideLayouts/slideLayout179.xml"/><Relationship Id="rId7" Type="http://schemas.openxmlformats.org/officeDocument/2006/relationships/slideLayout" Target="../slideLayouts/slideLayout183.xml"/><Relationship Id="rId12" Type="http://schemas.openxmlformats.org/officeDocument/2006/relationships/theme" Target="../theme/theme17.xml"/><Relationship Id="rId2" Type="http://schemas.openxmlformats.org/officeDocument/2006/relationships/slideLayout" Target="../slideLayouts/slideLayout178.xml"/><Relationship Id="rId1" Type="http://schemas.openxmlformats.org/officeDocument/2006/relationships/slideLayout" Target="../slideLayouts/slideLayout177.xml"/><Relationship Id="rId6" Type="http://schemas.openxmlformats.org/officeDocument/2006/relationships/slideLayout" Target="../slideLayouts/slideLayout182.xml"/><Relationship Id="rId11" Type="http://schemas.openxmlformats.org/officeDocument/2006/relationships/slideLayout" Target="../slideLayouts/slideLayout187.xml"/><Relationship Id="rId5" Type="http://schemas.openxmlformats.org/officeDocument/2006/relationships/slideLayout" Target="../slideLayouts/slideLayout181.xml"/><Relationship Id="rId10" Type="http://schemas.openxmlformats.org/officeDocument/2006/relationships/slideLayout" Target="../slideLayouts/slideLayout186.xml"/><Relationship Id="rId4" Type="http://schemas.openxmlformats.org/officeDocument/2006/relationships/slideLayout" Target="../slideLayouts/slideLayout180.xml"/><Relationship Id="rId9" Type="http://schemas.openxmlformats.org/officeDocument/2006/relationships/slideLayout" Target="../slideLayouts/slideLayout185.xml"/></Relationships>
</file>

<file path=ppt/slideMasters/_rels/slideMaster18.xml.rels><?xml version="1.0" encoding="UTF-8" standalone="yes"?>
<Relationships xmlns="http://schemas.openxmlformats.org/package/2006/relationships"><Relationship Id="rId8" Type="http://schemas.openxmlformats.org/officeDocument/2006/relationships/slideLayout" Target="../slideLayouts/slideLayout195.xml"/><Relationship Id="rId3" Type="http://schemas.openxmlformats.org/officeDocument/2006/relationships/slideLayout" Target="../slideLayouts/slideLayout190.xml"/><Relationship Id="rId7" Type="http://schemas.openxmlformats.org/officeDocument/2006/relationships/slideLayout" Target="../slideLayouts/slideLayout194.xml"/><Relationship Id="rId12" Type="http://schemas.openxmlformats.org/officeDocument/2006/relationships/theme" Target="../theme/theme18.xml"/><Relationship Id="rId2" Type="http://schemas.openxmlformats.org/officeDocument/2006/relationships/slideLayout" Target="../slideLayouts/slideLayout189.xml"/><Relationship Id="rId1" Type="http://schemas.openxmlformats.org/officeDocument/2006/relationships/slideLayout" Target="../slideLayouts/slideLayout188.xml"/><Relationship Id="rId6" Type="http://schemas.openxmlformats.org/officeDocument/2006/relationships/slideLayout" Target="../slideLayouts/slideLayout193.xml"/><Relationship Id="rId11" Type="http://schemas.openxmlformats.org/officeDocument/2006/relationships/slideLayout" Target="../slideLayouts/slideLayout198.xml"/><Relationship Id="rId5" Type="http://schemas.openxmlformats.org/officeDocument/2006/relationships/slideLayout" Target="../slideLayouts/slideLayout192.xml"/><Relationship Id="rId10" Type="http://schemas.openxmlformats.org/officeDocument/2006/relationships/slideLayout" Target="../slideLayouts/slideLayout197.xml"/><Relationship Id="rId4" Type="http://schemas.openxmlformats.org/officeDocument/2006/relationships/slideLayout" Target="../slideLayouts/slideLayout191.xml"/><Relationship Id="rId9" Type="http://schemas.openxmlformats.org/officeDocument/2006/relationships/slideLayout" Target="../slideLayouts/slideLayout196.xml"/></Relationships>
</file>

<file path=ppt/slideMasters/_rels/slideMaster19.xml.rels><?xml version="1.0" encoding="UTF-8" standalone="yes"?>
<Relationships xmlns="http://schemas.openxmlformats.org/package/2006/relationships"><Relationship Id="rId8" Type="http://schemas.openxmlformats.org/officeDocument/2006/relationships/slideLayout" Target="../slideLayouts/slideLayout206.xml"/><Relationship Id="rId3" Type="http://schemas.openxmlformats.org/officeDocument/2006/relationships/slideLayout" Target="../slideLayouts/slideLayout201.xml"/><Relationship Id="rId7" Type="http://schemas.openxmlformats.org/officeDocument/2006/relationships/slideLayout" Target="../slideLayouts/slideLayout205.xml"/><Relationship Id="rId12" Type="http://schemas.openxmlformats.org/officeDocument/2006/relationships/theme" Target="../theme/theme19.xml"/><Relationship Id="rId2" Type="http://schemas.openxmlformats.org/officeDocument/2006/relationships/slideLayout" Target="../slideLayouts/slideLayout200.xml"/><Relationship Id="rId1" Type="http://schemas.openxmlformats.org/officeDocument/2006/relationships/slideLayout" Target="../slideLayouts/slideLayout199.xml"/><Relationship Id="rId6" Type="http://schemas.openxmlformats.org/officeDocument/2006/relationships/slideLayout" Target="../slideLayouts/slideLayout204.xml"/><Relationship Id="rId11" Type="http://schemas.openxmlformats.org/officeDocument/2006/relationships/slideLayout" Target="../slideLayouts/slideLayout209.xml"/><Relationship Id="rId5" Type="http://schemas.openxmlformats.org/officeDocument/2006/relationships/slideLayout" Target="../slideLayouts/slideLayout203.xml"/><Relationship Id="rId10" Type="http://schemas.openxmlformats.org/officeDocument/2006/relationships/slideLayout" Target="../slideLayouts/slideLayout208.xml"/><Relationship Id="rId4" Type="http://schemas.openxmlformats.org/officeDocument/2006/relationships/slideLayout" Target="../slideLayouts/slideLayout202.xml"/><Relationship Id="rId9" Type="http://schemas.openxmlformats.org/officeDocument/2006/relationships/slideLayout" Target="../slideLayouts/slideLayout207.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
          <p:cNvSpPr>
            <a:spLocks noGrp="1" noChangeArrowheads="1"/>
          </p:cNvSpPr>
          <p:nvPr>
            <p:ph type="body" idx="1"/>
          </p:nvPr>
        </p:nvSpPr>
        <p:spPr bwMode="auto">
          <a:xfrm>
            <a:off x="571500" y="5016500"/>
            <a:ext cx="11861800" cy="3175000"/>
          </a:xfrm>
          <a:prstGeom prst="rect">
            <a:avLst/>
          </a:prstGeom>
          <a:noFill/>
          <a:ln w="9525">
            <a:noFill/>
            <a:miter lim="800000"/>
            <a:headEnd/>
            <a:tailEnd/>
          </a:ln>
        </p:spPr>
        <p:txBody>
          <a:bodyPr vert="horz" wrap="square" lIns="50800" tIns="50800" rIns="50800" bIns="50800" numCol="1" anchor="t" anchorCtr="0" compatLnSpc="1">
            <a:prstTxWarp prst="textNoShape">
              <a:avLst/>
            </a:prstTxWarp>
          </a:bodyPr>
          <a:lstStyle/>
          <a:p>
            <a:pPr lvl="0"/>
            <a:r>
              <a:rPr lang="en-US" smtClean="0">
                <a:sym typeface="Helvetica Neue" charset="0"/>
              </a:rPr>
              <a:t>Click to edit Master text styles</a:t>
            </a:r>
          </a:p>
          <a:p>
            <a:pPr lvl="1"/>
            <a:r>
              <a:rPr lang="en-US" smtClean="0">
                <a:sym typeface="Helvetica Neue" charset="0"/>
              </a:rPr>
              <a:t>Second level</a:t>
            </a:r>
          </a:p>
          <a:p>
            <a:pPr lvl="2"/>
            <a:r>
              <a:rPr lang="en-US" smtClean="0">
                <a:sym typeface="Helvetica Neue" charset="0"/>
              </a:rPr>
              <a:t>Third level</a:t>
            </a:r>
          </a:p>
          <a:p>
            <a:pPr lvl="3"/>
            <a:r>
              <a:rPr lang="en-US" smtClean="0">
                <a:sym typeface="Helvetica Neue" charset="0"/>
              </a:rPr>
              <a:t>Fourth level</a:t>
            </a:r>
          </a:p>
          <a:p>
            <a:pPr lvl="4"/>
            <a:r>
              <a:rPr lang="en-US" smtClean="0">
                <a:sym typeface="Helvetica Neue" charset="0"/>
              </a:rPr>
              <a:t>Fifth level</a:t>
            </a:r>
          </a:p>
        </p:txBody>
      </p:sp>
      <p:sp>
        <p:nvSpPr>
          <p:cNvPr id="1027" name="Line 2"/>
          <p:cNvSpPr>
            <a:spLocks noChangeShapeType="1"/>
          </p:cNvSpPr>
          <p:nvPr/>
        </p:nvSpPr>
        <p:spPr bwMode="auto">
          <a:xfrm>
            <a:off x="647700" y="4749800"/>
            <a:ext cx="11709400" cy="0"/>
          </a:xfrm>
          <a:prstGeom prst="line">
            <a:avLst/>
          </a:prstGeom>
          <a:noFill/>
          <a:ln w="12700">
            <a:solidFill>
              <a:srgbClr val="888888"/>
            </a:solidFill>
            <a:miter lim="800000"/>
            <a:headEnd/>
            <a:tailEnd/>
          </a:ln>
        </p:spPr>
        <p:txBody>
          <a:bodyPr lIns="0" tIns="0" rIns="0" bIns="0"/>
          <a:lstStyle/>
          <a:p>
            <a:pPr>
              <a:defRPr/>
            </a:pPr>
            <a:endParaRPr lang="en-US" dirty="0"/>
          </a:p>
        </p:txBody>
      </p:sp>
      <p:sp>
        <p:nvSpPr>
          <p:cNvPr id="1028" name="Rectangle 3"/>
          <p:cNvSpPr>
            <a:spLocks noGrp="1" noChangeArrowheads="1"/>
          </p:cNvSpPr>
          <p:nvPr>
            <p:ph type="title"/>
          </p:nvPr>
        </p:nvSpPr>
        <p:spPr bwMode="auto">
          <a:xfrm>
            <a:off x="571500" y="1320800"/>
            <a:ext cx="11861800" cy="3175000"/>
          </a:xfrm>
          <a:prstGeom prst="rect">
            <a:avLst/>
          </a:prstGeom>
          <a:noFill/>
          <a:ln w="9525">
            <a:noFill/>
            <a:miter lim="800000"/>
            <a:headEnd/>
            <a:tailEnd/>
          </a:ln>
        </p:spPr>
        <p:txBody>
          <a:bodyPr vert="horz" wrap="square" lIns="50800" tIns="50800" rIns="50800" bIns="50800" numCol="1" anchor="b" anchorCtr="0" compatLnSpc="1">
            <a:prstTxWarp prst="textNoShape">
              <a:avLst/>
            </a:prstTxWarp>
          </a:bodyPr>
          <a:lstStyle/>
          <a:p>
            <a:pPr lvl="0"/>
            <a:r>
              <a:rPr lang="en-US" smtClean="0">
                <a:sym typeface="Helvetica Neue Light" charset="0"/>
              </a:rPr>
              <a:t>Click to edit Master title style</a:t>
            </a:r>
          </a:p>
        </p:txBody>
      </p:sp>
      <p:pic>
        <p:nvPicPr>
          <p:cNvPr id="1029" name="Picture 4" descr="Logo300dpi %281%29.png"/>
          <p:cNvPicPr>
            <a:picLocks noChangeAspect="1"/>
          </p:cNvPicPr>
          <p:nvPr userDrawn="1"/>
        </p:nvPicPr>
        <p:blipFill>
          <a:blip r:embed="rId13"/>
          <a:srcRect/>
          <a:stretch>
            <a:fillRect/>
          </a:stretch>
        </p:blipFill>
        <p:spPr bwMode="auto">
          <a:xfrm>
            <a:off x="10083800" y="381000"/>
            <a:ext cx="2286000" cy="13589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Lst>
  <p:transition/>
  <p:txStyles>
    <p:titleStyle>
      <a:lvl1pPr algn="l" rtl="0" eaLnBrk="0" fontAlgn="base" hangingPunct="0">
        <a:spcBef>
          <a:spcPct val="0"/>
        </a:spcBef>
        <a:spcAft>
          <a:spcPct val="0"/>
        </a:spcAft>
        <a:defRPr sz="44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buChar char="•"/>
        <a:defRPr sz="3400">
          <a:solidFill>
            <a:srgbClr val="606060"/>
          </a:solidFill>
          <a:latin typeface="+mn-lt"/>
          <a:ea typeface="+mn-ea"/>
          <a:cs typeface="+mn-cs"/>
          <a:sym typeface="Helvetica Neue" charset="0"/>
        </a:defRPr>
      </a:lvl1pPr>
      <a:lvl2pPr marL="742950" indent="-285750" algn="l" rtl="0" eaLnBrk="0" fontAlgn="base" hangingPunct="0">
        <a:spcBef>
          <a:spcPct val="0"/>
        </a:spcBef>
        <a:spcAft>
          <a:spcPct val="0"/>
        </a:spcAft>
        <a:buChar char="–"/>
        <a:defRPr sz="3400">
          <a:solidFill>
            <a:srgbClr val="606060"/>
          </a:solidFill>
          <a:latin typeface="+mn-lt"/>
          <a:ea typeface="+mn-ea"/>
          <a:cs typeface="+mn-cs"/>
          <a:sym typeface="Helvetica Neue" charset="0"/>
        </a:defRPr>
      </a:lvl2pPr>
      <a:lvl3pPr marL="1143000" indent="-228600" algn="l" rtl="0" eaLnBrk="0" fontAlgn="base" hangingPunct="0">
        <a:spcBef>
          <a:spcPct val="0"/>
        </a:spcBef>
        <a:spcAft>
          <a:spcPct val="0"/>
        </a:spcAft>
        <a:buChar char="•"/>
        <a:defRPr sz="3400">
          <a:solidFill>
            <a:srgbClr val="606060"/>
          </a:solidFill>
          <a:latin typeface="+mn-lt"/>
          <a:ea typeface="+mn-ea"/>
          <a:cs typeface="+mn-cs"/>
          <a:sym typeface="Helvetica Neue" charset="0"/>
        </a:defRPr>
      </a:lvl3pPr>
      <a:lvl4pPr marL="1600200" indent="-228600" algn="l" rtl="0" eaLnBrk="0" fontAlgn="base" hangingPunct="0">
        <a:spcBef>
          <a:spcPct val="0"/>
        </a:spcBef>
        <a:spcAft>
          <a:spcPct val="0"/>
        </a:spcAft>
        <a:buChar char="–"/>
        <a:defRPr sz="3400">
          <a:solidFill>
            <a:srgbClr val="606060"/>
          </a:solidFill>
          <a:latin typeface="+mn-lt"/>
          <a:ea typeface="+mn-ea"/>
          <a:cs typeface="+mn-cs"/>
          <a:sym typeface="Helvetica Neue" charset="0"/>
        </a:defRPr>
      </a:lvl4pPr>
      <a:lvl5pPr marL="2057400" indent="-228600" algn="l" rtl="0" eaLnBrk="0" fontAlgn="base" hangingPunct="0">
        <a:spcBef>
          <a:spcPct val="0"/>
        </a:spcBef>
        <a:spcAft>
          <a:spcPct val="0"/>
        </a:spcAft>
        <a:buChar char="»"/>
        <a:defRPr sz="3400">
          <a:solidFill>
            <a:srgbClr val="606060"/>
          </a:solidFill>
          <a:latin typeface="+mn-lt"/>
          <a:ea typeface="+mn-ea"/>
          <a:cs typeface="+mn-cs"/>
          <a:sym typeface="Helvetica Neue" charset="0"/>
        </a:defRPr>
      </a:lvl5pPr>
      <a:lvl6pPr marL="457200" algn="l" rtl="0" fontAlgn="base">
        <a:spcBef>
          <a:spcPct val="0"/>
        </a:spcBef>
        <a:spcAft>
          <a:spcPct val="0"/>
        </a:spcAft>
        <a:defRPr sz="3400">
          <a:solidFill>
            <a:srgbClr val="606060"/>
          </a:solidFill>
          <a:latin typeface="+mn-lt"/>
          <a:ea typeface="+mn-ea"/>
          <a:cs typeface="+mn-cs"/>
          <a:sym typeface="Helvetica Neue" charset="0"/>
        </a:defRPr>
      </a:lvl6pPr>
      <a:lvl7pPr marL="914400" algn="l" rtl="0" fontAlgn="base">
        <a:spcBef>
          <a:spcPct val="0"/>
        </a:spcBef>
        <a:spcAft>
          <a:spcPct val="0"/>
        </a:spcAft>
        <a:defRPr sz="3400">
          <a:solidFill>
            <a:srgbClr val="606060"/>
          </a:solidFill>
          <a:latin typeface="+mn-lt"/>
          <a:ea typeface="+mn-ea"/>
          <a:cs typeface="+mn-cs"/>
          <a:sym typeface="Helvetica Neue" charset="0"/>
        </a:defRPr>
      </a:lvl7pPr>
      <a:lvl8pPr marL="1371600" algn="l" rtl="0" fontAlgn="base">
        <a:spcBef>
          <a:spcPct val="0"/>
        </a:spcBef>
        <a:spcAft>
          <a:spcPct val="0"/>
        </a:spcAft>
        <a:defRPr sz="3400">
          <a:solidFill>
            <a:srgbClr val="606060"/>
          </a:solidFill>
          <a:latin typeface="+mn-lt"/>
          <a:ea typeface="+mn-ea"/>
          <a:cs typeface="+mn-cs"/>
          <a:sym typeface="Helvetica Neue" charset="0"/>
        </a:defRPr>
      </a:lvl8pPr>
      <a:lvl9pPr marL="1828800" algn="l" rtl="0" fontAlgn="base">
        <a:spcBef>
          <a:spcPct val="0"/>
        </a:spcBef>
        <a:spcAft>
          <a:spcPct val="0"/>
        </a:spcAft>
        <a:defRPr sz="34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1"/>
          <p:cNvSpPr>
            <a:spLocks noGrp="1" noChangeArrowheads="1"/>
          </p:cNvSpPr>
          <p:nvPr>
            <p:ph type="body" idx="1"/>
          </p:nvPr>
        </p:nvSpPr>
        <p:spPr bwMode="auto">
          <a:xfrm>
            <a:off x="431800" y="8813800"/>
            <a:ext cx="8255000" cy="812800"/>
          </a:xfrm>
          <a:prstGeom prst="rect">
            <a:avLst/>
          </a:prstGeom>
          <a:noFill/>
          <a:ln w="9525">
            <a:noFill/>
            <a:miter lim="800000"/>
            <a:headEnd/>
            <a:tailEnd/>
          </a:ln>
        </p:spPr>
        <p:txBody>
          <a:bodyPr vert="horz" wrap="square" lIns="50800" tIns="50800" rIns="50800" bIns="50800" numCol="1" anchor="t" anchorCtr="0" compatLnSpc="1">
            <a:prstTxWarp prst="textNoShape">
              <a:avLst/>
            </a:prstTxWarp>
          </a:bodyPr>
          <a:lstStyle/>
          <a:p>
            <a:pPr lvl="0"/>
            <a:r>
              <a:rPr lang="en-US" smtClean="0">
                <a:sym typeface="Helvetica Neue" charset="0"/>
              </a:rPr>
              <a:t>Click to edit Master text styles</a:t>
            </a:r>
          </a:p>
          <a:p>
            <a:pPr lvl="1"/>
            <a:r>
              <a:rPr lang="en-US" smtClean="0">
                <a:sym typeface="Helvetica Neue" charset="0"/>
              </a:rPr>
              <a:t>Second level</a:t>
            </a:r>
          </a:p>
          <a:p>
            <a:pPr lvl="2"/>
            <a:r>
              <a:rPr lang="en-US" smtClean="0">
                <a:sym typeface="Helvetica Neue" charset="0"/>
              </a:rPr>
              <a:t>Third level</a:t>
            </a:r>
          </a:p>
          <a:p>
            <a:pPr lvl="3"/>
            <a:r>
              <a:rPr lang="en-US" smtClean="0">
                <a:sym typeface="Helvetica Neue" charset="0"/>
              </a:rPr>
              <a:t>Fourth level</a:t>
            </a:r>
          </a:p>
          <a:p>
            <a:pPr lvl="4"/>
            <a:r>
              <a:rPr lang="en-US" smtClean="0">
                <a:sym typeface="Helvetica Neue" charset="0"/>
              </a:rPr>
              <a:t>Fifth level</a:t>
            </a:r>
          </a:p>
        </p:txBody>
      </p:sp>
      <p:sp>
        <p:nvSpPr>
          <p:cNvPr id="10243" name="Line 2"/>
          <p:cNvSpPr>
            <a:spLocks noChangeShapeType="1"/>
          </p:cNvSpPr>
          <p:nvPr/>
        </p:nvSpPr>
        <p:spPr bwMode="auto">
          <a:xfrm flipH="1">
            <a:off x="6488113" y="519113"/>
            <a:ext cx="1587" cy="7964487"/>
          </a:xfrm>
          <a:prstGeom prst="line">
            <a:avLst/>
          </a:prstGeom>
          <a:noFill/>
          <a:ln w="12700">
            <a:solidFill>
              <a:srgbClr val="9A9A9A"/>
            </a:solidFill>
            <a:miter lim="800000"/>
            <a:headEnd/>
            <a:tailEnd/>
          </a:ln>
        </p:spPr>
        <p:txBody>
          <a:bodyPr lIns="0" tIns="0" rIns="0" bIns="0"/>
          <a:lstStyle/>
          <a:p>
            <a:pPr>
              <a:defRPr/>
            </a:pPr>
            <a:endParaRPr lang="en-US" dirty="0"/>
          </a:p>
        </p:txBody>
      </p:sp>
      <p:sp>
        <p:nvSpPr>
          <p:cNvPr id="10244" name="Line 3"/>
          <p:cNvSpPr>
            <a:spLocks noChangeShapeType="1"/>
          </p:cNvSpPr>
          <p:nvPr/>
        </p:nvSpPr>
        <p:spPr bwMode="auto">
          <a:xfrm>
            <a:off x="6488113" y="4476750"/>
            <a:ext cx="5995987" cy="0"/>
          </a:xfrm>
          <a:prstGeom prst="line">
            <a:avLst/>
          </a:prstGeom>
          <a:noFill/>
          <a:ln w="12700">
            <a:solidFill>
              <a:srgbClr val="9A9A9A"/>
            </a:solidFill>
            <a:miter lim="800000"/>
            <a:headEnd/>
            <a:tailEnd/>
          </a:ln>
        </p:spPr>
        <p:txBody>
          <a:bodyPr lIns="0" tIns="0" rIns="0" bIns="0"/>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3766" r:id="rId1"/>
    <p:sldLayoutId id="2147483767" r:id="rId2"/>
    <p:sldLayoutId id="2147483768" r:id="rId3"/>
    <p:sldLayoutId id="2147483769" r:id="rId4"/>
    <p:sldLayoutId id="2147483770" r:id="rId5"/>
    <p:sldLayoutId id="2147483771" r:id="rId6"/>
    <p:sldLayoutId id="2147483772" r:id="rId7"/>
    <p:sldLayoutId id="2147483773" r:id="rId8"/>
    <p:sldLayoutId id="2147483774" r:id="rId9"/>
    <p:sldLayoutId id="2147483775" r:id="rId10"/>
    <p:sldLayoutId id="2147483776" r:id="rId11"/>
  </p:sldLayoutIdLst>
  <p:transitio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buChar char="•"/>
        <a:defRPr sz="2000">
          <a:solidFill>
            <a:srgbClr val="727272"/>
          </a:solidFill>
          <a:latin typeface="+mn-lt"/>
          <a:ea typeface="+mn-ea"/>
          <a:cs typeface="+mn-cs"/>
          <a:sym typeface="Helvetica Neue" charset="0"/>
        </a:defRPr>
      </a:lvl1pPr>
      <a:lvl2pPr marL="742950" indent="-285750" algn="l" rtl="0" eaLnBrk="0" fontAlgn="base" hangingPunct="0">
        <a:spcBef>
          <a:spcPct val="0"/>
        </a:spcBef>
        <a:spcAft>
          <a:spcPct val="0"/>
        </a:spcAft>
        <a:buChar char="–"/>
        <a:defRPr sz="2000">
          <a:solidFill>
            <a:srgbClr val="727272"/>
          </a:solidFill>
          <a:latin typeface="+mn-lt"/>
          <a:ea typeface="+mn-ea"/>
          <a:cs typeface="+mn-cs"/>
          <a:sym typeface="Helvetica Neue" charset="0"/>
        </a:defRPr>
      </a:lvl2pPr>
      <a:lvl3pPr marL="1143000" indent="-228600" algn="l" rtl="0" eaLnBrk="0" fontAlgn="base" hangingPunct="0">
        <a:spcBef>
          <a:spcPct val="0"/>
        </a:spcBef>
        <a:spcAft>
          <a:spcPct val="0"/>
        </a:spcAft>
        <a:buChar char="•"/>
        <a:defRPr sz="2000">
          <a:solidFill>
            <a:srgbClr val="727272"/>
          </a:solidFill>
          <a:latin typeface="+mn-lt"/>
          <a:ea typeface="+mn-ea"/>
          <a:cs typeface="+mn-cs"/>
          <a:sym typeface="Helvetica Neue" charset="0"/>
        </a:defRPr>
      </a:lvl3pPr>
      <a:lvl4pPr marL="1600200" indent="-228600" algn="l" rtl="0" eaLnBrk="0" fontAlgn="base" hangingPunct="0">
        <a:spcBef>
          <a:spcPct val="0"/>
        </a:spcBef>
        <a:spcAft>
          <a:spcPct val="0"/>
        </a:spcAft>
        <a:buChar char="–"/>
        <a:defRPr sz="2000">
          <a:solidFill>
            <a:srgbClr val="727272"/>
          </a:solidFill>
          <a:latin typeface="+mn-lt"/>
          <a:ea typeface="+mn-ea"/>
          <a:cs typeface="+mn-cs"/>
          <a:sym typeface="Helvetica Neue" charset="0"/>
        </a:defRPr>
      </a:lvl4pPr>
      <a:lvl5pPr marL="2057400" indent="-228600" algn="l" rtl="0" eaLnBrk="0" fontAlgn="base" hangingPunct="0">
        <a:spcBef>
          <a:spcPct val="0"/>
        </a:spcBef>
        <a:spcAft>
          <a:spcPct val="0"/>
        </a:spcAft>
        <a:buChar char="»"/>
        <a:defRPr sz="2000">
          <a:solidFill>
            <a:srgbClr val="727272"/>
          </a:solidFill>
          <a:latin typeface="+mn-lt"/>
          <a:ea typeface="+mn-ea"/>
          <a:cs typeface="+mn-cs"/>
          <a:sym typeface="Helvetica Neue" charset="0"/>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
          <p:cNvSpPr>
            <a:spLocks noGrp="1" noChangeArrowheads="1"/>
          </p:cNvSpPr>
          <p:nvPr>
            <p:ph type="body" idx="1"/>
          </p:nvPr>
        </p:nvSpPr>
        <p:spPr bwMode="auto">
          <a:xfrm>
            <a:off x="571500" y="2324100"/>
            <a:ext cx="5080000" cy="6565900"/>
          </a:xfrm>
          <a:prstGeom prst="rect">
            <a:avLst/>
          </a:prstGeom>
          <a:noFill/>
          <a:ln w="9525">
            <a:noFill/>
            <a:miter lim="800000"/>
            <a:headEnd/>
            <a:tailEnd/>
          </a:ln>
        </p:spPr>
        <p:txBody>
          <a:bodyPr vert="horz" wrap="square" lIns="50800" tIns="50800" rIns="50800" bIns="50800" numCol="1" anchor="t" anchorCtr="0" compatLnSpc="1">
            <a:prstTxWarp prst="textNoShape">
              <a:avLst/>
            </a:prstTxWarp>
          </a:bodyPr>
          <a:lstStyle/>
          <a:p>
            <a:pPr lvl="0"/>
            <a:r>
              <a:rPr lang="en-US" smtClean="0">
                <a:sym typeface="Helvetica Neue" charset="0"/>
              </a:rPr>
              <a:t>Click to edit Master text styles</a:t>
            </a:r>
          </a:p>
          <a:p>
            <a:pPr lvl="1"/>
            <a:r>
              <a:rPr lang="en-US" smtClean="0">
                <a:sym typeface="Helvetica Neue" charset="0"/>
              </a:rPr>
              <a:t>Second level</a:t>
            </a:r>
          </a:p>
          <a:p>
            <a:pPr lvl="2"/>
            <a:r>
              <a:rPr lang="en-US" smtClean="0">
                <a:sym typeface="Helvetica Neue" charset="0"/>
              </a:rPr>
              <a:t>Third level</a:t>
            </a:r>
          </a:p>
          <a:p>
            <a:pPr lvl="3"/>
            <a:r>
              <a:rPr lang="en-US" smtClean="0">
                <a:sym typeface="Helvetica Neue" charset="0"/>
              </a:rPr>
              <a:t>Fourth level</a:t>
            </a:r>
          </a:p>
          <a:p>
            <a:pPr lvl="4"/>
            <a:r>
              <a:rPr lang="en-US" smtClean="0">
                <a:sym typeface="Helvetica Neue" charset="0"/>
              </a:rPr>
              <a:t>Fifth level</a:t>
            </a:r>
          </a:p>
        </p:txBody>
      </p:sp>
      <p:sp>
        <p:nvSpPr>
          <p:cNvPr id="11267" name="Rectangle 2"/>
          <p:cNvSpPr>
            <a:spLocks noGrp="1" noChangeArrowheads="1"/>
          </p:cNvSpPr>
          <p:nvPr>
            <p:ph type="title"/>
          </p:nvPr>
        </p:nvSpPr>
        <p:spPr bwMode="auto">
          <a:xfrm>
            <a:off x="571500" y="330200"/>
            <a:ext cx="11861800" cy="1397000"/>
          </a:xfrm>
          <a:prstGeom prst="rect">
            <a:avLst/>
          </a:prstGeom>
          <a:noFill/>
          <a:ln w="9525">
            <a:noFill/>
            <a:miter lim="800000"/>
            <a:headEnd/>
            <a:tailEnd/>
          </a:ln>
        </p:spPr>
        <p:txBody>
          <a:bodyPr vert="horz" wrap="square" lIns="50800" tIns="50800" rIns="50800" bIns="50800" numCol="1" anchor="b" anchorCtr="0" compatLnSpc="1">
            <a:prstTxWarp prst="textNoShape">
              <a:avLst/>
            </a:prstTxWarp>
          </a:bodyPr>
          <a:lstStyle/>
          <a:p>
            <a:pPr lvl="0"/>
            <a:r>
              <a:rPr lang="en-US" smtClean="0">
                <a:sym typeface="Helvetica Neue Light" charset="0"/>
              </a:rPr>
              <a:t>Click to edit Master title style</a:t>
            </a:r>
          </a:p>
        </p:txBody>
      </p:sp>
      <p:sp>
        <p:nvSpPr>
          <p:cNvPr id="11268" name="Line 3"/>
          <p:cNvSpPr>
            <a:spLocks noChangeShapeType="1"/>
          </p:cNvSpPr>
          <p:nvPr/>
        </p:nvSpPr>
        <p:spPr bwMode="auto">
          <a:xfrm>
            <a:off x="647700" y="1968500"/>
            <a:ext cx="11709400" cy="0"/>
          </a:xfrm>
          <a:prstGeom prst="line">
            <a:avLst/>
          </a:prstGeom>
          <a:noFill/>
          <a:ln w="12700">
            <a:solidFill>
              <a:srgbClr val="888888"/>
            </a:solidFill>
            <a:miter lim="800000"/>
            <a:headEnd/>
            <a:tailEnd/>
          </a:ln>
        </p:spPr>
        <p:txBody>
          <a:bodyPr lIns="0" tIns="0" rIns="0" bIns="0"/>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3777" r:id="rId1"/>
    <p:sldLayoutId id="2147483778" r:id="rId2"/>
    <p:sldLayoutId id="2147483779" r:id="rId3"/>
    <p:sldLayoutId id="2147483780" r:id="rId4"/>
    <p:sldLayoutId id="2147483781" r:id="rId5"/>
    <p:sldLayoutId id="2147483782" r:id="rId6"/>
    <p:sldLayoutId id="2147483783" r:id="rId7"/>
    <p:sldLayoutId id="2147483784" r:id="rId8"/>
    <p:sldLayoutId id="2147483785" r:id="rId9"/>
    <p:sldLayoutId id="2147483786" r:id="rId10"/>
    <p:sldLayoutId id="2147483787"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1pPr>
      <a:lvl2pPr marL="660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2pPr>
      <a:lvl3pPr marL="1104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3pPr>
      <a:lvl4pPr marL="1549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4pPr>
      <a:lvl5pPr marL="1993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5pPr>
      <a:lvl6pPr marL="24511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083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3655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227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1"/>
          <p:cNvSpPr>
            <a:spLocks noGrp="1" noChangeArrowheads="1"/>
          </p:cNvSpPr>
          <p:nvPr>
            <p:ph type="body" idx="1"/>
          </p:nvPr>
        </p:nvSpPr>
        <p:spPr bwMode="auto">
          <a:xfrm>
            <a:off x="8369300" y="2324100"/>
            <a:ext cx="4064000" cy="6565900"/>
          </a:xfrm>
          <a:prstGeom prst="rect">
            <a:avLst/>
          </a:prstGeom>
          <a:noFill/>
          <a:ln w="9525">
            <a:noFill/>
            <a:miter lim="800000"/>
            <a:headEnd/>
            <a:tailEnd/>
          </a:ln>
        </p:spPr>
        <p:txBody>
          <a:bodyPr vert="horz" wrap="square" lIns="50800" tIns="50800" rIns="50800" bIns="50800" numCol="1" anchor="t" anchorCtr="0" compatLnSpc="1">
            <a:prstTxWarp prst="textNoShape">
              <a:avLst/>
            </a:prstTxWarp>
          </a:bodyPr>
          <a:lstStyle/>
          <a:p>
            <a:pPr lvl="0"/>
            <a:r>
              <a:rPr lang="en-US" smtClean="0">
                <a:sym typeface="Helvetica Neue" charset="0"/>
              </a:rPr>
              <a:t>Click to edit Master text styles</a:t>
            </a:r>
          </a:p>
          <a:p>
            <a:pPr lvl="1"/>
            <a:r>
              <a:rPr lang="en-US" smtClean="0">
                <a:sym typeface="Helvetica Neue" charset="0"/>
              </a:rPr>
              <a:t>Second level</a:t>
            </a:r>
          </a:p>
          <a:p>
            <a:pPr lvl="2"/>
            <a:r>
              <a:rPr lang="en-US" smtClean="0">
                <a:sym typeface="Helvetica Neue" charset="0"/>
              </a:rPr>
              <a:t>Third level</a:t>
            </a:r>
          </a:p>
          <a:p>
            <a:pPr lvl="3"/>
            <a:r>
              <a:rPr lang="en-US" smtClean="0">
                <a:sym typeface="Helvetica Neue" charset="0"/>
              </a:rPr>
              <a:t>Fourth level</a:t>
            </a:r>
          </a:p>
          <a:p>
            <a:pPr lvl="4"/>
            <a:r>
              <a:rPr lang="en-US" smtClean="0">
                <a:sym typeface="Helvetica Neue" charset="0"/>
              </a:rPr>
              <a:t>Fifth level</a:t>
            </a:r>
          </a:p>
        </p:txBody>
      </p:sp>
      <p:sp>
        <p:nvSpPr>
          <p:cNvPr id="12291" name="Rectangle 2"/>
          <p:cNvSpPr>
            <a:spLocks noGrp="1" noChangeArrowheads="1"/>
          </p:cNvSpPr>
          <p:nvPr>
            <p:ph type="title"/>
          </p:nvPr>
        </p:nvSpPr>
        <p:spPr bwMode="auto">
          <a:xfrm>
            <a:off x="571500" y="330200"/>
            <a:ext cx="11861800" cy="1397000"/>
          </a:xfrm>
          <a:prstGeom prst="rect">
            <a:avLst/>
          </a:prstGeom>
          <a:noFill/>
          <a:ln w="9525">
            <a:noFill/>
            <a:miter lim="800000"/>
            <a:headEnd/>
            <a:tailEnd/>
          </a:ln>
        </p:spPr>
        <p:txBody>
          <a:bodyPr vert="horz" wrap="square" lIns="50800" tIns="50800" rIns="50800" bIns="50800" numCol="1" anchor="b" anchorCtr="0" compatLnSpc="1">
            <a:prstTxWarp prst="textNoShape">
              <a:avLst/>
            </a:prstTxWarp>
          </a:bodyPr>
          <a:lstStyle/>
          <a:p>
            <a:pPr lvl="0"/>
            <a:r>
              <a:rPr lang="en-US" smtClean="0">
                <a:sym typeface="Helvetica Neue Light" charset="0"/>
              </a:rPr>
              <a:t>Click to edit Master title style</a:t>
            </a:r>
          </a:p>
        </p:txBody>
      </p:sp>
      <p:sp>
        <p:nvSpPr>
          <p:cNvPr id="12292" name="Line 3"/>
          <p:cNvSpPr>
            <a:spLocks noChangeShapeType="1"/>
          </p:cNvSpPr>
          <p:nvPr/>
        </p:nvSpPr>
        <p:spPr bwMode="auto">
          <a:xfrm>
            <a:off x="647700" y="1968500"/>
            <a:ext cx="11709400" cy="0"/>
          </a:xfrm>
          <a:prstGeom prst="line">
            <a:avLst/>
          </a:prstGeom>
          <a:noFill/>
          <a:ln w="12700">
            <a:solidFill>
              <a:srgbClr val="888888"/>
            </a:solidFill>
            <a:miter lim="800000"/>
            <a:headEnd/>
            <a:tailEnd/>
          </a:ln>
        </p:spPr>
        <p:txBody>
          <a:bodyPr lIns="0" tIns="0" rIns="0" bIns="0"/>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3788" r:id="rId1"/>
    <p:sldLayoutId id="2147483789" r:id="rId2"/>
    <p:sldLayoutId id="2147483790" r:id="rId3"/>
    <p:sldLayoutId id="2147483791" r:id="rId4"/>
    <p:sldLayoutId id="2147483792" r:id="rId5"/>
    <p:sldLayoutId id="2147483793" r:id="rId6"/>
    <p:sldLayoutId id="2147483794" r:id="rId7"/>
    <p:sldLayoutId id="2147483795" r:id="rId8"/>
    <p:sldLayoutId id="2147483796" r:id="rId9"/>
    <p:sldLayoutId id="2147483797" r:id="rId10"/>
    <p:sldLayoutId id="2147483798"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1pPr>
      <a:lvl2pPr marL="660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2pPr>
      <a:lvl3pPr marL="1104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3pPr>
      <a:lvl4pPr marL="1549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4pPr>
      <a:lvl5pPr marL="1993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5pPr>
      <a:lvl6pPr marL="24511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083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3655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227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1"/>
          <p:cNvSpPr>
            <a:spLocks noGrp="1" noChangeArrowheads="1"/>
          </p:cNvSpPr>
          <p:nvPr>
            <p:ph type="body" idx="1"/>
          </p:nvPr>
        </p:nvSpPr>
        <p:spPr bwMode="auto">
          <a:xfrm>
            <a:off x="571500" y="863600"/>
            <a:ext cx="11861800" cy="8026400"/>
          </a:xfrm>
          <a:prstGeom prst="rect">
            <a:avLst/>
          </a:prstGeom>
          <a:noFill/>
          <a:ln w="9525">
            <a:noFill/>
            <a:miter lim="800000"/>
            <a:headEnd/>
            <a:tailEnd/>
          </a:ln>
        </p:spPr>
        <p:txBody>
          <a:bodyPr vert="horz" wrap="square" lIns="50800" tIns="50800" rIns="50800" bIns="50800" numCol="1" anchor="t" anchorCtr="0" compatLnSpc="1">
            <a:prstTxWarp prst="textNoShape">
              <a:avLst/>
            </a:prstTxWarp>
          </a:bodyPr>
          <a:lstStyle/>
          <a:p>
            <a:pPr lvl="0"/>
            <a:r>
              <a:rPr lang="en-US" smtClean="0">
                <a:sym typeface="Helvetica Neue" charset="0"/>
              </a:rPr>
              <a:t>Click to edit Master text styles</a:t>
            </a:r>
          </a:p>
          <a:p>
            <a:pPr lvl="1"/>
            <a:r>
              <a:rPr lang="en-US" smtClean="0">
                <a:sym typeface="Helvetica Neue" charset="0"/>
              </a:rPr>
              <a:t>Second level</a:t>
            </a:r>
          </a:p>
          <a:p>
            <a:pPr lvl="2"/>
            <a:r>
              <a:rPr lang="en-US" smtClean="0">
                <a:sym typeface="Helvetica Neue" charset="0"/>
              </a:rPr>
              <a:t>Third level</a:t>
            </a:r>
          </a:p>
          <a:p>
            <a:pPr lvl="3"/>
            <a:r>
              <a:rPr lang="en-US" smtClean="0">
                <a:sym typeface="Helvetica Neue" charset="0"/>
              </a:rPr>
              <a:t>Fourth level</a:t>
            </a:r>
          </a:p>
          <a:p>
            <a:pPr lvl="4"/>
            <a:r>
              <a:rPr lang="en-US" smtClean="0">
                <a:sym typeface="Helvetica Neue" charset="0"/>
              </a:rPr>
              <a:t>Fifth level</a:t>
            </a:r>
          </a:p>
        </p:txBody>
      </p:sp>
    </p:spTree>
  </p:cSld>
  <p:clrMap bg1="lt1" tx1="dk1" bg2="lt2" tx2="dk2" accent1="accent1" accent2="accent2" accent3="accent3" accent4="accent4" accent5="accent5" accent6="accent6" hlink="hlink" folHlink="folHlink"/>
  <p:sldLayoutIdLst>
    <p:sldLayoutId id="2147483799" r:id="rId1"/>
    <p:sldLayoutId id="2147483800" r:id="rId2"/>
    <p:sldLayoutId id="2147483801" r:id="rId3"/>
    <p:sldLayoutId id="2147483802" r:id="rId4"/>
    <p:sldLayoutId id="2147483803" r:id="rId5"/>
    <p:sldLayoutId id="2147483804" r:id="rId6"/>
    <p:sldLayoutId id="2147483805" r:id="rId7"/>
    <p:sldLayoutId id="2147483806" r:id="rId8"/>
    <p:sldLayoutId id="2147483807" r:id="rId9"/>
    <p:sldLayoutId id="2147483808" r:id="rId10"/>
    <p:sldLayoutId id="2147483809"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1pPr>
      <a:lvl2pPr marL="660400" indent="-266700" algn="l" rtl="0" eaLnBrk="0" fontAlgn="base" hangingPunct="0">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2pPr>
      <a:lvl3pPr marL="1104900" indent="-266700" algn="l" rtl="0" eaLnBrk="0" fontAlgn="base" hangingPunct="0">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3pPr>
      <a:lvl4pPr marL="1549400" indent="-266700" algn="l" rtl="0" eaLnBrk="0" fontAlgn="base" hangingPunct="0">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4pPr>
      <a:lvl5pPr marL="1993900" indent="-266700" algn="l" rtl="0" eaLnBrk="0" fontAlgn="base" hangingPunct="0">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5pPr>
      <a:lvl6pPr marL="2451100" indent="-266700" algn="l" rtl="0" fontAlgn="base">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08300" indent="-266700" algn="l" rtl="0" fontAlgn="base">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365500" indent="-266700" algn="l" rtl="0" fontAlgn="base">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22700" indent="-266700" algn="l" rtl="0" fontAlgn="base">
        <a:spcBef>
          <a:spcPts val="72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1"/>
          <p:cNvSpPr>
            <a:spLocks noGrp="1" noChangeArrowheads="1"/>
          </p:cNvSpPr>
          <p:nvPr>
            <p:ph type="title"/>
          </p:nvPr>
        </p:nvSpPr>
        <p:spPr bwMode="auto">
          <a:xfrm>
            <a:off x="571500" y="330200"/>
            <a:ext cx="11861800" cy="1397000"/>
          </a:xfrm>
          <a:prstGeom prst="rect">
            <a:avLst/>
          </a:prstGeom>
          <a:noFill/>
          <a:ln w="9525">
            <a:noFill/>
            <a:miter lim="800000"/>
            <a:headEnd/>
            <a:tailEnd/>
          </a:ln>
        </p:spPr>
        <p:txBody>
          <a:bodyPr vert="horz" wrap="square" lIns="50800" tIns="50800" rIns="50800" bIns="50800" numCol="1" anchor="b" anchorCtr="0" compatLnSpc="1">
            <a:prstTxWarp prst="textNoShape">
              <a:avLst/>
            </a:prstTxWarp>
          </a:bodyPr>
          <a:lstStyle/>
          <a:p>
            <a:pPr lvl="0"/>
            <a:r>
              <a:rPr lang="en-US" smtClean="0">
                <a:sym typeface="Helvetica Neue Light" charset="0"/>
              </a:rPr>
              <a:t>Click to edit Master title style</a:t>
            </a:r>
          </a:p>
        </p:txBody>
      </p:sp>
      <p:sp>
        <p:nvSpPr>
          <p:cNvPr id="14339" name="Line 2"/>
          <p:cNvSpPr>
            <a:spLocks noChangeShapeType="1"/>
          </p:cNvSpPr>
          <p:nvPr/>
        </p:nvSpPr>
        <p:spPr bwMode="auto">
          <a:xfrm>
            <a:off x="647700" y="1968500"/>
            <a:ext cx="11709400" cy="0"/>
          </a:xfrm>
          <a:prstGeom prst="line">
            <a:avLst/>
          </a:prstGeom>
          <a:noFill/>
          <a:ln w="12700">
            <a:solidFill>
              <a:srgbClr val="888888"/>
            </a:solidFill>
            <a:miter lim="800000"/>
            <a:headEnd/>
            <a:tailEnd/>
          </a:ln>
        </p:spPr>
        <p:txBody>
          <a:bodyPr lIns="0" tIns="0" rIns="0" bIns="0"/>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3810" r:id="rId1"/>
    <p:sldLayoutId id="2147483811" r:id="rId2"/>
    <p:sldLayoutId id="2147483812" r:id="rId3"/>
    <p:sldLayoutId id="2147483813" r:id="rId4"/>
    <p:sldLayoutId id="2147483814" r:id="rId5"/>
    <p:sldLayoutId id="2147483815" r:id="rId6"/>
    <p:sldLayoutId id="2147483816" r:id="rId7"/>
    <p:sldLayoutId id="2147483817" r:id="rId8"/>
    <p:sldLayoutId id="2147483818" r:id="rId9"/>
    <p:sldLayoutId id="2147483819" r:id="rId10"/>
    <p:sldLayoutId id="2147483820"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1pPr>
      <a:lvl2pPr marL="7112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2pPr>
      <a:lvl3pPr marL="1155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3pPr>
      <a:lvl4pPr marL="16002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4pPr>
      <a:lvl5pPr marL="2044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5pPr>
      <a:lvl6pPr marL="25019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591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4163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735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1"/>
          <p:cNvSpPr>
            <a:spLocks noGrp="1" noChangeArrowheads="1"/>
          </p:cNvSpPr>
          <p:nvPr>
            <p:ph type="body" idx="1"/>
          </p:nvPr>
        </p:nvSpPr>
        <p:spPr bwMode="auto">
          <a:xfrm>
            <a:off x="571500" y="2324100"/>
            <a:ext cx="11861800" cy="6565900"/>
          </a:xfrm>
          <a:prstGeom prst="rect">
            <a:avLst/>
          </a:prstGeom>
          <a:noFill/>
          <a:ln w="9525">
            <a:noFill/>
            <a:miter lim="800000"/>
            <a:headEnd/>
            <a:tailEnd/>
          </a:ln>
        </p:spPr>
        <p:txBody>
          <a:bodyPr vert="horz" wrap="square" lIns="50800" tIns="50800" rIns="50800" bIns="50800" numCol="1" anchor="t" anchorCtr="0" compatLnSpc="1">
            <a:prstTxWarp prst="textNoShape">
              <a:avLst/>
            </a:prstTxWarp>
          </a:bodyPr>
          <a:lstStyle/>
          <a:p>
            <a:pPr lvl="0"/>
            <a:r>
              <a:rPr lang="en-US" smtClean="0">
                <a:sym typeface="Helvetica Neue" charset="0"/>
              </a:rPr>
              <a:t>Click to edit Master text styles</a:t>
            </a:r>
          </a:p>
          <a:p>
            <a:pPr lvl="1"/>
            <a:r>
              <a:rPr lang="en-US" smtClean="0">
                <a:sym typeface="Helvetica Neue" charset="0"/>
              </a:rPr>
              <a:t>Second level</a:t>
            </a:r>
          </a:p>
          <a:p>
            <a:pPr lvl="2"/>
            <a:r>
              <a:rPr lang="en-US" smtClean="0">
                <a:sym typeface="Helvetica Neue" charset="0"/>
              </a:rPr>
              <a:t>Third level</a:t>
            </a:r>
          </a:p>
          <a:p>
            <a:pPr lvl="3"/>
            <a:r>
              <a:rPr lang="en-US" smtClean="0">
                <a:sym typeface="Helvetica Neue" charset="0"/>
              </a:rPr>
              <a:t>Fourth level</a:t>
            </a:r>
          </a:p>
          <a:p>
            <a:pPr lvl="4"/>
            <a:r>
              <a:rPr lang="en-US" smtClean="0">
                <a:sym typeface="Helvetica Neue" charset="0"/>
              </a:rPr>
              <a:t>Fifth level</a:t>
            </a:r>
          </a:p>
        </p:txBody>
      </p:sp>
      <p:sp>
        <p:nvSpPr>
          <p:cNvPr id="15363" name="Rectangle 2"/>
          <p:cNvSpPr>
            <a:spLocks noGrp="1" noChangeArrowheads="1"/>
          </p:cNvSpPr>
          <p:nvPr>
            <p:ph type="title"/>
          </p:nvPr>
        </p:nvSpPr>
        <p:spPr bwMode="auto">
          <a:xfrm>
            <a:off x="571500" y="330200"/>
            <a:ext cx="11861800" cy="1397000"/>
          </a:xfrm>
          <a:prstGeom prst="rect">
            <a:avLst/>
          </a:prstGeom>
          <a:noFill/>
          <a:ln w="9525">
            <a:noFill/>
            <a:miter lim="800000"/>
            <a:headEnd/>
            <a:tailEnd/>
          </a:ln>
        </p:spPr>
        <p:txBody>
          <a:bodyPr vert="horz" wrap="square" lIns="50800" tIns="50800" rIns="50800" bIns="50800" numCol="1" anchor="b" anchorCtr="0" compatLnSpc="1">
            <a:prstTxWarp prst="textNoShape">
              <a:avLst/>
            </a:prstTxWarp>
          </a:bodyPr>
          <a:lstStyle/>
          <a:p>
            <a:pPr lvl="0"/>
            <a:r>
              <a:rPr lang="en-US" smtClean="0">
                <a:sym typeface="Helvetica Neue Light" charset="0"/>
              </a:rPr>
              <a:t>Click to edit Master title style</a:t>
            </a:r>
          </a:p>
        </p:txBody>
      </p:sp>
      <p:sp>
        <p:nvSpPr>
          <p:cNvPr id="15364" name="Line 3"/>
          <p:cNvSpPr>
            <a:spLocks noChangeShapeType="1"/>
          </p:cNvSpPr>
          <p:nvPr/>
        </p:nvSpPr>
        <p:spPr bwMode="auto">
          <a:xfrm>
            <a:off x="647700" y="1968500"/>
            <a:ext cx="11709400" cy="0"/>
          </a:xfrm>
          <a:prstGeom prst="line">
            <a:avLst/>
          </a:prstGeom>
          <a:noFill/>
          <a:ln w="12700">
            <a:solidFill>
              <a:srgbClr val="888888"/>
            </a:solidFill>
            <a:miter lim="800000"/>
            <a:headEnd/>
            <a:tailEnd/>
          </a:ln>
        </p:spPr>
        <p:txBody>
          <a:bodyPr lIns="0" tIns="0" rIns="0" bIns="0"/>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3821" r:id="rId1"/>
    <p:sldLayoutId id="2147483822" r:id="rId2"/>
    <p:sldLayoutId id="2147483823" r:id="rId3"/>
    <p:sldLayoutId id="2147483824" r:id="rId4"/>
    <p:sldLayoutId id="2147483825" r:id="rId5"/>
    <p:sldLayoutId id="2147483826" r:id="rId6"/>
    <p:sldLayoutId id="2147483827" r:id="rId7"/>
    <p:sldLayoutId id="2147483828" r:id="rId8"/>
    <p:sldLayoutId id="2147483829" r:id="rId9"/>
    <p:sldLayoutId id="2147483830" r:id="rId10"/>
    <p:sldLayoutId id="2147483831"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1pPr>
      <a:lvl2pPr marL="660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2pPr>
      <a:lvl3pPr marL="1104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3pPr>
      <a:lvl4pPr marL="1549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4pPr>
      <a:lvl5pPr marL="1993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5pPr>
      <a:lvl6pPr marL="24511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083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3655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227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832" r:id="rId1"/>
    <p:sldLayoutId id="2147483833" r:id="rId2"/>
    <p:sldLayoutId id="2147483834" r:id="rId3"/>
    <p:sldLayoutId id="2147483835" r:id="rId4"/>
    <p:sldLayoutId id="2147483836" r:id="rId5"/>
    <p:sldLayoutId id="2147483837" r:id="rId6"/>
    <p:sldLayoutId id="2147483838" r:id="rId7"/>
    <p:sldLayoutId id="2147483839" r:id="rId8"/>
    <p:sldLayoutId id="2147483840" r:id="rId9"/>
    <p:sldLayoutId id="2147483841" r:id="rId10"/>
    <p:sldLayoutId id="2147483842"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1pPr>
      <a:lvl2pPr marL="7112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2pPr>
      <a:lvl3pPr marL="1155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3pPr>
      <a:lvl4pPr marL="16002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4pPr>
      <a:lvl5pPr marL="2044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5pPr>
      <a:lvl6pPr marL="25019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591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4163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735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1"/>
          <p:cNvSpPr>
            <a:spLocks noGrp="1" noChangeArrowheads="1"/>
          </p:cNvSpPr>
          <p:nvPr>
            <p:ph type="body" idx="1"/>
          </p:nvPr>
        </p:nvSpPr>
        <p:spPr bwMode="auto">
          <a:xfrm>
            <a:off x="571500" y="5016500"/>
            <a:ext cx="5080000" cy="3175000"/>
          </a:xfrm>
          <a:prstGeom prst="rect">
            <a:avLst/>
          </a:prstGeom>
          <a:noFill/>
          <a:ln w="9525">
            <a:noFill/>
            <a:miter lim="800000"/>
            <a:headEnd/>
            <a:tailEnd/>
          </a:ln>
        </p:spPr>
        <p:txBody>
          <a:bodyPr vert="horz" wrap="square" lIns="50800" tIns="50800" rIns="50800" bIns="50800" numCol="1" anchor="t" anchorCtr="0" compatLnSpc="1">
            <a:prstTxWarp prst="textNoShape">
              <a:avLst/>
            </a:prstTxWarp>
          </a:bodyPr>
          <a:lstStyle/>
          <a:p>
            <a:pPr lvl="0"/>
            <a:r>
              <a:rPr lang="en-US" smtClean="0">
                <a:sym typeface="Helvetica Neue" charset="0"/>
              </a:rPr>
              <a:t>Click to edit Master text styles</a:t>
            </a:r>
          </a:p>
          <a:p>
            <a:pPr lvl="1"/>
            <a:r>
              <a:rPr lang="en-US" smtClean="0">
                <a:sym typeface="Helvetica Neue" charset="0"/>
              </a:rPr>
              <a:t>Second level</a:t>
            </a:r>
          </a:p>
          <a:p>
            <a:pPr lvl="2"/>
            <a:r>
              <a:rPr lang="en-US" smtClean="0">
                <a:sym typeface="Helvetica Neue" charset="0"/>
              </a:rPr>
              <a:t>Third level</a:t>
            </a:r>
          </a:p>
          <a:p>
            <a:pPr lvl="3"/>
            <a:r>
              <a:rPr lang="en-US" smtClean="0">
                <a:sym typeface="Helvetica Neue" charset="0"/>
              </a:rPr>
              <a:t>Fourth level</a:t>
            </a:r>
          </a:p>
          <a:p>
            <a:pPr lvl="4"/>
            <a:r>
              <a:rPr lang="en-US" smtClean="0">
                <a:sym typeface="Helvetica Neue" charset="0"/>
              </a:rPr>
              <a:t>Fifth level</a:t>
            </a:r>
          </a:p>
        </p:txBody>
      </p:sp>
      <p:sp>
        <p:nvSpPr>
          <p:cNvPr id="17411" name="Line 2"/>
          <p:cNvSpPr>
            <a:spLocks noChangeShapeType="1"/>
          </p:cNvSpPr>
          <p:nvPr/>
        </p:nvSpPr>
        <p:spPr bwMode="auto">
          <a:xfrm>
            <a:off x="647700" y="4749800"/>
            <a:ext cx="4881563" cy="0"/>
          </a:xfrm>
          <a:prstGeom prst="line">
            <a:avLst/>
          </a:prstGeom>
          <a:noFill/>
          <a:ln w="12700">
            <a:solidFill>
              <a:srgbClr val="888888"/>
            </a:solidFill>
            <a:miter lim="800000"/>
            <a:headEnd/>
            <a:tailEnd/>
          </a:ln>
        </p:spPr>
        <p:txBody>
          <a:bodyPr lIns="0" tIns="0" rIns="0" bIns="0"/>
          <a:lstStyle/>
          <a:p>
            <a:pPr>
              <a:defRPr/>
            </a:pPr>
            <a:endParaRPr lang="en-US" dirty="0"/>
          </a:p>
        </p:txBody>
      </p:sp>
      <p:sp>
        <p:nvSpPr>
          <p:cNvPr id="16388" name="Rectangle 3"/>
          <p:cNvSpPr>
            <a:spLocks noGrp="1" noChangeArrowheads="1"/>
          </p:cNvSpPr>
          <p:nvPr>
            <p:ph type="title"/>
          </p:nvPr>
        </p:nvSpPr>
        <p:spPr bwMode="auto">
          <a:xfrm>
            <a:off x="571500" y="1320800"/>
            <a:ext cx="5080000" cy="3175000"/>
          </a:xfrm>
          <a:prstGeom prst="rect">
            <a:avLst/>
          </a:prstGeom>
          <a:noFill/>
          <a:ln w="9525">
            <a:noFill/>
            <a:miter lim="800000"/>
            <a:headEnd/>
            <a:tailEnd/>
          </a:ln>
        </p:spPr>
        <p:txBody>
          <a:bodyPr vert="horz" wrap="square" lIns="50800" tIns="50800" rIns="50800" bIns="50800" numCol="1" anchor="b" anchorCtr="0" compatLnSpc="1">
            <a:prstTxWarp prst="textNoShape">
              <a:avLst/>
            </a:prstTxWarp>
          </a:bodyPr>
          <a:lstStyle/>
          <a:p>
            <a:pPr lvl="0"/>
            <a:r>
              <a:rPr lang="en-US" smtClean="0">
                <a:sym typeface="Helvetica Neue Light" charset="0"/>
              </a:rPr>
              <a:t>Click to edit Master title style</a:t>
            </a:r>
          </a:p>
        </p:txBody>
      </p:sp>
    </p:spTree>
  </p:cSld>
  <p:clrMap bg1="lt1" tx1="dk1" bg2="lt2" tx2="dk2" accent1="accent1" accent2="accent2" accent3="accent3" accent4="accent4" accent5="accent5" accent6="accent6" hlink="hlink" folHlink="folHlink"/>
  <p:sldLayoutIdLst>
    <p:sldLayoutId id="2147483843" r:id="rId1"/>
    <p:sldLayoutId id="2147483844" r:id="rId2"/>
    <p:sldLayoutId id="2147483845" r:id="rId3"/>
    <p:sldLayoutId id="2147483846" r:id="rId4"/>
    <p:sldLayoutId id="2147483847" r:id="rId5"/>
    <p:sldLayoutId id="2147483848" r:id="rId6"/>
    <p:sldLayoutId id="2147483849" r:id="rId7"/>
    <p:sldLayoutId id="2147483850" r:id="rId8"/>
    <p:sldLayoutId id="2147483851" r:id="rId9"/>
    <p:sldLayoutId id="2147483852" r:id="rId10"/>
    <p:sldLayoutId id="2147483853"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buChar char="•"/>
        <a:defRPr sz="2600">
          <a:solidFill>
            <a:srgbClr val="606060"/>
          </a:solidFill>
          <a:latin typeface="+mn-lt"/>
          <a:ea typeface="+mn-ea"/>
          <a:cs typeface="+mn-cs"/>
          <a:sym typeface="Helvetica Neue" charset="0"/>
        </a:defRPr>
      </a:lvl1pPr>
      <a:lvl2pPr marL="742950" indent="-285750" algn="l" rtl="0" eaLnBrk="0" fontAlgn="base" hangingPunct="0">
        <a:spcBef>
          <a:spcPct val="0"/>
        </a:spcBef>
        <a:spcAft>
          <a:spcPct val="0"/>
        </a:spcAft>
        <a:buChar char="–"/>
        <a:defRPr sz="2600">
          <a:solidFill>
            <a:srgbClr val="606060"/>
          </a:solidFill>
          <a:latin typeface="+mn-lt"/>
          <a:ea typeface="+mn-ea"/>
          <a:cs typeface="+mn-cs"/>
          <a:sym typeface="Helvetica Neue" charset="0"/>
        </a:defRPr>
      </a:lvl2pPr>
      <a:lvl3pPr marL="1143000" indent="-228600" algn="l" rtl="0" eaLnBrk="0" fontAlgn="base" hangingPunct="0">
        <a:spcBef>
          <a:spcPct val="0"/>
        </a:spcBef>
        <a:spcAft>
          <a:spcPct val="0"/>
        </a:spcAft>
        <a:buChar char="•"/>
        <a:defRPr sz="2600">
          <a:solidFill>
            <a:srgbClr val="606060"/>
          </a:solidFill>
          <a:latin typeface="+mn-lt"/>
          <a:ea typeface="+mn-ea"/>
          <a:cs typeface="+mn-cs"/>
          <a:sym typeface="Helvetica Neue" charset="0"/>
        </a:defRPr>
      </a:lvl3pPr>
      <a:lvl4pPr marL="1600200" indent="-228600" algn="l" rtl="0" eaLnBrk="0" fontAlgn="base" hangingPunct="0">
        <a:spcBef>
          <a:spcPct val="0"/>
        </a:spcBef>
        <a:spcAft>
          <a:spcPct val="0"/>
        </a:spcAft>
        <a:buChar char="–"/>
        <a:defRPr sz="2600">
          <a:solidFill>
            <a:srgbClr val="606060"/>
          </a:solidFill>
          <a:latin typeface="+mn-lt"/>
          <a:ea typeface="+mn-ea"/>
          <a:cs typeface="+mn-cs"/>
          <a:sym typeface="Helvetica Neue" charset="0"/>
        </a:defRPr>
      </a:lvl4pPr>
      <a:lvl5pPr marL="2057400" indent="-228600" algn="l" rtl="0" eaLnBrk="0" fontAlgn="base" hangingPunct="0">
        <a:spcBef>
          <a:spcPct val="0"/>
        </a:spcBef>
        <a:spcAft>
          <a:spcPct val="0"/>
        </a:spcAft>
        <a:buChar char="»"/>
        <a:defRPr sz="2600">
          <a:solidFill>
            <a:srgbClr val="606060"/>
          </a:solidFill>
          <a:latin typeface="+mn-lt"/>
          <a:ea typeface="+mn-ea"/>
          <a:cs typeface="+mn-cs"/>
          <a:sym typeface="Helvetica Neue" charset="0"/>
        </a:defRPr>
      </a:lvl5pPr>
      <a:lvl6pPr marL="457200" algn="l" rtl="0" fontAlgn="base">
        <a:spcBef>
          <a:spcPct val="0"/>
        </a:spcBef>
        <a:spcAft>
          <a:spcPct val="0"/>
        </a:spcAft>
        <a:defRPr sz="2600">
          <a:solidFill>
            <a:srgbClr val="606060"/>
          </a:solidFill>
          <a:latin typeface="+mn-lt"/>
          <a:ea typeface="+mn-ea"/>
          <a:cs typeface="+mn-cs"/>
          <a:sym typeface="Helvetica Neue" charset="0"/>
        </a:defRPr>
      </a:lvl6pPr>
      <a:lvl7pPr marL="914400" algn="l" rtl="0" fontAlgn="base">
        <a:spcBef>
          <a:spcPct val="0"/>
        </a:spcBef>
        <a:spcAft>
          <a:spcPct val="0"/>
        </a:spcAft>
        <a:defRPr sz="2600">
          <a:solidFill>
            <a:srgbClr val="606060"/>
          </a:solidFill>
          <a:latin typeface="+mn-lt"/>
          <a:ea typeface="+mn-ea"/>
          <a:cs typeface="+mn-cs"/>
          <a:sym typeface="Helvetica Neue" charset="0"/>
        </a:defRPr>
      </a:lvl7pPr>
      <a:lvl8pPr marL="1371600" algn="l" rtl="0" fontAlgn="base">
        <a:spcBef>
          <a:spcPct val="0"/>
        </a:spcBef>
        <a:spcAft>
          <a:spcPct val="0"/>
        </a:spcAft>
        <a:defRPr sz="2600">
          <a:solidFill>
            <a:srgbClr val="606060"/>
          </a:solidFill>
          <a:latin typeface="+mn-lt"/>
          <a:ea typeface="+mn-ea"/>
          <a:cs typeface="+mn-cs"/>
          <a:sym typeface="Helvetica Neue" charset="0"/>
        </a:defRPr>
      </a:lvl8pPr>
      <a:lvl9pPr marL="1828800" algn="l" rtl="0" fontAlgn="base">
        <a:spcBef>
          <a:spcPct val="0"/>
        </a:spcBef>
        <a:spcAft>
          <a:spcPct val="0"/>
        </a:spcAft>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1"/>
          <p:cNvSpPr>
            <a:spLocks noGrp="1" noChangeArrowheads="1"/>
          </p:cNvSpPr>
          <p:nvPr>
            <p:ph type="title"/>
          </p:nvPr>
        </p:nvSpPr>
        <p:spPr bwMode="auto">
          <a:xfrm>
            <a:off x="1409700" y="7785100"/>
            <a:ext cx="5791200" cy="1701800"/>
          </a:xfrm>
          <a:prstGeom prst="rect">
            <a:avLst/>
          </a:prstGeom>
          <a:noFill/>
          <a:ln w="9525">
            <a:noFill/>
            <a:miter lim="800000"/>
            <a:headEnd/>
            <a:tailEnd/>
          </a:ln>
        </p:spPr>
        <p:txBody>
          <a:bodyPr vert="horz" wrap="square" lIns="50800" tIns="50800" rIns="50800" bIns="50800" numCol="1" anchor="ctr" anchorCtr="0" compatLnSpc="1">
            <a:prstTxWarp prst="textNoShape">
              <a:avLst/>
            </a:prstTxWarp>
          </a:bodyPr>
          <a:lstStyle/>
          <a:p>
            <a:pPr lvl="0"/>
            <a:r>
              <a:rPr lang="en-US" smtClean="0">
                <a:sym typeface="Helvetica Neue Light" charset="0"/>
              </a:rPr>
              <a:t>Click to edit Master title style</a:t>
            </a:r>
          </a:p>
        </p:txBody>
      </p:sp>
      <p:sp>
        <p:nvSpPr>
          <p:cNvPr id="18435" name="Line 2"/>
          <p:cNvSpPr>
            <a:spLocks noChangeShapeType="1"/>
          </p:cNvSpPr>
          <p:nvPr/>
        </p:nvSpPr>
        <p:spPr bwMode="auto">
          <a:xfrm flipH="1">
            <a:off x="7543800" y="7975600"/>
            <a:ext cx="0" cy="1422400"/>
          </a:xfrm>
          <a:prstGeom prst="line">
            <a:avLst/>
          </a:prstGeom>
          <a:noFill/>
          <a:ln w="12700">
            <a:solidFill>
              <a:srgbClr val="888888"/>
            </a:solidFill>
            <a:miter lim="800000"/>
            <a:headEnd/>
            <a:tailEnd/>
          </a:ln>
        </p:spPr>
        <p:txBody>
          <a:bodyPr lIns="0" tIns="0" rIns="0" bIns="0"/>
          <a:lstStyle/>
          <a:p>
            <a:pPr>
              <a:defRPr/>
            </a:pPr>
            <a:endParaRPr lang="en-US" dirty="0"/>
          </a:p>
        </p:txBody>
      </p:sp>
      <p:sp>
        <p:nvSpPr>
          <p:cNvPr id="17412" name="Rectangle 3"/>
          <p:cNvSpPr>
            <a:spLocks noGrp="1" noChangeArrowheads="1"/>
          </p:cNvSpPr>
          <p:nvPr>
            <p:ph type="body" idx="1"/>
          </p:nvPr>
        </p:nvSpPr>
        <p:spPr bwMode="auto">
          <a:xfrm>
            <a:off x="7848600" y="8470900"/>
            <a:ext cx="4953000" cy="508000"/>
          </a:xfrm>
          <a:prstGeom prst="rect">
            <a:avLst/>
          </a:prstGeom>
          <a:noFill/>
          <a:ln w="9525">
            <a:noFill/>
            <a:miter lim="800000"/>
            <a:headEnd/>
            <a:tailEnd/>
          </a:ln>
        </p:spPr>
        <p:txBody>
          <a:bodyPr vert="horz" wrap="square" lIns="50800" tIns="50800" rIns="50800" bIns="50800" numCol="1" anchor="t" anchorCtr="0" compatLnSpc="1">
            <a:prstTxWarp prst="textNoShape">
              <a:avLst/>
            </a:prstTxWarp>
          </a:bodyPr>
          <a:lstStyle/>
          <a:p>
            <a:pPr lvl="0"/>
            <a:r>
              <a:rPr lang="en-US" smtClean="0">
                <a:sym typeface="Helvetica Neue" charset="0"/>
              </a:rPr>
              <a:t>Click to edit Master text styles</a:t>
            </a:r>
          </a:p>
          <a:p>
            <a:pPr lvl="1"/>
            <a:r>
              <a:rPr lang="en-US" smtClean="0">
                <a:sym typeface="Helvetica Neue" charset="0"/>
              </a:rPr>
              <a:t>Second level</a:t>
            </a:r>
          </a:p>
          <a:p>
            <a:pPr lvl="2"/>
            <a:r>
              <a:rPr lang="en-US" smtClean="0">
                <a:sym typeface="Helvetica Neue" charset="0"/>
              </a:rPr>
              <a:t>Third level</a:t>
            </a:r>
          </a:p>
          <a:p>
            <a:pPr lvl="3"/>
            <a:r>
              <a:rPr lang="en-US" smtClean="0">
                <a:sym typeface="Helvetica Neue" charset="0"/>
              </a:rPr>
              <a:t>Fourth level</a:t>
            </a:r>
          </a:p>
          <a:p>
            <a:pPr lvl="4"/>
            <a:r>
              <a:rPr lang="en-US" smtClean="0">
                <a:sym typeface="Helvetica Neue" charset="0"/>
              </a:rPr>
              <a:t>Fifth level</a:t>
            </a:r>
          </a:p>
        </p:txBody>
      </p:sp>
    </p:spTree>
  </p:cSld>
  <p:clrMap bg1="lt1" tx1="dk1" bg2="lt2" tx2="dk2" accent1="accent1" accent2="accent2" accent3="accent3" accent4="accent4" accent5="accent5" accent6="accent6" hlink="hlink" folHlink="folHlink"/>
  <p:sldLayoutIdLst>
    <p:sldLayoutId id="2147483854" r:id="rId1"/>
    <p:sldLayoutId id="2147483855" r:id="rId2"/>
    <p:sldLayoutId id="2147483856" r:id="rId3"/>
    <p:sldLayoutId id="2147483857" r:id="rId4"/>
    <p:sldLayoutId id="2147483858" r:id="rId5"/>
    <p:sldLayoutId id="2147483859" r:id="rId6"/>
    <p:sldLayoutId id="2147483860" r:id="rId7"/>
    <p:sldLayoutId id="2147483861" r:id="rId8"/>
    <p:sldLayoutId id="2147483862" r:id="rId9"/>
    <p:sldLayoutId id="2147483863" r:id="rId10"/>
    <p:sldLayoutId id="2147483864" r:id="rId11"/>
  </p:sldLayoutIdLst>
  <p:transition/>
  <p:txStyles>
    <p:titleStyle>
      <a:lvl1pPr algn="r"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buChar char="•"/>
        <a:defRPr sz="2600">
          <a:solidFill>
            <a:srgbClr val="999999"/>
          </a:solidFill>
          <a:latin typeface="+mn-lt"/>
          <a:ea typeface="+mn-ea"/>
          <a:cs typeface="+mn-cs"/>
          <a:sym typeface="Helvetica Neue" charset="0"/>
        </a:defRPr>
      </a:lvl1pPr>
      <a:lvl2pPr marL="742950" indent="-285750" algn="l" rtl="0" eaLnBrk="0" fontAlgn="base" hangingPunct="0">
        <a:spcBef>
          <a:spcPct val="0"/>
        </a:spcBef>
        <a:spcAft>
          <a:spcPct val="0"/>
        </a:spcAft>
        <a:buChar char="–"/>
        <a:defRPr sz="2600">
          <a:solidFill>
            <a:srgbClr val="999999"/>
          </a:solidFill>
          <a:latin typeface="+mn-lt"/>
          <a:ea typeface="+mn-ea"/>
          <a:cs typeface="+mn-cs"/>
          <a:sym typeface="Helvetica Neue" charset="0"/>
        </a:defRPr>
      </a:lvl2pPr>
      <a:lvl3pPr marL="1143000" indent="-228600" algn="l" rtl="0" eaLnBrk="0" fontAlgn="base" hangingPunct="0">
        <a:spcBef>
          <a:spcPct val="0"/>
        </a:spcBef>
        <a:spcAft>
          <a:spcPct val="0"/>
        </a:spcAft>
        <a:buChar char="•"/>
        <a:defRPr sz="2600">
          <a:solidFill>
            <a:srgbClr val="999999"/>
          </a:solidFill>
          <a:latin typeface="+mn-lt"/>
          <a:ea typeface="+mn-ea"/>
          <a:cs typeface="+mn-cs"/>
          <a:sym typeface="Helvetica Neue" charset="0"/>
        </a:defRPr>
      </a:lvl3pPr>
      <a:lvl4pPr marL="1600200" indent="-228600" algn="l" rtl="0" eaLnBrk="0" fontAlgn="base" hangingPunct="0">
        <a:spcBef>
          <a:spcPct val="0"/>
        </a:spcBef>
        <a:spcAft>
          <a:spcPct val="0"/>
        </a:spcAft>
        <a:buChar char="–"/>
        <a:defRPr sz="2600">
          <a:solidFill>
            <a:srgbClr val="999999"/>
          </a:solidFill>
          <a:latin typeface="+mn-lt"/>
          <a:ea typeface="+mn-ea"/>
          <a:cs typeface="+mn-cs"/>
          <a:sym typeface="Helvetica Neue" charset="0"/>
        </a:defRPr>
      </a:lvl4pPr>
      <a:lvl5pPr marL="2057400" indent="-228600" algn="l" rtl="0" eaLnBrk="0" fontAlgn="base" hangingPunct="0">
        <a:spcBef>
          <a:spcPct val="0"/>
        </a:spcBef>
        <a:spcAft>
          <a:spcPct val="0"/>
        </a:spcAft>
        <a:buChar char="»"/>
        <a:defRPr sz="2600">
          <a:solidFill>
            <a:srgbClr val="999999"/>
          </a:solidFill>
          <a:latin typeface="+mn-lt"/>
          <a:ea typeface="+mn-ea"/>
          <a:cs typeface="+mn-cs"/>
          <a:sym typeface="Helvetica Neue" charset="0"/>
        </a:defRPr>
      </a:lvl5pPr>
      <a:lvl6pPr marL="457200" algn="l" rtl="0" fontAlgn="base">
        <a:spcBef>
          <a:spcPct val="0"/>
        </a:spcBef>
        <a:spcAft>
          <a:spcPct val="0"/>
        </a:spcAft>
        <a:defRPr sz="2600">
          <a:solidFill>
            <a:srgbClr val="999999"/>
          </a:solidFill>
          <a:latin typeface="+mn-lt"/>
          <a:ea typeface="+mn-ea"/>
          <a:cs typeface="+mn-cs"/>
          <a:sym typeface="Helvetica Neue" charset="0"/>
        </a:defRPr>
      </a:lvl6pPr>
      <a:lvl7pPr marL="914400" algn="l" rtl="0" fontAlgn="base">
        <a:spcBef>
          <a:spcPct val="0"/>
        </a:spcBef>
        <a:spcAft>
          <a:spcPct val="0"/>
        </a:spcAft>
        <a:defRPr sz="2600">
          <a:solidFill>
            <a:srgbClr val="999999"/>
          </a:solidFill>
          <a:latin typeface="+mn-lt"/>
          <a:ea typeface="+mn-ea"/>
          <a:cs typeface="+mn-cs"/>
          <a:sym typeface="Helvetica Neue" charset="0"/>
        </a:defRPr>
      </a:lvl7pPr>
      <a:lvl8pPr marL="1371600" algn="l" rtl="0" fontAlgn="base">
        <a:spcBef>
          <a:spcPct val="0"/>
        </a:spcBef>
        <a:spcAft>
          <a:spcPct val="0"/>
        </a:spcAft>
        <a:defRPr sz="2600">
          <a:solidFill>
            <a:srgbClr val="999999"/>
          </a:solidFill>
          <a:latin typeface="+mn-lt"/>
          <a:ea typeface="+mn-ea"/>
          <a:cs typeface="+mn-cs"/>
          <a:sym typeface="Helvetica Neue" charset="0"/>
        </a:defRPr>
      </a:lvl8pPr>
      <a:lvl9pPr marL="1828800" algn="l" rtl="0" fontAlgn="base">
        <a:spcBef>
          <a:spcPct val="0"/>
        </a:spcBef>
        <a:spcAft>
          <a:spcPct val="0"/>
        </a:spcAft>
        <a:defRPr sz="2600">
          <a:solidFill>
            <a:srgbClr val="999999"/>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1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1"/>
          <p:cNvSpPr>
            <a:spLocks noGrp="1" noChangeArrowheads="1"/>
          </p:cNvSpPr>
          <p:nvPr>
            <p:ph type="title"/>
          </p:nvPr>
        </p:nvSpPr>
        <p:spPr bwMode="auto">
          <a:xfrm>
            <a:off x="571500" y="3708400"/>
            <a:ext cx="11861800" cy="2336800"/>
          </a:xfrm>
          <a:prstGeom prst="rect">
            <a:avLst/>
          </a:prstGeom>
          <a:noFill/>
          <a:ln w="9525">
            <a:noFill/>
            <a:miter lim="800000"/>
            <a:headEnd/>
            <a:tailEnd/>
          </a:ln>
        </p:spPr>
        <p:txBody>
          <a:bodyPr vert="horz" wrap="square" lIns="50800" tIns="50800" rIns="50800" bIns="50800" numCol="1" anchor="ctr" anchorCtr="0" compatLnSpc="1">
            <a:prstTxWarp prst="textNoShape">
              <a:avLst/>
            </a:prstTxWarp>
          </a:bodyPr>
          <a:lstStyle/>
          <a:p>
            <a:pPr lvl="0"/>
            <a:r>
              <a:rPr lang="en-US" smtClean="0">
                <a:sym typeface="Helvetica Neue Light" charset="0"/>
              </a:rPr>
              <a:t>Click to edit Master title style</a:t>
            </a:r>
          </a:p>
        </p:txBody>
      </p:sp>
    </p:spTree>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buChar char="•"/>
        <a:defRPr sz="2600">
          <a:solidFill>
            <a:srgbClr val="606060"/>
          </a:solidFill>
          <a:latin typeface="+mn-lt"/>
          <a:ea typeface="+mn-ea"/>
          <a:cs typeface="+mn-cs"/>
          <a:sym typeface="Helvetica Neue" charset="0"/>
        </a:defRPr>
      </a:lvl1pPr>
      <a:lvl2pPr marL="742950" indent="-285750" algn="l" rtl="0" eaLnBrk="0" fontAlgn="base" hangingPunct="0">
        <a:spcBef>
          <a:spcPct val="0"/>
        </a:spcBef>
        <a:spcAft>
          <a:spcPct val="0"/>
        </a:spcAft>
        <a:buChar char="–"/>
        <a:defRPr sz="2600">
          <a:solidFill>
            <a:srgbClr val="606060"/>
          </a:solidFill>
          <a:latin typeface="+mn-lt"/>
          <a:ea typeface="+mn-ea"/>
          <a:cs typeface="+mn-cs"/>
          <a:sym typeface="Helvetica Neue" charset="0"/>
        </a:defRPr>
      </a:lvl2pPr>
      <a:lvl3pPr marL="1143000" indent="-228600" algn="l" rtl="0" eaLnBrk="0" fontAlgn="base" hangingPunct="0">
        <a:spcBef>
          <a:spcPct val="0"/>
        </a:spcBef>
        <a:spcAft>
          <a:spcPct val="0"/>
        </a:spcAft>
        <a:buChar char="•"/>
        <a:defRPr sz="2600">
          <a:solidFill>
            <a:srgbClr val="606060"/>
          </a:solidFill>
          <a:latin typeface="+mn-lt"/>
          <a:ea typeface="+mn-ea"/>
          <a:cs typeface="+mn-cs"/>
          <a:sym typeface="Helvetica Neue" charset="0"/>
        </a:defRPr>
      </a:lvl3pPr>
      <a:lvl4pPr marL="1600200" indent="-228600" algn="l" rtl="0" eaLnBrk="0" fontAlgn="base" hangingPunct="0">
        <a:spcBef>
          <a:spcPct val="0"/>
        </a:spcBef>
        <a:spcAft>
          <a:spcPct val="0"/>
        </a:spcAft>
        <a:buChar char="–"/>
        <a:defRPr sz="2600">
          <a:solidFill>
            <a:srgbClr val="606060"/>
          </a:solidFill>
          <a:latin typeface="+mn-lt"/>
          <a:ea typeface="+mn-ea"/>
          <a:cs typeface="+mn-cs"/>
          <a:sym typeface="Helvetica Neue" charset="0"/>
        </a:defRPr>
      </a:lvl4pPr>
      <a:lvl5pPr marL="2057400" indent="-228600" algn="l" rtl="0" eaLnBrk="0" fontAlgn="base" hangingPunct="0">
        <a:spcBef>
          <a:spcPct val="0"/>
        </a:spcBef>
        <a:spcAft>
          <a:spcPct val="0"/>
        </a:spcAft>
        <a:buChar char="»"/>
        <a:defRPr sz="2600">
          <a:solidFill>
            <a:srgbClr val="606060"/>
          </a:solidFill>
          <a:latin typeface="+mn-lt"/>
          <a:ea typeface="+mn-ea"/>
          <a:cs typeface="+mn-cs"/>
          <a:sym typeface="Helvetica Neue" charset="0"/>
        </a:defRPr>
      </a:lvl5pPr>
      <a:lvl6pPr marL="457200" algn="l" rtl="0" fontAlgn="base">
        <a:spcBef>
          <a:spcPct val="0"/>
        </a:spcBef>
        <a:spcAft>
          <a:spcPct val="0"/>
        </a:spcAft>
        <a:defRPr sz="2600">
          <a:solidFill>
            <a:srgbClr val="606060"/>
          </a:solidFill>
          <a:latin typeface="+mn-lt"/>
          <a:ea typeface="+mn-ea"/>
          <a:cs typeface="+mn-cs"/>
          <a:sym typeface="Helvetica Neue" charset="0"/>
        </a:defRPr>
      </a:lvl6pPr>
      <a:lvl7pPr marL="914400" algn="l" rtl="0" fontAlgn="base">
        <a:spcBef>
          <a:spcPct val="0"/>
        </a:spcBef>
        <a:spcAft>
          <a:spcPct val="0"/>
        </a:spcAft>
        <a:defRPr sz="2600">
          <a:solidFill>
            <a:srgbClr val="606060"/>
          </a:solidFill>
          <a:latin typeface="+mn-lt"/>
          <a:ea typeface="+mn-ea"/>
          <a:cs typeface="+mn-cs"/>
          <a:sym typeface="Helvetica Neue" charset="0"/>
        </a:defRPr>
      </a:lvl7pPr>
      <a:lvl8pPr marL="1371600" algn="l" rtl="0" fontAlgn="base">
        <a:spcBef>
          <a:spcPct val="0"/>
        </a:spcBef>
        <a:spcAft>
          <a:spcPct val="0"/>
        </a:spcAft>
        <a:defRPr sz="2600">
          <a:solidFill>
            <a:srgbClr val="606060"/>
          </a:solidFill>
          <a:latin typeface="+mn-lt"/>
          <a:ea typeface="+mn-ea"/>
          <a:cs typeface="+mn-cs"/>
          <a:sym typeface="Helvetica Neue" charset="0"/>
        </a:defRPr>
      </a:lvl8pPr>
      <a:lvl9pPr marL="1828800" algn="l" rtl="0" fontAlgn="base">
        <a:spcBef>
          <a:spcPct val="0"/>
        </a:spcBef>
        <a:spcAft>
          <a:spcPct val="0"/>
        </a:spcAft>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1"/>
          <p:cNvSpPr>
            <a:spLocks noGrp="1" noChangeArrowheads="1"/>
          </p:cNvSpPr>
          <p:nvPr>
            <p:ph type="title"/>
          </p:nvPr>
        </p:nvSpPr>
        <p:spPr bwMode="auto">
          <a:xfrm>
            <a:off x="571500" y="584200"/>
            <a:ext cx="11861800" cy="1397000"/>
          </a:xfrm>
          <a:prstGeom prst="rect">
            <a:avLst/>
          </a:prstGeom>
          <a:noFill/>
          <a:ln w="9525">
            <a:noFill/>
            <a:miter lim="800000"/>
            <a:headEnd/>
            <a:tailEnd/>
          </a:ln>
        </p:spPr>
        <p:txBody>
          <a:bodyPr vert="horz" wrap="square" lIns="50800" tIns="50800" rIns="50800" bIns="50800" numCol="1" anchor="b" anchorCtr="0" compatLnSpc="1">
            <a:prstTxWarp prst="textNoShape">
              <a:avLst/>
            </a:prstTxWarp>
          </a:bodyPr>
          <a:lstStyle/>
          <a:p>
            <a:pPr lvl="0"/>
            <a:r>
              <a:rPr lang="en-US" smtClean="0">
                <a:sym typeface="Helvetica Neue Light" charset="0"/>
              </a:rPr>
              <a:t>Click to edit Master title style</a:t>
            </a:r>
          </a:p>
        </p:txBody>
      </p:sp>
      <p:sp>
        <p:nvSpPr>
          <p:cNvPr id="2051" name="Line 2"/>
          <p:cNvSpPr>
            <a:spLocks noChangeShapeType="1"/>
          </p:cNvSpPr>
          <p:nvPr/>
        </p:nvSpPr>
        <p:spPr bwMode="auto">
          <a:xfrm>
            <a:off x="647700" y="1968500"/>
            <a:ext cx="11709400" cy="0"/>
          </a:xfrm>
          <a:prstGeom prst="line">
            <a:avLst/>
          </a:prstGeom>
          <a:noFill/>
          <a:ln w="12700">
            <a:solidFill>
              <a:srgbClr val="888888"/>
            </a:solidFill>
            <a:miter lim="800000"/>
            <a:headEnd/>
            <a:tailEnd/>
          </a:ln>
        </p:spPr>
        <p:txBody>
          <a:bodyPr lIns="0" tIns="0" rIns="0" bIns="0"/>
          <a:lstStyle/>
          <a:p>
            <a:pPr>
              <a:defRPr/>
            </a:pPr>
            <a:endParaRPr lang="en-US" dirty="0"/>
          </a:p>
        </p:txBody>
      </p:sp>
      <p:sp>
        <p:nvSpPr>
          <p:cNvPr id="2052" name="Rectangle 3"/>
          <p:cNvSpPr>
            <a:spLocks noGrp="1" noChangeArrowheads="1"/>
          </p:cNvSpPr>
          <p:nvPr>
            <p:ph type="body" idx="1"/>
          </p:nvPr>
        </p:nvSpPr>
        <p:spPr bwMode="auto">
          <a:xfrm>
            <a:off x="571500" y="2324100"/>
            <a:ext cx="11861800" cy="6565900"/>
          </a:xfrm>
          <a:prstGeom prst="rect">
            <a:avLst/>
          </a:prstGeom>
          <a:noFill/>
          <a:ln w="9525">
            <a:noFill/>
            <a:miter lim="800000"/>
            <a:headEnd/>
            <a:tailEnd/>
          </a:ln>
        </p:spPr>
        <p:txBody>
          <a:bodyPr vert="horz" wrap="square" lIns="50800" tIns="50800" rIns="50800" bIns="50800" numCol="1" anchor="t" anchorCtr="0" compatLnSpc="1">
            <a:prstTxWarp prst="textNoShape">
              <a:avLst/>
            </a:prstTxWarp>
          </a:bodyPr>
          <a:lstStyle/>
          <a:p>
            <a:pPr lvl="0"/>
            <a:r>
              <a:rPr lang="en-US" smtClean="0">
                <a:sym typeface="Helvetica Neue" charset="0"/>
              </a:rPr>
              <a:t>Click to edit Master text styles</a:t>
            </a:r>
          </a:p>
          <a:p>
            <a:pPr lvl="1"/>
            <a:r>
              <a:rPr lang="en-US" smtClean="0">
                <a:sym typeface="Helvetica Neue" charset="0"/>
              </a:rPr>
              <a:t>Second level</a:t>
            </a:r>
          </a:p>
          <a:p>
            <a:pPr lvl="2"/>
            <a:r>
              <a:rPr lang="en-US" smtClean="0">
                <a:sym typeface="Helvetica Neue" charset="0"/>
              </a:rPr>
              <a:t>Third level</a:t>
            </a:r>
          </a:p>
          <a:p>
            <a:pPr lvl="3"/>
            <a:r>
              <a:rPr lang="en-US" smtClean="0">
                <a:sym typeface="Helvetica Neue" charset="0"/>
              </a:rPr>
              <a:t>Fourth level</a:t>
            </a:r>
          </a:p>
          <a:p>
            <a:pPr lvl="4"/>
            <a:r>
              <a:rPr lang="en-US" smtClean="0">
                <a:sym typeface="Helvetica Neue" charset="0"/>
              </a:rPr>
              <a:t>Fifth level</a:t>
            </a:r>
          </a:p>
        </p:txBody>
      </p:sp>
      <p:pic>
        <p:nvPicPr>
          <p:cNvPr id="2053" name="Picture 5" descr="Logo300dpi %281%29.png"/>
          <p:cNvPicPr>
            <a:picLocks noChangeAspect="1"/>
          </p:cNvPicPr>
          <p:nvPr userDrawn="1"/>
        </p:nvPicPr>
        <p:blipFill>
          <a:blip r:embed="rId13"/>
          <a:srcRect/>
          <a:stretch>
            <a:fillRect/>
          </a:stretch>
        </p:blipFill>
        <p:spPr bwMode="auto">
          <a:xfrm>
            <a:off x="10083800" y="381000"/>
            <a:ext cx="2286000" cy="1358900"/>
          </a:xfrm>
          <a:prstGeom prst="rect">
            <a:avLst/>
          </a:prstGeom>
          <a:noFill/>
          <a:ln w="9525">
            <a:noFill/>
            <a:miter lim="800000"/>
            <a:headEnd/>
            <a:tailEnd/>
          </a:ln>
        </p:spPr>
      </p:pic>
      <p:sp>
        <p:nvSpPr>
          <p:cNvPr id="2054" name="TextBox 5"/>
          <p:cNvSpPr txBox="1">
            <a:spLocks noChangeArrowheads="1"/>
          </p:cNvSpPr>
          <p:nvPr userDrawn="1"/>
        </p:nvSpPr>
        <p:spPr bwMode="auto">
          <a:xfrm>
            <a:off x="558800" y="300038"/>
            <a:ext cx="4027488" cy="277812"/>
          </a:xfrm>
          <a:prstGeom prst="rect">
            <a:avLst/>
          </a:prstGeom>
          <a:noFill/>
          <a:ln w="9525">
            <a:noFill/>
            <a:miter lim="800000"/>
            <a:headEnd/>
            <a:tailEnd/>
          </a:ln>
        </p:spPr>
        <p:txBody>
          <a:bodyPr wrap="none">
            <a:spAutoFit/>
          </a:bodyPr>
          <a:lstStyle/>
          <a:p>
            <a:pPr algn="l">
              <a:defRPr/>
            </a:pPr>
            <a:r>
              <a:rPr lang="en-US" sz="1200" b="1" dirty="0"/>
              <a:t>Module Template</a:t>
            </a:r>
            <a:r>
              <a:rPr lang="en-US" sz="1200" dirty="0"/>
              <a:t>: Subtitle; Version 1.0, Reviewed 9/15/11</a:t>
            </a:r>
          </a:p>
        </p:txBody>
      </p:sp>
    </p:spTree>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ransition/>
  <p:txStyles>
    <p:titleStyle>
      <a:lvl1pPr algn="l" rtl="0" eaLnBrk="0" fontAlgn="base" hangingPunct="0">
        <a:spcBef>
          <a:spcPct val="0"/>
        </a:spcBef>
        <a:spcAft>
          <a:spcPct val="0"/>
        </a:spcAft>
        <a:defRPr sz="44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4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600"/>
        </a:spcBef>
        <a:spcAft>
          <a:spcPct val="0"/>
        </a:spcAft>
        <a:buClr>
          <a:srgbClr val="606060"/>
        </a:buClr>
        <a:buSzPct val="100000"/>
        <a:buFont typeface="Helvetica Neue" charset="0"/>
        <a:buChar char="•"/>
        <a:defRPr sz="3400">
          <a:solidFill>
            <a:srgbClr val="606060"/>
          </a:solidFill>
          <a:latin typeface="+mn-lt"/>
          <a:ea typeface="+mn-ea"/>
          <a:cs typeface="+mn-cs"/>
          <a:sym typeface="Helvetica Neue" charset="0"/>
        </a:defRPr>
      </a:lvl1pPr>
      <a:lvl2pPr marL="660400" indent="-266700" algn="l" rtl="0" eaLnBrk="0" fontAlgn="base" hangingPunct="0">
        <a:spcBef>
          <a:spcPts val="600"/>
        </a:spcBef>
        <a:spcAft>
          <a:spcPct val="0"/>
        </a:spcAft>
        <a:buClr>
          <a:srgbClr val="606060"/>
        </a:buClr>
        <a:buSzPct val="100000"/>
        <a:buFont typeface="Helvetica Neue" charset="0"/>
        <a:buChar char="•"/>
        <a:defRPr sz="2800">
          <a:solidFill>
            <a:srgbClr val="606060"/>
          </a:solidFill>
          <a:latin typeface="+mn-lt"/>
          <a:ea typeface="+mn-ea"/>
          <a:cs typeface="+mn-cs"/>
          <a:sym typeface="Helvetica Neue" charset="0"/>
        </a:defRPr>
      </a:lvl2pPr>
      <a:lvl3pPr marL="1104900" indent="-266700" algn="l" rtl="0" eaLnBrk="0" fontAlgn="base" hangingPunct="0">
        <a:spcBef>
          <a:spcPts val="600"/>
        </a:spcBef>
        <a:spcAft>
          <a:spcPct val="0"/>
        </a:spcAft>
        <a:buClr>
          <a:srgbClr val="606060"/>
        </a:buClr>
        <a:buSzPct val="100000"/>
        <a:buFont typeface="Helvetica Neue" charset="0"/>
        <a:buChar char="•"/>
        <a:defRPr sz="2400">
          <a:solidFill>
            <a:srgbClr val="606060"/>
          </a:solidFill>
          <a:latin typeface="+mn-lt"/>
          <a:ea typeface="+mn-ea"/>
          <a:cs typeface="+mn-cs"/>
          <a:sym typeface="Helvetica Neue" charset="0"/>
        </a:defRPr>
      </a:lvl3pPr>
      <a:lvl4pPr marL="1549400" indent="-266700" algn="l" rtl="0" eaLnBrk="0" fontAlgn="base" hangingPunct="0">
        <a:spcBef>
          <a:spcPts val="600"/>
        </a:spcBef>
        <a:spcAft>
          <a:spcPct val="0"/>
        </a:spcAft>
        <a:buClr>
          <a:srgbClr val="606060"/>
        </a:buClr>
        <a:buSzPct val="100000"/>
        <a:buFont typeface="Helvetica Neue" charset="0"/>
        <a:buChar char="•"/>
        <a:defRPr sz="2200">
          <a:solidFill>
            <a:srgbClr val="606060"/>
          </a:solidFill>
          <a:latin typeface="+mn-lt"/>
          <a:ea typeface="+mn-ea"/>
          <a:cs typeface="+mn-cs"/>
          <a:sym typeface="Helvetica Neue" charset="0"/>
        </a:defRPr>
      </a:lvl4pPr>
      <a:lvl5pPr marL="1993900" indent="-266700" algn="l" rtl="0" eaLnBrk="0" fontAlgn="base" hangingPunct="0">
        <a:spcBef>
          <a:spcPts val="600"/>
        </a:spcBef>
        <a:spcAft>
          <a:spcPct val="0"/>
        </a:spcAft>
        <a:buClr>
          <a:srgbClr val="606060"/>
        </a:buClr>
        <a:buSzPct val="100000"/>
        <a:buFont typeface="Helvetica Neue" charset="0"/>
        <a:buChar char="•"/>
        <a:defRPr sz="2200">
          <a:solidFill>
            <a:srgbClr val="606060"/>
          </a:solidFill>
          <a:latin typeface="+mn-lt"/>
          <a:ea typeface="+mn-ea"/>
          <a:cs typeface="+mn-cs"/>
          <a:sym typeface="Helvetica Neue" charset="0"/>
        </a:defRPr>
      </a:lvl5pPr>
      <a:lvl6pPr marL="2451100" indent="-266700" algn="l" rtl="0" fontAlgn="base">
        <a:spcBef>
          <a:spcPts val="600"/>
        </a:spcBef>
        <a:spcAft>
          <a:spcPct val="0"/>
        </a:spcAft>
        <a:buClr>
          <a:srgbClr val="606060"/>
        </a:buClr>
        <a:buSzPct val="100000"/>
        <a:buFont typeface="Helvetica Neue" charset="0"/>
        <a:buChar char="•"/>
        <a:defRPr sz="2200">
          <a:solidFill>
            <a:srgbClr val="606060"/>
          </a:solidFill>
          <a:latin typeface="+mn-lt"/>
          <a:ea typeface="+mn-ea"/>
          <a:cs typeface="+mn-cs"/>
          <a:sym typeface="Helvetica Neue" charset="0"/>
        </a:defRPr>
      </a:lvl6pPr>
      <a:lvl7pPr marL="2908300" indent="-266700" algn="l" rtl="0" fontAlgn="base">
        <a:spcBef>
          <a:spcPts val="600"/>
        </a:spcBef>
        <a:spcAft>
          <a:spcPct val="0"/>
        </a:spcAft>
        <a:buClr>
          <a:srgbClr val="606060"/>
        </a:buClr>
        <a:buSzPct val="100000"/>
        <a:buFont typeface="Helvetica Neue" charset="0"/>
        <a:buChar char="•"/>
        <a:defRPr sz="2200">
          <a:solidFill>
            <a:srgbClr val="606060"/>
          </a:solidFill>
          <a:latin typeface="+mn-lt"/>
          <a:ea typeface="+mn-ea"/>
          <a:cs typeface="+mn-cs"/>
          <a:sym typeface="Helvetica Neue" charset="0"/>
        </a:defRPr>
      </a:lvl7pPr>
      <a:lvl8pPr marL="3365500" indent="-266700" algn="l" rtl="0" fontAlgn="base">
        <a:spcBef>
          <a:spcPts val="600"/>
        </a:spcBef>
        <a:spcAft>
          <a:spcPct val="0"/>
        </a:spcAft>
        <a:buClr>
          <a:srgbClr val="606060"/>
        </a:buClr>
        <a:buSzPct val="100000"/>
        <a:buFont typeface="Helvetica Neue" charset="0"/>
        <a:buChar char="•"/>
        <a:defRPr sz="2200">
          <a:solidFill>
            <a:srgbClr val="606060"/>
          </a:solidFill>
          <a:latin typeface="+mn-lt"/>
          <a:ea typeface="+mn-ea"/>
          <a:cs typeface="+mn-cs"/>
          <a:sym typeface="Helvetica Neue" charset="0"/>
        </a:defRPr>
      </a:lvl8pPr>
      <a:lvl9pPr marL="3822700" indent="-266700" algn="l" rtl="0" fontAlgn="base">
        <a:spcBef>
          <a:spcPts val="600"/>
        </a:spcBef>
        <a:spcAft>
          <a:spcPct val="0"/>
        </a:spcAft>
        <a:buClr>
          <a:srgbClr val="606060"/>
        </a:buClr>
        <a:buSzPct val="100000"/>
        <a:buFont typeface="Helvetica Neue" charset="0"/>
        <a:buChar char="•"/>
        <a:defRPr sz="22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1"/>
          <p:cNvSpPr>
            <a:spLocks noGrp="1" noChangeArrowheads="1"/>
          </p:cNvSpPr>
          <p:nvPr>
            <p:ph type="body" idx="1"/>
          </p:nvPr>
        </p:nvSpPr>
        <p:spPr bwMode="auto">
          <a:xfrm>
            <a:off x="431800" y="8813800"/>
            <a:ext cx="8255000" cy="812800"/>
          </a:xfrm>
          <a:prstGeom prst="rect">
            <a:avLst/>
          </a:prstGeom>
          <a:noFill/>
          <a:ln w="9525">
            <a:noFill/>
            <a:miter lim="800000"/>
            <a:headEnd/>
            <a:tailEnd/>
          </a:ln>
        </p:spPr>
        <p:txBody>
          <a:bodyPr vert="horz" wrap="square" lIns="50800" tIns="50800" rIns="50800" bIns="50800" numCol="1" anchor="t" anchorCtr="0" compatLnSpc="1">
            <a:prstTxWarp prst="textNoShape">
              <a:avLst/>
            </a:prstTxWarp>
          </a:bodyPr>
          <a:lstStyle/>
          <a:p>
            <a:pPr lvl="0"/>
            <a:r>
              <a:rPr lang="en-US" smtClean="0">
                <a:sym typeface="Helvetica Neue" charset="0"/>
              </a:rPr>
              <a:t>Click to edit Master text styles</a:t>
            </a:r>
          </a:p>
          <a:p>
            <a:pPr lvl="1"/>
            <a:r>
              <a:rPr lang="en-US" smtClean="0">
                <a:sym typeface="Helvetica Neue" charset="0"/>
              </a:rPr>
              <a:t>Second level</a:t>
            </a:r>
          </a:p>
          <a:p>
            <a:pPr lvl="2"/>
            <a:r>
              <a:rPr lang="en-US" smtClean="0">
                <a:sym typeface="Helvetica Neue" charset="0"/>
              </a:rPr>
              <a:t>Third level</a:t>
            </a:r>
          </a:p>
          <a:p>
            <a:pPr lvl="3"/>
            <a:r>
              <a:rPr lang="en-US" smtClean="0">
                <a:sym typeface="Helvetica Neue" charset="0"/>
              </a:rPr>
              <a:t>Fourth level</a:t>
            </a:r>
          </a:p>
          <a:p>
            <a:pPr lvl="4"/>
            <a:r>
              <a:rPr lang="en-US" smtClean="0">
                <a:sym typeface="Helvetica Neue" charset="0"/>
              </a:rPr>
              <a:t>Fifth level</a:t>
            </a:r>
          </a:p>
        </p:txBody>
      </p:sp>
      <p:sp>
        <p:nvSpPr>
          <p:cNvPr id="3075" name="Line 2"/>
          <p:cNvSpPr>
            <a:spLocks noChangeShapeType="1"/>
          </p:cNvSpPr>
          <p:nvPr/>
        </p:nvSpPr>
        <p:spPr bwMode="auto">
          <a:xfrm flipH="1">
            <a:off x="9066213" y="519113"/>
            <a:ext cx="1587" cy="7964487"/>
          </a:xfrm>
          <a:prstGeom prst="line">
            <a:avLst/>
          </a:prstGeom>
          <a:noFill/>
          <a:ln w="12700">
            <a:solidFill>
              <a:srgbClr val="9A9A9A"/>
            </a:solidFill>
            <a:miter lim="800000"/>
            <a:headEnd/>
            <a:tailEnd/>
          </a:ln>
        </p:spPr>
        <p:txBody>
          <a:bodyPr lIns="0" tIns="0" rIns="0" bIns="0"/>
          <a:lstStyle/>
          <a:p>
            <a:pPr>
              <a:defRPr/>
            </a:pPr>
            <a:endParaRPr lang="en-US" dirty="0"/>
          </a:p>
        </p:txBody>
      </p:sp>
      <p:sp>
        <p:nvSpPr>
          <p:cNvPr id="3076" name="Line 3"/>
          <p:cNvSpPr>
            <a:spLocks noChangeShapeType="1"/>
          </p:cNvSpPr>
          <p:nvPr/>
        </p:nvSpPr>
        <p:spPr bwMode="auto">
          <a:xfrm>
            <a:off x="9066213" y="3092450"/>
            <a:ext cx="3430587" cy="0"/>
          </a:xfrm>
          <a:prstGeom prst="line">
            <a:avLst/>
          </a:prstGeom>
          <a:noFill/>
          <a:ln w="12700">
            <a:solidFill>
              <a:srgbClr val="9A9A9A"/>
            </a:solidFill>
            <a:miter lim="800000"/>
            <a:headEnd/>
            <a:tailEnd/>
          </a:ln>
        </p:spPr>
        <p:txBody>
          <a:bodyPr lIns="0" tIns="0" rIns="0" bIns="0"/>
          <a:lstStyle/>
          <a:p>
            <a:pPr>
              <a:defRPr/>
            </a:pPr>
            <a:endParaRPr lang="en-US" dirty="0"/>
          </a:p>
        </p:txBody>
      </p:sp>
      <p:sp>
        <p:nvSpPr>
          <p:cNvPr id="3077" name="Line 4"/>
          <p:cNvSpPr>
            <a:spLocks noChangeShapeType="1"/>
          </p:cNvSpPr>
          <p:nvPr/>
        </p:nvSpPr>
        <p:spPr bwMode="auto">
          <a:xfrm>
            <a:off x="9066213" y="5873750"/>
            <a:ext cx="3430587" cy="0"/>
          </a:xfrm>
          <a:prstGeom prst="line">
            <a:avLst/>
          </a:prstGeom>
          <a:noFill/>
          <a:ln w="12700">
            <a:solidFill>
              <a:srgbClr val="9A9A9A"/>
            </a:solidFill>
            <a:miter lim="800000"/>
            <a:headEnd/>
            <a:tailEnd/>
          </a:ln>
        </p:spPr>
        <p:txBody>
          <a:bodyPr lIns="0" tIns="0" rIns="0" bIns="0"/>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transitio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buChar char="•"/>
        <a:defRPr sz="2000">
          <a:solidFill>
            <a:srgbClr val="727272"/>
          </a:solidFill>
          <a:latin typeface="+mn-lt"/>
          <a:ea typeface="+mn-ea"/>
          <a:cs typeface="+mn-cs"/>
          <a:sym typeface="Helvetica Neue" charset="0"/>
        </a:defRPr>
      </a:lvl1pPr>
      <a:lvl2pPr marL="742950" indent="-285750" algn="l" rtl="0" eaLnBrk="0" fontAlgn="base" hangingPunct="0">
        <a:spcBef>
          <a:spcPct val="0"/>
        </a:spcBef>
        <a:spcAft>
          <a:spcPct val="0"/>
        </a:spcAft>
        <a:buChar char="–"/>
        <a:defRPr sz="2000">
          <a:solidFill>
            <a:srgbClr val="727272"/>
          </a:solidFill>
          <a:latin typeface="+mn-lt"/>
          <a:ea typeface="+mn-ea"/>
          <a:cs typeface="+mn-cs"/>
          <a:sym typeface="Helvetica Neue" charset="0"/>
        </a:defRPr>
      </a:lvl2pPr>
      <a:lvl3pPr marL="1143000" indent="-228600" algn="l" rtl="0" eaLnBrk="0" fontAlgn="base" hangingPunct="0">
        <a:spcBef>
          <a:spcPct val="0"/>
        </a:spcBef>
        <a:spcAft>
          <a:spcPct val="0"/>
        </a:spcAft>
        <a:buChar char="•"/>
        <a:defRPr sz="2000">
          <a:solidFill>
            <a:srgbClr val="727272"/>
          </a:solidFill>
          <a:latin typeface="+mn-lt"/>
          <a:ea typeface="+mn-ea"/>
          <a:cs typeface="+mn-cs"/>
          <a:sym typeface="Helvetica Neue" charset="0"/>
        </a:defRPr>
      </a:lvl3pPr>
      <a:lvl4pPr marL="1600200" indent="-228600" algn="l" rtl="0" eaLnBrk="0" fontAlgn="base" hangingPunct="0">
        <a:spcBef>
          <a:spcPct val="0"/>
        </a:spcBef>
        <a:spcAft>
          <a:spcPct val="0"/>
        </a:spcAft>
        <a:buChar char="–"/>
        <a:defRPr sz="2000">
          <a:solidFill>
            <a:srgbClr val="727272"/>
          </a:solidFill>
          <a:latin typeface="+mn-lt"/>
          <a:ea typeface="+mn-ea"/>
          <a:cs typeface="+mn-cs"/>
          <a:sym typeface="Helvetica Neue" charset="0"/>
        </a:defRPr>
      </a:lvl4pPr>
      <a:lvl5pPr marL="2057400" indent="-228600" algn="l" rtl="0" eaLnBrk="0" fontAlgn="base" hangingPunct="0">
        <a:spcBef>
          <a:spcPct val="0"/>
        </a:spcBef>
        <a:spcAft>
          <a:spcPct val="0"/>
        </a:spcAft>
        <a:buChar char="»"/>
        <a:defRPr sz="2000">
          <a:solidFill>
            <a:srgbClr val="727272"/>
          </a:solidFill>
          <a:latin typeface="+mn-lt"/>
          <a:ea typeface="+mn-ea"/>
          <a:cs typeface="+mn-cs"/>
          <a:sym typeface="Helvetica Neue" charset="0"/>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1"/>
          <p:cNvSpPr>
            <a:spLocks noGrp="1" noChangeArrowheads="1"/>
          </p:cNvSpPr>
          <p:nvPr>
            <p:ph type="body" idx="1"/>
          </p:nvPr>
        </p:nvSpPr>
        <p:spPr bwMode="auto">
          <a:xfrm>
            <a:off x="431800" y="8813800"/>
            <a:ext cx="8255000" cy="812800"/>
          </a:xfrm>
          <a:prstGeom prst="rect">
            <a:avLst/>
          </a:prstGeom>
          <a:noFill/>
          <a:ln w="9525">
            <a:noFill/>
            <a:miter lim="800000"/>
            <a:headEnd/>
            <a:tailEnd/>
          </a:ln>
        </p:spPr>
        <p:txBody>
          <a:bodyPr vert="horz" wrap="square" lIns="50800" tIns="50800" rIns="50800" bIns="50800" numCol="1" anchor="t" anchorCtr="0" compatLnSpc="1">
            <a:prstTxWarp prst="textNoShape">
              <a:avLst/>
            </a:prstTxWarp>
          </a:bodyPr>
          <a:lstStyle/>
          <a:p>
            <a:pPr lvl="0"/>
            <a:r>
              <a:rPr lang="en-US" smtClean="0">
                <a:sym typeface="Helvetica Neue" charset="0"/>
              </a:rPr>
              <a:t>Click to edit Master text styles</a:t>
            </a:r>
          </a:p>
          <a:p>
            <a:pPr lvl="1"/>
            <a:r>
              <a:rPr lang="en-US" smtClean="0">
                <a:sym typeface="Helvetica Neue" charset="0"/>
              </a:rPr>
              <a:t>Second level</a:t>
            </a:r>
          </a:p>
          <a:p>
            <a:pPr lvl="2"/>
            <a:r>
              <a:rPr lang="en-US" smtClean="0">
                <a:sym typeface="Helvetica Neue" charset="0"/>
              </a:rPr>
              <a:t>Third level</a:t>
            </a:r>
          </a:p>
          <a:p>
            <a:pPr lvl="3"/>
            <a:r>
              <a:rPr lang="en-US" smtClean="0">
                <a:sym typeface="Helvetica Neue" charset="0"/>
              </a:rPr>
              <a:t>Fourth level</a:t>
            </a:r>
          </a:p>
          <a:p>
            <a:pPr lvl="4"/>
            <a:r>
              <a:rPr lang="en-US" smtClean="0">
                <a:sym typeface="Helvetica Neue" charset="0"/>
              </a:rPr>
              <a:t>Fifth level</a:t>
            </a:r>
          </a:p>
        </p:txBody>
      </p:sp>
      <p:sp>
        <p:nvSpPr>
          <p:cNvPr id="4099" name="Line 2"/>
          <p:cNvSpPr>
            <a:spLocks noChangeShapeType="1"/>
          </p:cNvSpPr>
          <p:nvPr/>
        </p:nvSpPr>
        <p:spPr bwMode="auto">
          <a:xfrm flipH="1">
            <a:off x="6502400" y="1803400"/>
            <a:ext cx="0" cy="4318000"/>
          </a:xfrm>
          <a:prstGeom prst="line">
            <a:avLst/>
          </a:prstGeom>
          <a:noFill/>
          <a:ln w="12700">
            <a:solidFill>
              <a:srgbClr val="9A9A9A"/>
            </a:solidFill>
            <a:miter lim="800000"/>
            <a:headEnd/>
            <a:tailEnd/>
          </a:ln>
        </p:spPr>
        <p:txBody>
          <a:bodyPr lIns="0" tIns="0" rIns="0" bIns="0"/>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transitio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buChar char="•"/>
        <a:defRPr sz="2000">
          <a:solidFill>
            <a:srgbClr val="727272"/>
          </a:solidFill>
          <a:latin typeface="+mn-lt"/>
          <a:ea typeface="+mn-ea"/>
          <a:cs typeface="+mn-cs"/>
          <a:sym typeface="Helvetica Neue" charset="0"/>
        </a:defRPr>
      </a:lvl1pPr>
      <a:lvl2pPr marL="742950" indent="-285750" algn="l" rtl="0" eaLnBrk="0" fontAlgn="base" hangingPunct="0">
        <a:spcBef>
          <a:spcPct val="0"/>
        </a:spcBef>
        <a:spcAft>
          <a:spcPct val="0"/>
        </a:spcAft>
        <a:buChar char="–"/>
        <a:defRPr sz="2000">
          <a:solidFill>
            <a:srgbClr val="727272"/>
          </a:solidFill>
          <a:latin typeface="+mn-lt"/>
          <a:ea typeface="+mn-ea"/>
          <a:cs typeface="+mn-cs"/>
          <a:sym typeface="Helvetica Neue" charset="0"/>
        </a:defRPr>
      </a:lvl2pPr>
      <a:lvl3pPr marL="1143000" indent="-228600" algn="l" rtl="0" eaLnBrk="0" fontAlgn="base" hangingPunct="0">
        <a:spcBef>
          <a:spcPct val="0"/>
        </a:spcBef>
        <a:spcAft>
          <a:spcPct val="0"/>
        </a:spcAft>
        <a:buChar char="•"/>
        <a:defRPr sz="2000">
          <a:solidFill>
            <a:srgbClr val="727272"/>
          </a:solidFill>
          <a:latin typeface="+mn-lt"/>
          <a:ea typeface="+mn-ea"/>
          <a:cs typeface="+mn-cs"/>
          <a:sym typeface="Helvetica Neue" charset="0"/>
        </a:defRPr>
      </a:lvl3pPr>
      <a:lvl4pPr marL="1600200" indent="-228600" algn="l" rtl="0" eaLnBrk="0" fontAlgn="base" hangingPunct="0">
        <a:spcBef>
          <a:spcPct val="0"/>
        </a:spcBef>
        <a:spcAft>
          <a:spcPct val="0"/>
        </a:spcAft>
        <a:buChar char="–"/>
        <a:defRPr sz="2000">
          <a:solidFill>
            <a:srgbClr val="727272"/>
          </a:solidFill>
          <a:latin typeface="+mn-lt"/>
          <a:ea typeface="+mn-ea"/>
          <a:cs typeface="+mn-cs"/>
          <a:sym typeface="Helvetica Neue" charset="0"/>
        </a:defRPr>
      </a:lvl4pPr>
      <a:lvl5pPr marL="2057400" indent="-228600" algn="l" rtl="0" eaLnBrk="0" fontAlgn="base" hangingPunct="0">
        <a:spcBef>
          <a:spcPct val="0"/>
        </a:spcBef>
        <a:spcAft>
          <a:spcPct val="0"/>
        </a:spcAft>
        <a:buChar char="»"/>
        <a:defRPr sz="2000">
          <a:solidFill>
            <a:srgbClr val="727272"/>
          </a:solidFill>
          <a:latin typeface="+mn-lt"/>
          <a:ea typeface="+mn-ea"/>
          <a:cs typeface="+mn-cs"/>
          <a:sym typeface="Helvetica Neue" charset="0"/>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1"/>
          <p:cNvSpPr>
            <a:spLocks noGrp="1" noChangeArrowheads="1"/>
          </p:cNvSpPr>
          <p:nvPr>
            <p:ph type="body" idx="1"/>
          </p:nvPr>
        </p:nvSpPr>
        <p:spPr bwMode="auto">
          <a:xfrm>
            <a:off x="431800" y="8813800"/>
            <a:ext cx="8255000" cy="812800"/>
          </a:xfrm>
          <a:prstGeom prst="rect">
            <a:avLst/>
          </a:prstGeom>
          <a:noFill/>
          <a:ln w="9525">
            <a:noFill/>
            <a:miter lim="800000"/>
            <a:headEnd/>
            <a:tailEnd/>
          </a:ln>
        </p:spPr>
        <p:txBody>
          <a:bodyPr vert="horz" wrap="square" lIns="50800" tIns="50800" rIns="50800" bIns="50800" numCol="1" anchor="t" anchorCtr="0" compatLnSpc="1">
            <a:prstTxWarp prst="textNoShape">
              <a:avLst/>
            </a:prstTxWarp>
          </a:bodyPr>
          <a:lstStyle/>
          <a:p>
            <a:pPr lvl="0"/>
            <a:r>
              <a:rPr lang="en-US" smtClean="0">
                <a:sym typeface="Helvetica Neue" charset="0"/>
              </a:rPr>
              <a:t>Click to edit Master text styles</a:t>
            </a:r>
          </a:p>
          <a:p>
            <a:pPr lvl="1"/>
            <a:r>
              <a:rPr lang="en-US" smtClean="0">
                <a:sym typeface="Helvetica Neue" charset="0"/>
              </a:rPr>
              <a:t>Second level</a:t>
            </a:r>
          </a:p>
          <a:p>
            <a:pPr lvl="2"/>
            <a:r>
              <a:rPr lang="en-US" smtClean="0">
                <a:sym typeface="Helvetica Neue" charset="0"/>
              </a:rPr>
              <a:t>Third level</a:t>
            </a:r>
          </a:p>
          <a:p>
            <a:pPr lvl="3"/>
            <a:r>
              <a:rPr lang="en-US" smtClean="0">
                <a:sym typeface="Helvetica Neue" charset="0"/>
              </a:rPr>
              <a:t>Fourth level</a:t>
            </a:r>
          </a:p>
          <a:p>
            <a:pPr lvl="4"/>
            <a:r>
              <a:rPr lang="en-US" smtClean="0">
                <a:sym typeface="Helvetica Neue" charset="0"/>
              </a:rPr>
              <a:t>Fifth level</a:t>
            </a:r>
          </a:p>
        </p:txBody>
      </p:sp>
      <p:sp>
        <p:nvSpPr>
          <p:cNvPr id="5123" name="Line 2"/>
          <p:cNvSpPr>
            <a:spLocks noChangeShapeType="1"/>
          </p:cNvSpPr>
          <p:nvPr/>
        </p:nvSpPr>
        <p:spPr bwMode="auto">
          <a:xfrm flipH="1">
            <a:off x="4430713" y="1778000"/>
            <a:ext cx="1587" cy="5054600"/>
          </a:xfrm>
          <a:prstGeom prst="line">
            <a:avLst/>
          </a:prstGeom>
          <a:noFill/>
          <a:ln w="12700">
            <a:solidFill>
              <a:srgbClr val="9A9A9A"/>
            </a:solidFill>
            <a:miter lim="800000"/>
            <a:headEnd/>
            <a:tailEnd/>
          </a:ln>
        </p:spPr>
        <p:txBody>
          <a:bodyPr lIns="0" tIns="0" rIns="0" bIns="0"/>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Lst>
  <p:transitio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buChar char="•"/>
        <a:defRPr sz="2000">
          <a:solidFill>
            <a:srgbClr val="727272"/>
          </a:solidFill>
          <a:latin typeface="+mn-lt"/>
          <a:ea typeface="+mn-ea"/>
          <a:cs typeface="+mn-cs"/>
          <a:sym typeface="Helvetica Neue" charset="0"/>
        </a:defRPr>
      </a:lvl1pPr>
      <a:lvl2pPr marL="742950" indent="-285750" algn="l" rtl="0" eaLnBrk="0" fontAlgn="base" hangingPunct="0">
        <a:spcBef>
          <a:spcPct val="0"/>
        </a:spcBef>
        <a:spcAft>
          <a:spcPct val="0"/>
        </a:spcAft>
        <a:buChar char="–"/>
        <a:defRPr sz="2000">
          <a:solidFill>
            <a:srgbClr val="727272"/>
          </a:solidFill>
          <a:latin typeface="+mn-lt"/>
          <a:ea typeface="+mn-ea"/>
          <a:cs typeface="+mn-cs"/>
          <a:sym typeface="Helvetica Neue" charset="0"/>
        </a:defRPr>
      </a:lvl2pPr>
      <a:lvl3pPr marL="1143000" indent="-228600" algn="l" rtl="0" eaLnBrk="0" fontAlgn="base" hangingPunct="0">
        <a:spcBef>
          <a:spcPct val="0"/>
        </a:spcBef>
        <a:spcAft>
          <a:spcPct val="0"/>
        </a:spcAft>
        <a:buChar char="•"/>
        <a:defRPr sz="2000">
          <a:solidFill>
            <a:srgbClr val="727272"/>
          </a:solidFill>
          <a:latin typeface="+mn-lt"/>
          <a:ea typeface="+mn-ea"/>
          <a:cs typeface="+mn-cs"/>
          <a:sym typeface="Helvetica Neue" charset="0"/>
        </a:defRPr>
      </a:lvl3pPr>
      <a:lvl4pPr marL="1600200" indent="-228600" algn="l" rtl="0" eaLnBrk="0" fontAlgn="base" hangingPunct="0">
        <a:spcBef>
          <a:spcPct val="0"/>
        </a:spcBef>
        <a:spcAft>
          <a:spcPct val="0"/>
        </a:spcAft>
        <a:buChar char="–"/>
        <a:defRPr sz="2000">
          <a:solidFill>
            <a:srgbClr val="727272"/>
          </a:solidFill>
          <a:latin typeface="+mn-lt"/>
          <a:ea typeface="+mn-ea"/>
          <a:cs typeface="+mn-cs"/>
          <a:sym typeface="Helvetica Neue" charset="0"/>
        </a:defRPr>
      </a:lvl4pPr>
      <a:lvl5pPr marL="2057400" indent="-228600" algn="l" rtl="0" eaLnBrk="0" fontAlgn="base" hangingPunct="0">
        <a:spcBef>
          <a:spcPct val="0"/>
        </a:spcBef>
        <a:spcAft>
          <a:spcPct val="0"/>
        </a:spcAft>
        <a:buChar char="»"/>
        <a:defRPr sz="2000">
          <a:solidFill>
            <a:srgbClr val="727272"/>
          </a:solidFill>
          <a:latin typeface="+mn-lt"/>
          <a:ea typeface="+mn-ea"/>
          <a:cs typeface="+mn-cs"/>
          <a:sym typeface="Helvetica Neue" charset="0"/>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1"/>
          <p:cNvSpPr>
            <a:spLocks noGrp="1" noChangeArrowheads="1"/>
          </p:cNvSpPr>
          <p:nvPr>
            <p:ph type="body" idx="1"/>
          </p:nvPr>
        </p:nvSpPr>
        <p:spPr bwMode="auto">
          <a:xfrm>
            <a:off x="431800" y="8813800"/>
            <a:ext cx="8255000" cy="812800"/>
          </a:xfrm>
          <a:prstGeom prst="rect">
            <a:avLst/>
          </a:prstGeom>
          <a:noFill/>
          <a:ln w="9525">
            <a:noFill/>
            <a:miter lim="800000"/>
            <a:headEnd/>
            <a:tailEnd/>
          </a:ln>
        </p:spPr>
        <p:txBody>
          <a:bodyPr vert="horz" wrap="square" lIns="50800" tIns="50800" rIns="50800" bIns="50800" numCol="1" anchor="t" anchorCtr="0" compatLnSpc="1">
            <a:prstTxWarp prst="textNoShape">
              <a:avLst/>
            </a:prstTxWarp>
          </a:bodyPr>
          <a:lstStyle/>
          <a:p>
            <a:pPr lvl="0"/>
            <a:r>
              <a:rPr lang="en-US" smtClean="0">
                <a:sym typeface="Helvetica Neue" charset="0"/>
              </a:rPr>
              <a:t>Click to edit Master text styles</a:t>
            </a:r>
          </a:p>
          <a:p>
            <a:pPr lvl="1"/>
            <a:r>
              <a:rPr lang="en-US" smtClean="0">
                <a:sym typeface="Helvetica Neue" charset="0"/>
              </a:rPr>
              <a:t>Second level</a:t>
            </a:r>
          </a:p>
          <a:p>
            <a:pPr lvl="2"/>
            <a:r>
              <a:rPr lang="en-US" smtClean="0">
                <a:sym typeface="Helvetica Neue" charset="0"/>
              </a:rPr>
              <a:t>Third level</a:t>
            </a:r>
          </a:p>
          <a:p>
            <a:pPr lvl="3"/>
            <a:r>
              <a:rPr lang="en-US" smtClean="0">
                <a:sym typeface="Helvetica Neue" charset="0"/>
              </a:rPr>
              <a:t>Fourth level</a:t>
            </a:r>
          </a:p>
          <a:p>
            <a:pPr lvl="4"/>
            <a:r>
              <a:rPr lang="en-US" smtClean="0">
                <a:sym typeface="Helvetica Neue" charset="0"/>
              </a:rPr>
              <a:t>Fifth level</a:t>
            </a:r>
          </a:p>
        </p:txBody>
      </p:sp>
      <p:sp>
        <p:nvSpPr>
          <p:cNvPr id="6147" name="Line 2"/>
          <p:cNvSpPr>
            <a:spLocks noChangeShapeType="1"/>
          </p:cNvSpPr>
          <p:nvPr/>
        </p:nvSpPr>
        <p:spPr bwMode="auto">
          <a:xfrm flipH="1">
            <a:off x="6488113" y="508000"/>
            <a:ext cx="1587" cy="8013700"/>
          </a:xfrm>
          <a:prstGeom prst="line">
            <a:avLst/>
          </a:prstGeom>
          <a:noFill/>
          <a:ln w="12700">
            <a:solidFill>
              <a:srgbClr val="9A9A9A"/>
            </a:solidFill>
            <a:miter lim="800000"/>
            <a:headEnd/>
            <a:tailEnd/>
          </a:ln>
        </p:spPr>
        <p:txBody>
          <a:bodyPr lIns="0" tIns="0" rIns="0" bIns="0"/>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Lst>
  <p:transitio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buChar char="•"/>
        <a:defRPr sz="2000">
          <a:solidFill>
            <a:srgbClr val="727272"/>
          </a:solidFill>
          <a:latin typeface="+mn-lt"/>
          <a:ea typeface="+mn-ea"/>
          <a:cs typeface="+mn-cs"/>
          <a:sym typeface="Helvetica Neue" charset="0"/>
        </a:defRPr>
      </a:lvl1pPr>
      <a:lvl2pPr marL="742950" indent="-285750" algn="l" rtl="0" eaLnBrk="0" fontAlgn="base" hangingPunct="0">
        <a:spcBef>
          <a:spcPct val="0"/>
        </a:spcBef>
        <a:spcAft>
          <a:spcPct val="0"/>
        </a:spcAft>
        <a:buChar char="–"/>
        <a:defRPr sz="2000">
          <a:solidFill>
            <a:srgbClr val="727272"/>
          </a:solidFill>
          <a:latin typeface="+mn-lt"/>
          <a:ea typeface="+mn-ea"/>
          <a:cs typeface="+mn-cs"/>
          <a:sym typeface="Helvetica Neue" charset="0"/>
        </a:defRPr>
      </a:lvl2pPr>
      <a:lvl3pPr marL="1143000" indent="-228600" algn="l" rtl="0" eaLnBrk="0" fontAlgn="base" hangingPunct="0">
        <a:spcBef>
          <a:spcPct val="0"/>
        </a:spcBef>
        <a:spcAft>
          <a:spcPct val="0"/>
        </a:spcAft>
        <a:buChar char="•"/>
        <a:defRPr sz="2000">
          <a:solidFill>
            <a:srgbClr val="727272"/>
          </a:solidFill>
          <a:latin typeface="+mn-lt"/>
          <a:ea typeface="+mn-ea"/>
          <a:cs typeface="+mn-cs"/>
          <a:sym typeface="Helvetica Neue" charset="0"/>
        </a:defRPr>
      </a:lvl3pPr>
      <a:lvl4pPr marL="1600200" indent="-228600" algn="l" rtl="0" eaLnBrk="0" fontAlgn="base" hangingPunct="0">
        <a:spcBef>
          <a:spcPct val="0"/>
        </a:spcBef>
        <a:spcAft>
          <a:spcPct val="0"/>
        </a:spcAft>
        <a:buChar char="–"/>
        <a:defRPr sz="2000">
          <a:solidFill>
            <a:srgbClr val="727272"/>
          </a:solidFill>
          <a:latin typeface="+mn-lt"/>
          <a:ea typeface="+mn-ea"/>
          <a:cs typeface="+mn-cs"/>
          <a:sym typeface="Helvetica Neue" charset="0"/>
        </a:defRPr>
      </a:lvl4pPr>
      <a:lvl5pPr marL="2057400" indent="-228600" algn="l" rtl="0" eaLnBrk="0" fontAlgn="base" hangingPunct="0">
        <a:spcBef>
          <a:spcPct val="0"/>
        </a:spcBef>
        <a:spcAft>
          <a:spcPct val="0"/>
        </a:spcAft>
        <a:buChar char="»"/>
        <a:defRPr sz="2000">
          <a:solidFill>
            <a:srgbClr val="727272"/>
          </a:solidFill>
          <a:latin typeface="+mn-lt"/>
          <a:ea typeface="+mn-ea"/>
          <a:cs typeface="+mn-cs"/>
          <a:sym typeface="Helvetica Neue" charset="0"/>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1"/>
          <p:cNvSpPr>
            <a:spLocks noGrp="1" noChangeArrowheads="1"/>
          </p:cNvSpPr>
          <p:nvPr>
            <p:ph type="body" idx="1"/>
          </p:nvPr>
        </p:nvSpPr>
        <p:spPr bwMode="auto">
          <a:xfrm>
            <a:off x="431800" y="8813800"/>
            <a:ext cx="8255000" cy="812800"/>
          </a:xfrm>
          <a:prstGeom prst="rect">
            <a:avLst/>
          </a:prstGeom>
          <a:noFill/>
          <a:ln w="9525">
            <a:noFill/>
            <a:miter lim="800000"/>
            <a:headEnd/>
            <a:tailEnd/>
          </a:ln>
        </p:spPr>
        <p:txBody>
          <a:bodyPr vert="horz" wrap="square" lIns="50800" tIns="50800" rIns="50800" bIns="50800" numCol="1" anchor="t" anchorCtr="0" compatLnSpc="1">
            <a:prstTxWarp prst="textNoShape">
              <a:avLst/>
            </a:prstTxWarp>
          </a:bodyPr>
          <a:lstStyle/>
          <a:p>
            <a:pPr lvl="0"/>
            <a:r>
              <a:rPr lang="en-US" smtClean="0">
                <a:sym typeface="Helvetica Neue" charset="0"/>
              </a:rPr>
              <a:t>Click to edit Master text styles</a:t>
            </a:r>
          </a:p>
          <a:p>
            <a:pPr lvl="1"/>
            <a:r>
              <a:rPr lang="en-US" smtClean="0">
                <a:sym typeface="Helvetica Neue" charset="0"/>
              </a:rPr>
              <a:t>Second level</a:t>
            </a:r>
          </a:p>
          <a:p>
            <a:pPr lvl="2"/>
            <a:r>
              <a:rPr lang="en-US" smtClean="0">
                <a:sym typeface="Helvetica Neue" charset="0"/>
              </a:rPr>
              <a:t>Third level</a:t>
            </a:r>
          </a:p>
          <a:p>
            <a:pPr lvl="3"/>
            <a:r>
              <a:rPr lang="en-US" smtClean="0">
                <a:sym typeface="Helvetica Neue" charset="0"/>
              </a:rPr>
              <a:t>Fourth level</a:t>
            </a:r>
          </a:p>
          <a:p>
            <a:pPr lvl="4"/>
            <a:r>
              <a:rPr lang="en-US" smtClean="0">
                <a:sym typeface="Helvetica Neue" charset="0"/>
              </a:rPr>
              <a:t>Fifth level</a:t>
            </a:r>
          </a:p>
        </p:txBody>
      </p:sp>
      <p:sp>
        <p:nvSpPr>
          <p:cNvPr id="7171" name="Line 2"/>
          <p:cNvSpPr>
            <a:spLocks noChangeShapeType="1"/>
          </p:cNvSpPr>
          <p:nvPr/>
        </p:nvSpPr>
        <p:spPr bwMode="auto">
          <a:xfrm flipH="1">
            <a:off x="4443413" y="1776413"/>
            <a:ext cx="1587" cy="5068887"/>
          </a:xfrm>
          <a:prstGeom prst="line">
            <a:avLst/>
          </a:prstGeom>
          <a:noFill/>
          <a:ln w="12700">
            <a:solidFill>
              <a:srgbClr val="9A9A9A"/>
            </a:solidFill>
            <a:miter lim="800000"/>
            <a:headEnd/>
            <a:tailEnd/>
          </a:ln>
        </p:spPr>
        <p:txBody>
          <a:bodyPr lIns="0" tIns="0" rIns="0" bIns="0"/>
          <a:lstStyle/>
          <a:p>
            <a:pPr>
              <a:defRPr/>
            </a:pPr>
            <a:endParaRPr lang="en-US" dirty="0"/>
          </a:p>
        </p:txBody>
      </p:sp>
      <p:sp>
        <p:nvSpPr>
          <p:cNvPr id="7172" name="Line 3"/>
          <p:cNvSpPr>
            <a:spLocks noChangeShapeType="1"/>
          </p:cNvSpPr>
          <p:nvPr/>
        </p:nvSpPr>
        <p:spPr bwMode="auto">
          <a:xfrm flipH="1">
            <a:off x="8545513" y="1776413"/>
            <a:ext cx="1587" cy="5068887"/>
          </a:xfrm>
          <a:prstGeom prst="line">
            <a:avLst/>
          </a:prstGeom>
          <a:noFill/>
          <a:ln w="12700">
            <a:solidFill>
              <a:srgbClr val="9A9A9A"/>
            </a:solidFill>
            <a:miter lim="800000"/>
            <a:headEnd/>
            <a:tailEnd/>
          </a:ln>
        </p:spPr>
        <p:txBody>
          <a:bodyPr lIns="0" tIns="0" rIns="0" bIns="0"/>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ransitio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buChar char="•"/>
        <a:defRPr sz="2000">
          <a:solidFill>
            <a:srgbClr val="727272"/>
          </a:solidFill>
          <a:latin typeface="+mn-lt"/>
          <a:ea typeface="+mn-ea"/>
          <a:cs typeface="+mn-cs"/>
          <a:sym typeface="Helvetica Neue" charset="0"/>
        </a:defRPr>
      </a:lvl1pPr>
      <a:lvl2pPr marL="742950" indent="-285750" algn="l" rtl="0" eaLnBrk="0" fontAlgn="base" hangingPunct="0">
        <a:spcBef>
          <a:spcPct val="0"/>
        </a:spcBef>
        <a:spcAft>
          <a:spcPct val="0"/>
        </a:spcAft>
        <a:buChar char="–"/>
        <a:defRPr sz="2000">
          <a:solidFill>
            <a:srgbClr val="727272"/>
          </a:solidFill>
          <a:latin typeface="+mn-lt"/>
          <a:ea typeface="+mn-ea"/>
          <a:cs typeface="+mn-cs"/>
          <a:sym typeface="Helvetica Neue" charset="0"/>
        </a:defRPr>
      </a:lvl2pPr>
      <a:lvl3pPr marL="1143000" indent="-228600" algn="l" rtl="0" eaLnBrk="0" fontAlgn="base" hangingPunct="0">
        <a:spcBef>
          <a:spcPct val="0"/>
        </a:spcBef>
        <a:spcAft>
          <a:spcPct val="0"/>
        </a:spcAft>
        <a:buChar char="•"/>
        <a:defRPr sz="2000">
          <a:solidFill>
            <a:srgbClr val="727272"/>
          </a:solidFill>
          <a:latin typeface="+mn-lt"/>
          <a:ea typeface="+mn-ea"/>
          <a:cs typeface="+mn-cs"/>
          <a:sym typeface="Helvetica Neue" charset="0"/>
        </a:defRPr>
      </a:lvl3pPr>
      <a:lvl4pPr marL="1600200" indent="-228600" algn="l" rtl="0" eaLnBrk="0" fontAlgn="base" hangingPunct="0">
        <a:spcBef>
          <a:spcPct val="0"/>
        </a:spcBef>
        <a:spcAft>
          <a:spcPct val="0"/>
        </a:spcAft>
        <a:buChar char="–"/>
        <a:defRPr sz="2000">
          <a:solidFill>
            <a:srgbClr val="727272"/>
          </a:solidFill>
          <a:latin typeface="+mn-lt"/>
          <a:ea typeface="+mn-ea"/>
          <a:cs typeface="+mn-cs"/>
          <a:sym typeface="Helvetica Neue" charset="0"/>
        </a:defRPr>
      </a:lvl4pPr>
      <a:lvl5pPr marL="2057400" indent="-228600" algn="l" rtl="0" eaLnBrk="0" fontAlgn="base" hangingPunct="0">
        <a:spcBef>
          <a:spcPct val="0"/>
        </a:spcBef>
        <a:spcAft>
          <a:spcPct val="0"/>
        </a:spcAft>
        <a:buChar char="»"/>
        <a:defRPr sz="2000">
          <a:solidFill>
            <a:srgbClr val="727272"/>
          </a:solidFill>
          <a:latin typeface="+mn-lt"/>
          <a:ea typeface="+mn-ea"/>
          <a:cs typeface="+mn-cs"/>
          <a:sym typeface="Helvetica Neue" charset="0"/>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1"/>
          <p:cNvSpPr>
            <a:spLocks noGrp="1" noChangeArrowheads="1"/>
          </p:cNvSpPr>
          <p:nvPr>
            <p:ph type="body" idx="1"/>
          </p:nvPr>
        </p:nvSpPr>
        <p:spPr bwMode="auto">
          <a:xfrm>
            <a:off x="431800" y="8813800"/>
            <a:ext cx="8255000" cy="812800"/>
          </a:xfrm>
          <a:prstGeom prst="rect">
            <a:avLst/>
          </a:prstGeom>
          <a:noFill/>
          <a:ln w="9525">
            <a:noFill/>
            <a:miter lim="800000"/>
            <a:headEnd/>
            <a:tailEnd/>
          </a:ln>
        </p:spPr>
        <p:txBody>
          <a:bodyPr vert="horz" wrap="square" lIns="50800" tIns="50800" rIns="50800" bIns="50800" numCol="1" anchor="t" anchorCtr="0" compatLnSpc="1">
            <a:prstTxWarp prst="textNoShape">
              <a:avLst/>
            </a:prstTxWarp>
          </a:bodyPr>
          <a:lstStyle/>
          <a:p>
            <a:pPr lvl="0"/>
            <a:r>
              <a:rPr lang="en-US" smtClean="0">
                <a:sym typeface="Helvetica Neue" charset="0"/>
              </a:rPr>
              <a:t>Click to edit Master text styles</a:t>
            </a:r>
          </a:p>
          <a:p>
            <a:pPr lvl="1"/>
            <a:r>
              <a:rPr lang="en-US" smtClean="0">
                <a:sym typeface="Helvetica Neue" charset="0"/>
              </a:rPr>
              <a:t>Second level</a:t>
            </a:r>
          </a:p>
          <a:p>
            <a:pPr lvl="2"/>
            <a:r>
              <a:rPr lang="en-US" smtClean="0">
                <a:sym typeface="Helvetica Neue" charset="0"/>
              </a:rPr>
              <a:t>Third level</a:t>
            </a:r>
          </a:p>
          <a:p>
            <a:pPr lvl="3"/>
            <a:r>
              <a:rPr lang="en-US" smtClean="0">
                <a:sym typeface="Helvetica Neue" charset="0"/>
              </a:rPr>
              <a:t>Fourth level</a:t>
            </a:r>
          </a:p>
          <a:p>
            <a:pPr lvl="4"/>
            <a:r>
              <a:rPr lang="en-US" smtClean="0">
                <a:sym typeface="Helvetica Neue" charset="0"/>
              </a:rPr>
              <a:t>Fifth level</a:t>
            </a:r>
          </a:p>
        </p:txBody>
      </p:sp>
    </p:spTree>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Lst>
  <p:transition/>
  <p:txStyles>
    <p:titleStyle>
      <a:lvl1pPr algn="r" rtl="0" eaLnBrk="0" fontAlgn="base" hangingPunct="0">
        <a:spcBef>
          <a:spcPct val="0"/>
        </a:spcBef>
        <a:spcAft>
          <a:spcPct val="0"/>
        </a:spcAft>
        <a:defRPr sz="2600">
          <a:solidFill>
            <a:schemeClr val="tx1"/>
          </a:solidFill>
          <a:latin typeface="+mj-lt"/>
          <a:ea typeface="+mj-ea"/>
          <a:cs typeface="+mj-cs"/>
          <a:sym typeface="Helvetica Neue Light" charset="0"/>
        </a:defRPr>
      </a:lvl1pPr>
      <a:lvl2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2pPr>
      <a:lvl3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3pPr>
      <a:lvl4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4pPr>
      <a:lvl5pPr algn="r" rtl="0" eaLnBrk="0" fontAlgn="base" hangingPunct="0">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5pPr>
      <a:lvl6pPr marL="4572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6pPr>
      <a:lvl7pPr marL="9144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7pPr>
      <a:lvl8pPr marL="13716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8pPr>
      <a:lvl9pPr marL="1828800" algn="r" rtl="0" fontAlgn="base">
        <a:spcBef>
          <a:spcPct val="0"/>
        </a:spcBef>
        <a:spcAft>
          <a:spcPct val="0"/>
        </a:spcAft>
        <a:defRPr sz="26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342900" indent="-342900" algn="l" rtl="0" eaLnBrk="0" fontAlgn="base" hangingPunct="0">
        <a:spcBef>
          <a:spcPct val="0"/>
        </a:spcBef>
        <a:spcAft>
          <a:spcPct val="0"/>
        </a:spcAft>
        <a:buChar char="•"/>
        <a:defRPr sz="2000">
          <a:solidFill>
            <a:srgbClr val="727272"/>
          </a:solidFill>
          <a:latin typeface="+mn-lt"/>
          <a:ea typeface="+mn-ea"/>
          <a:cs typeface="+mn-cs"/>
          <a:sym typeface="Helvetica Neue" charset="0"/>
        </a:defRPr>
      </a:lvl1pPr>
      <a:lvl2pPr marL="742950" indent="-285750" algn="l" rtl="0" eaLnBrk="0" fontAlgn="base" hangingPunct="0">
        <a:spcBef>
          <a:spcPct val="0"/>
        </a:spcBef>
        <a:spcAft>
          <a:spcPct val="0"/>
        </a:spcAft>
        <a:buChar char="–"/>
        <a:defRPr sz="2000">
          <a:solidFill>
            <a:srgbClr val="727272"/>
          </a:solidFill>
          <a:latin typeface="+mn-lt"/>
          <a:ea typeface="+mn-ea"/>
          <a:cs typeface="+mn-cs"/>
          <a:sym typeface="Helvetica Neue" charset="0"/>
        </a:defRPr>
      </a:lvl2pPr>
      <a:lvl3pPr marL="1143000" indent="-228600" algn="l" rtl="0" eaLnBrk="0" fontAlgn="base" hangingPunct="0">
        <a:spcBef>
          <a:spcPct val="0"/>
        </a:spcBef>
        <a:spcAft>
          <a:spcPct val="0"/>
        </a:spcAft>
        <a:buChar char="•"/>
        <a:defRPr sz="2000">
          <a:solidFill>
            <a:srgbClr val="727272"/>
          </a:solidFill>
          <a:latin typeface="+mn-lt"/>
          <a:ea typeface="+mn-ea"/>
          <a:cs typeface="+mn-cs"/>
          <a:sym typeface="Helvetica Neue" charset="0"/>
        </a:defRPr>
      </a:lvl3pPr>
      <a:lvl4pPr marL="1600200" indent="-228600" algn="l" rtl="0" eaLnBrk="0" fontAlgn="base" hangingPunct="0">
        <a:spcBef>
          <a:spcPct val="0"/>
        </a:spcBef>
        <a:spcAft>
          <a:spcPct val="0"/>
        </a:spcAft>
        <a:buChar char="–"/>
        <a:defRPr sz="2000">
          <a:solidFill>
            <a:srgbClr val="727272"/>
          </a:solidFill>
          <a:latin typeface="+mn-lt"/>
          <a:ea typeface="+mn-ea"/>
          <a:cs typeface="+mn-cs"/>
          <a:sym typeface="Helvetica Neue" charset="0"/>
        </a:defRPr>
      </a:lvl4pPr>
      <a:lvl5pPr marL="2057400" indent="-228600" algn="l" rtl="0" eaLnBrk="0" fontAlgn="base" hangingPunct="0">
        <a:spcBef>
          <a:spcPct val="0"/>
        </a:spcBef>
        <a:spcAft>
          <a:spcPct val="0"/>
        </a:spcAft>
        <a:buChar char="»"/>
        <a:defRPr sz="2000">
          <a:solidFill>
            <a:srgbClr val="727272"/>
          </a:solidFill>
          <a:latin typeface="+mn-lt"/>
          <a:ea typeface="+mn-ea"/>
          <a:cs typeface="+mn-cs"/>
          <a:sym typeface="Helvetica Neue" charset="0"/>
        </a:defRPr>
      </a:lvl5pPr>
      <a:lvl6pPr marL="457200" algn="l" rtl="0" fontAlgn="base">
        <a:spcBef>
          <a:spcPct val="0"/>
        </a:spcBef>
        <a:spcAft>
          <a:spcPct val="0"/>
        </a:spcAft>
        <a:defRPr sz="2000">
          <a:solidFill>
            <a:srgbClr val="727272"/>
          </a:solidFill>
          <a:latin typeface="+mn-lt"/>
          <a:ea typeface="+mn-ea"/>
          <a:cs typeface="+mn-cs"/>
          <a:sym typeface="Helvetica Neue" charset="0"/>
        </a:defRPr>
      </a:lvl6pPr>
      <a:lvl7pPr marL="914400" algn="l" rtl="0" fontAlgn="base">
        <a:spcBef>
          <a:spcPct val="0"/>
        </a:spcBef>
        <a:spcAft>
          <a:spcPct val="0"/>
        </a:spcAft>
        <a:defRPr sz="2000">
          <a:solidFill>
            <a:srgbClr val="727272"/>
          </a:solidFill>
          <a:latin typeface="+mn-lt"/>
          <a:ea typeface="+mn-ea"/>
          <a:cs typeface="+mn-cs"/>
          <a:sym typeface="Helvetica Neue" charset="0"/>
        </a:defRPr>
      </a:lvl7pPr>
      <a:lvl8pPr marL="1371600" algn="l" rtl="0" fontAlgn="base">
        <a:spcBef>
          <a:spcPct val="0"/>
        </a:spcBef>
        <a:spcAft>
          <a:spcPct val="0"/>
        </a:spcAft>
        <a:defRPr sz="2000">
          <a:solidFill>
            <a:srgbClr val="727272"/>
          </a:solidFill>
          <a:latin typeface="+mn-lt"/>
          <a:ea typeface="+mn-ea"/>
          <a:cs typeface="+mn-cs"/>
          <a:sym typeface="Helvetica Neue" charset="0"/>
        </a:defRPr>
      </a:lvl8pPr>
      <a:lvl9pPr marL="1828800" algn="l" rtl="0" fontAlgn="base">
        <a:spcBef>
          <a:spcPct val="0"/>
        </a:spcBef>
        <a:spcAft>
          <a:spcPct val="0"/>
        </a:spcAft>
        <a:defRPr sz="2000">
          <a:solidFill>
            <a:srgbClr val="727272"/>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1"/>
          <p:cNvSpPr>
            <a:spLocks noGrp="1" noChangeArrowheads="1"/>
          </p:cNvSpPr>
          <p:nvPr>
            <p:ph type="body" idx="1"/>
          </p:nvPr>
        </p:nvSpPr>
        <p:spPr bwMode="auto">
          <a:xfrm>
            <a:off x="571500" y="2324100"/>
            <a:ext cx="5080000" cy="6565900"/>
          </a:xfrm>
          <a:prstGeom prst="rect">
            <a:avLst/>
          </a:prstGeom>
          <a:noFill/>
          <a:ln w="9525">
            <a:noFill/>
            <a:miter lim="800000"/>
            <a:headEnd/>
            <a:tailEnd/>
          </a:ln>
        </p:spPr>
        <p:txBody>
          <a:bodyPr vert="horz" wrap="square" lIns="50800" tIns="50800" rIns="50800" bIns="50800" numCol="1" anchor="t" anchorCtr="0" compatLnSpc="1">
            <a:prstTxWarp prst="textNoShape">
              <a:avLst/>
            </a:prstTxWarp>
          </a:bodyPr>
          <a:lstStyle/>
          <a:p>
            <a:pPr lvl="0"/>
            <a:r>
              <a:rPr lang="en-US" smtClean="0">
                <a:sym typeface="Helvetica Neue" charset="0"/>
              </a:rPr>
              <a:t>Click to edit Master text styles</a:t>
            </a:r>
          </a:p>
          <a:p>
            <a:pPr lvl="1"/>
            <a:r>
              <a:rPr lang="en-US" smtClean="0">
                <a:sym typeface="Helvetica Neue" charset="0"/>
              </a:rPr>
              <a:t>Second level</a:t>
            </a:r>
          </a:p>
          <a:p>
            <a:pPr lvl="2"/>
            <a:r>
              <a:rPr lang="en-US" smtClean="0">
                <a:sym typeface="Helvetica Neue" charset="0"/>
              </a:rPr>
              <a:t>Third level</a:t>
            </a:r>
          </a:p>
          <a:p>
            <a:pPr lvl="3"/>
            <a:r>
              <a:rPr lang="en-US" smtClean="0">
                <a:sym typeface="Helvetica Neue" charset="0"/>
              </a:rPr>
              <a:t>Fourth level</a:t>
            </a:r>
          </a:p>
          <a:p>
            <a:pPr lvl="4"/>
            <a:r>
              <a:rPr lang="en-US" smtClean="0">
                <a:sym typeface="Helvetica Neue" charset="0"/>
              </a:rPr>
              <a:t>Fifth level</a:t>
            </a:r>
          </a:p>
        </p:txBody>
      </p:sp>
      <p:sp>
        <p:nvSpPr>
          <p:cNvPr id="9219" name="Line 2"/>
          <p:cNvSpPr>
            <a:spLocks noChangeShapeType="1"/>
          </p:cNvSpPr>
          <p:nvPr/>
        </p:nvSpPr>
        <p:spPr bwMode="auto">
          <a:xfrm>
            <a:off x="647700" y="1968500"/>
            <a:ext cx="4876800" cy="0"/>
          </a:xfrm>
          <a:prstGeom prst="line">
            <a:avLst/>
          </a:prstGeom>
          <a:noFill/>
          <a:ln w="12700">
            <a:solidFill>
              <a:srgbClr val="888888"/>
            </a:solidFill>
            <a:miter lim="800000"/>
            <a:headEnd/>
            <a:tailEnd/>
          </a:ln>
        </p:spPr>
        <p:txBody>
          <a:bodyPr lIns="0" tIns="0" rIns="0" bIns="0"/>
          <a:lstStyle/>
          <a:p>
            <a:pPr>
              <a:defRPr/>
            </a:pPr>
            <a:endParaRPr lang="en-US" dirty="0"/>
          </a:p>
        </p:txBody>
      </p:sp>
      <p:sp>
        <p:nvSpPr>
          <p:cNvPr id="9220" name="Rectangle 3"/>
          <p:cNvSpPr>
            <a:spLocks noGrp="1" noChangeArrowheads="1"/>
          </p:cNvSpPr>
          <p:nvPr>
            <p:ph type="title"/>
          </p:nvPr>
        </p:nvSpPr>
        <p:spPr bwMode="auto">
          <a:xfrm>
            <a:off x="571500" y="330200"/>
            <a:ext cx="5080000" cy="1397000"/>
          </a:xfrm>
          <a:prstGeom prst="rect">
            <a:avLst/>
          </a:prstGeom>
          <a:noFill/>
          <a:ln w="9525">
            <a:noFill/>
            <a:miter lim="800000"/>
            <a:headEnd/>
            <a:tailEnd/>
          </a:ln>
        </p:spPr>
        <p:txBody>
          <a:bodyPr vert="horz" wrap="square" lIns="50800" tIns="50800" rIns="50800" bIns="50800" numCol="1" anchor="b" anchorCtr="0" compatLnSpc="1">
            <a:prstTxWarp prst="textNoShape">
              <a:avLst/>
            </a:prstTxWarp>
          </a:bodyPr>
          <a:lstStyle/>
          <a:p>
            <a:pPr lvl="0"/>
            <a:r>
              <a:rPr lang="en-US" smtClean="0">
                <a:sym typeface="Helvetica Neue Light" charset="0"/>
              </a:rPr>
              <a:t>Click to edit Master title style</a:t>
            </a:r>
          </a:p>
        </p:txBody>
      </p:sp>
    </p:spTree>
  </p:cSld>
  <p:clrMap bg1="lt1" tx1="dk1" bg2="lt2" tx2="dk2" accent1="accent1" accent2="accent2" accent3="accent3" accent4="accent4" accent5="accent5" accent6="accent6" hlink="hlink" folHlink="folHlink"/>
  <p:sldLayoutIdLst>
    <p:sldLayoutId id="2147483755" r:id="rId1"/>
    <p:sldLayoutId id="2147483756" r:id="rId2"/>
    <p:sldLayoutId id="2147483757" r:id="rId3"/>
    <p:sldLayoutId id="2147483758" r:id="rId4"/>
    <p:sldLayoutId id="2147483759" r:id="rId5"/>
    <p:sldLayoutId id="2147483760" r:id="rId6"/>
    <p:sldLayoutId id="2147483761" r:id="rId7"/>
    <p:sldLayoutId id="2147483762" r:id="rId8"/>
    <p:sldLayoutId id="2147483763" r:id="rId9"/>
    <p:sldLayoutId id="2147483764" r:id="rId10"/>
    <p:sldLayoutId id="2147483765" r:id="rId11"/>
  </p:sldLayoutIdLst>
  <p:transition/>
  <p:txStyles>
    <p:titleStyle>
      <a:lvl1pPr algn="l" rtl="0" eaLnBrk="0" fontAlgn="base" hangingPunct="0">
        <a:spcBef>
          <a:spcPct val="0"/>
        </a:spcBef>
        <a:spcAft>
          <a:spcPct val="0"/>
        </a:spcAft>
        <a:defRPr sz="4200">
          <a:solidFill>
            <a:schemeClr val="tx1"/>
          </a:solidFill>
          <a:latin typeface="+mj-lt"/>
          <a:ea typeface="+mj-ea"/>
          <a:cs typeface="+mj-cs"/>
          <a:sym typeface="Helvetica Neue Light" charset="0"/>
        </a:defRPr>
      </a:lvl1pPr>
      <a:lvl2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2pPr>
      <a:lvl3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3pPr>
      <a:lvl4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4pPr>
      <a:lvl5pPr algn="l" rtl="0" eaLnBrk="0" fontAlgn="base" hangingPunct="0">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5pPr>
      <a:lvl6pPr marL="4572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6pPr>
      <a:lvl7pPr marL="9144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7pPr>
      <a:lvl8pPr marL="13716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8pPr>
      <a:lvl9pPr marL="1828800" algn="l" rtl="0" fontAlgn="base">
        <a:spcBef>
          <a:spcPct val="0"/>
        </a:spcBef>
        <a:spcAft>
          <a:spcPct val="0"/>
        </a:spcAft>
        <a:defRPr sz="4200">
          <a:solidFill>
            <a:schemeClr val="tx1"/>
          </a:solidFill>
          <a:latin typeface="Helvetica Neue Light" charset="0"/>
          <a:ea typeface="ヒラギノ角ゴ ProN W3" charset="0"/>
          <a:cs typeface="ヒラギノ角ゴ ProN W3" charset="0"/>
          <a:sym typeface="Helvetica Neue Light" charset="0"/>
        </a:defRPr>
      </a:lvl9pPr>
    </p:titleStyle>
    <p:bodyStyle>
      <a:lvl1pPr marL="2667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1pPr>
      <a:lvl2pPr marL="660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2pPr>
      <a:lvl3pPr marL="1104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3pPr>
      <a:lvl4pPr marL="15494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4pPr>
      <a:lvl5pPr marL="1993900" indent="-266700" algn="l" rtl="0" eaLnBrk="0" fontAlgn="base" hangingPunct="0">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5pPr>
      <a:lvl6pPr marL="24511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6pPr>
      <a:lvl7pPr marL="29083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7pPr>
      <a:lvl8pPr marL="33655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8pPr>
      <a:lvl9pPr marL="3822700" indent="-266700" algn="l" rtl="0" fontAlgn="base">
        <a:spcBef>
          <a:spcPts val="4800"/>
        </a:spcBef>
        <a:spcAft>
          <a:spcPct val="0"/>
        </a:spcAft>
        <a:buClr>
          <a:srgbClr val="606060"/>
        </a:buClr>
        <a:buSzPct val="100000"/>
        <a:buFont typeface="Helvetica Neue" charset="0"/>
        <a:buChar char="•"/>
        <a:defRPr sz="2600">
          <a:solidFill>
            <a:srgbClr val="606060"/>
          </a:solidFill>
          <a:latin typeface="+mn-lt"/>
          <a:ea typeface="+mn-ea"/>
          <a:cs typeface="+mn-cs"/>
          <a:sym typeface="Helvetica Neue" charset="0"/>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hyperlink" Target="https://urs.eosdis.nasa.gov/" TargetMode="External"/><Relationship Id="rId2" Type="http://schemas.openxmlformats.org/officeDocument/2006/relationships/notesSlide" Target="../notesSlides/notesSlide4.xml"/><Relationship Id="rId1" Type="http://schemas.openxmlformats.org/officeDocument/2006/relationships/slideLayout" Target="../slideLayouts/slideLayout13.xml"/><Relationship Id="rId4" Type="http://schemas.openxmlformats.org/officeDocument/2006/relationships/hyperlink" Target="http://gcmd.nasa.gov/User/authoring.html"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hyperlink" Target="http://gcmd.nasa.gov/getdif.htm?GES_DISC_AIRI2CCF_NRT_V005" TargetMode="External"/><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hyperlink" Target="http://gcmd.nasa.gov/User/difguide/" TargetMode="External"/><Relationship Id="rId2" Type="http://schemas.openxmlformats.org/officeDocument/2006/relationships/notesSlide" Target="../notesSlides/notesSlide7.xml"/><Relationship Id="rId1" Type="http://schemas.openxmlformats.org/officeDocument/2006/relationships/slideLayout" Target="../slideLayouts/slideLayout13.xml"/><Relationship Id="rId5" Type="http://schemas.openxmlformats.org/officeDocument/2006/relationships/hyperlink" Target="http://gcmd.nasa.gov/User/authoring.html" TargetMode="External"/><Relationship Id="rId4" Type="http://schemas.openxmlformats.org/officeDocument/2006/relationships/hyperlink" Target="http://gcmd.nasa.gov/"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
          <p:cNvSpPr>
            <a:spLocks noGrp="1" noChangeArrowheads="1"/>
          </p:cNvSpPr>
          <p:nvPr>
            <p:ph type="title"/>
          </p:nvPr>
        </p:nvSpPr>
        <p:spPr>
          <a:xfrm>
            <a:off x="571500" y="1346200"/>
            <a:ext cx="11861800" cy="3175000"/>
          </a:xfrm>
        </p:spPr>
        <p:txBody>
          <a:bodyPr/>
          <a:lstStyle/>
          <a:p>
            <a:pPr eaLnBrk="1" hangingPunct="1"/>
            <a:r>
              <a:rPr lang="en-US" sz="4800" b="1" smtClean="0"/>
              <a:t>Using Portals and Registries: </a:t>
            </a:r>
            <a:r>
              <a:rPr lang="en-US" sz="4800" smtClean="0"/>
              <a:t/>
            </a:r>
            <a:br>
              <a:rPr lang="en-US" sz="4800" smtClean="0"/>
            </a:br>
            <a:r>
              <a:rPr lang="en-US" sz="4800" smtClean="0"/>
              <a:t>Publishing Metadata to GCMD</a:t>
            </a:r>
            <a:endParaRPr lang="en-US" smtClean="0"/>
          </a:p>
        </p:txBody>
      </p:sp>
      <p:sp>
        <p:nvSpPr>
          <p:cNvPr id="19459" name="Rectangle 2"/>
          <p:cNvSpPr>
            <a:spLocks noGrp="1" noChangeArrowheads="1"/>
          </p:cNvSpPr>
          <p:nvPr>
            <p:ph type="body" idx="1"/>
          </p:nvPr>
        </p:nvSpPr>
        <p:spPr>
          <a:xfrm>
            <a:off x="584200" y="4953000"/>
            <a:ext cx="7975600" cy="3175000"/>
          </a:xfrm>
        </p:spPr>
        <p:txBody>
          <a:bodyPr/>
          <a:lstStyle/>
          <a:p>
            <a:pPr marL="0" indent="0" eaLnBrk="1" hangingPunct="1">
              <a:buFontTx/>
              <a:buNone/>
            </a:pPr>
            <a:r>
              <a:rPr lang="en-US" sz="2400" smtClean="0"/>
              <a:t>Lola Olsen</a:t>
            </a:r>
            <a:r>
              <a:rPr lang="en-US" sz="2400" baseline="30000" smtClean="0"/>
              <a:t>1 </a:t>
            </a:r>
            <a:r>
              <a:rPr lang="en-US" sz="2400" smtClean="0"/>
              <a:t>, Tyler Stevens</a:t>
            </a:r>
            <a:r>
              <a:rPr lang="en-US" sz="2400" baseline="30000" smtClean="0"/>
              <a:t>2</a:t>
            </a:r>
            <a:r>
              <a:rPr lang="en-US" sz="2400" smtClean="0"/>
              <a:t>, </a:t>
            </a:r>
          </a:p>
          <a:p>
            <a:pPr marL="0" indent="0" eaLnBrk="1" hangingPunct="1">
              <a:buFontTx/>
              <a:buNone/>
            </a:pPr>
            <a:r>
              <a:rPr lang="en-US" sz="2400" smtClean="0"/>
              <a:t>1 National Aeronautics and Space Administration (NASA)</a:t>
            </a:r>
          </a:p>
          <a:p>
            <a:pPr marL="0" indent="0" eaLnBrk="1" hangingPunct="1">
              <a:buFontTx/>
              <a:buNone/>
            </a:pPr>
            <a:r>
              <a:rPr lang="en-US" sz="2400" smtClean="0"/>
              <a:t>2 Wyle Information Systems (NASA Contractor)</a:t>
            </a:r>
          </a:p>
        </p:txBody>
      </p:sp>
      <p:pic>
        <p:nvPicPr>
          <p:cNvPr id="19460" name="Picture 5"/>
          <p:cNvPicPr>
            <a:picLocks noChangeAspect="1"/>
          </p:cNvPicPr>
          <p:nvPr/>
        </p:nvPicPr>
        <p:blipFill>
          <a:blip r:embed="rId3"/>
          <a:srcRect/>
          <a:stretch>
            <a:fillRect/>
          </a:stretch>
        </p:blipFill>
        <p:spPr bwMode="auto">
          <a:xfrm>
            <a:off x="635000" y="7924800"/>
            <a:ext cx="1270000" cy="1397000"/>
          </a:xfrm>
          <a:prstGeom prst="rect">
            <a:avLst/>
          </a:prstGeom>
          <a:noFill/>
          <a:ln w="9525">
            <a:noFill/>
            <a:miter lim="800000"/>
            <a:headEnd/>
            <a:tailEnd/>
          </a:ln>
        </p:spPr>
      </p:pic>
      <p:pic>
        <p:nvPicPr>
          <p:cNvPr id="19461" name="Picture 6"/>
          <p:cNvPicPr>
            <a:picLocks noChangeAspect="1"/>
          </p:cNvPicPr>
          <p:nvPr/>
        </p:nvPicPr>
        <p:blipFill>
          <a:blip r:embed="rId4"/>
          <a:srcRect/>
          <a:stretch>
            <a:fillRect/>
          </a:stretch>
        </p:blipFill>
        <p:spPr bwMode="auto">
          <a:xfrm>
            <a:off x="2311400" y="7772400"/>
            <a:ext cx="1657350" cy="165735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smtClean="0"/>
              <a:t>Overview</a:t>
            </a:r>
          </a:p>
        </p:txBody>
      </p:sp>
      <p:sp>
        <p:nvSpPr>
          <p:cNvPr id="20483" name="Content Placeholder 2"/>
          <p:cNvSpPr>
            <a:spLocks noGrp="1"/>
          </p:cNvSpPr>
          <p:nvPr>
            <p:ph idx="1"/>
          </p:nvPr>
        </p:nvSpPr>
        <p:spPr/>
        <p:txBody>
          <a:bodyPr/>
          <a:lstStyle/>
          <a:p>
            <a:r>
              <a:rPr lang="en-US" smtClean="0"/>
              <a:t>Introduction to the GCMD</a:t>
            </a:r>
          </a:p>
          <a:p>
            <a:r>
              <a:rPr lang="en-US" smtClean="0"/>
              <a:t>Publishing Metadata using docBUILDER</a:t>
            </a:r>
          </a:p>
          <a:p>
            <a:r>
              <a:rPr lang="en-US" smtClean="0"/>
              <a:t>Overview of docBUILDER Functionality</a:t>
            </a:r>
          </a:p>
          <a:p>
            <a:endParaRPr lang="en-US" smtClean="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smtClean="0"/>
              <a:t>Global Change Master Directory</a:t>
            </a:r>
            <a:br>
              <a:rPr lang="en-US" smtClean="0"/>
            </a:br>
            <a:r>
              <a:rPr lang="en-US" smtClean="0"/>
              <a:t>(GCMD)</a:t>
            </a:r>
          </a:p>
        </p:txBody>
      </p:sp>
      <p:sp>
        <p:nvSpPr>
          <p:cNvPr id="21507" name="Content Placeholder 2"/>
          <p:cNvSpPr>
            <a:spLocks noGrp="1"/>
          </p:cNvSpPr>
          <p:nvPr>
            <p:ph idx="1"/>
          </p:nvPr>
        </p:nvSpPr>
        <p:spPr/>
        <p:txBody>
          <a:bodyPr/>
          <a:lstStyle/>
          <a:p>
            <a:pPr>
              <a:spcAft>
                <a:spcPts val="600"/>
              </a:spcAft>
            </a:pPr>
            <a:r>
              <a:rPr lang="en-US" smtClean="0"/>
              <a:t>The GCMD enables the scientific community to discover and access over 25,000 Earth science data sets and services.</a:t>
            </a:r>
          </a:p>
          <a:p>
            <a:pPr>
              <a:spcAft>
                <a:spcPts val="600"/>
              </a:spcAft>
            </a:pPr>
            <a:r>
              <a:rPr lang="en-US" smtClean="0"/>
              <a:t>The GCMD uses the Directory Interchange Format (DIF), a  discovery level metadata standard that is used by NASA and the Committee on Earth Observation Satellites (CEOS).</a:t>
            </a:r>
          </a:p>
          <a:p>
            <a:pPr>
              <a:spcAft>
                <a:spcPts val="600"/>
              </a:spcAft>
            </a:pPr>
            <a:r>
              <a:rPr lang="en-US" smtClean="0"/>
              <a:t>The DIF contains several fields, allowing users to easily find and determine the data set and/or service that is useful to their needs.</a:t>
            </a:r>
          </a:p>
          <a:p>
            <a:pPr>
              <a:spcAft>
                <a:spcPts val="600"/>
              </a:spcAft>
            </a:pPr>
            <a:endParaRPr lang="en-US" smtClean="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smtClean="0"/>
              <a:t>Publishing Metadata</a:t>
            </a:r>
          </a:p>
        </p:txBody>
      </p:sp>
      <p:sp>
        <p:nvSpPr>
          <p:cNvPr id="22531" name="Content Placeholder 2"/>
          <p:cNvSpPr>
            <a:spLocks noGrp="1"/>
          </p:cNvSpPr>
          <p:nvPr>
            <p:ph idx="1"/>
          </p:nvPr>
        </p:nvSpPr>
        <p:spPr>
          <a:xfrm>
            <a:off x="635000" y="2362200"/>
            <a:ext cx="12026900" cy="6565900"/>
          </a:xfrm>
        </p:spPr>
        <p:txBody>
          <a:bodyPr/>
          <a:lstStyle/>
          <a:p>
            <a:pPr>
              <a:spcAft>
                <a:spcPts val="600"/>
              </a:spcAft>
            </a:pPr>
            <a:r>
              <a:rPr lang="en-US" smtClean="0">
                <a:latin typeface="Arial" pitchFamily="34" charset="0"/>
                <a:cs typeface="Arial" pitchFamily="34" charset="0"/>
              </a:rPr>
              <a:t>docBUILDER is a free, online tool for creating, updating, and publishing DIF metadata entries to the GCMD. </a:t>
            </a:r>
          </a:p>
          <a:p>
            <a:pPr lvl="1">
              <a:spcAft>
                <a:spcPts val="600"/>
              </a:spcAft>
            </a:pPr>
            <a:r>
              <a:rPr lang="en-US" smtClean="0">
                <a:latin typeface="Arial" pitchFamily="34" charset="0"/>
                <a:cs typeface="Arial" pitchFamily="34" charset="0"/>
              </a:rPr>
              <a:t>Provides a “visual” check-list of required, highly recommended, and recommended fields to populate. </a:t>
            </a:r>
          </a:p>
          <a:p>
            <a:pPr lvl="1" algn="just">
              <a:spcAft>
                <a:spcPts val="600"/>
              </a:spcAft>
            </a:pPr>
            <a:r>
              <a:rPr lang="en-US" smtClean="0">
                <a:latin typeface="Arial" pitchFamily="34" charset="0"/>
                <a:cs typeface="Arial" pitchFamily="34" charset="0"/>
              </a:rPr>
              <a:t>Performs validation (checks controlled fields and syntax).</a:t>
            </a:r>
          </a:p>
          <a:p>
            <a:pPr lvl="1">
              <a:spcAft>
                <a:spcPts val="600"/>
              </a:spcAft>
            </a:pPr>
            <a:r>
              <a:rPr lang="en-US" smtClean="0">
                <a:latin typeface="Arial" pitchFamily="34" charset="0"/>
                <a:cs typeface="Arial" pitchFamily="34" charset="0"/>
              </a:rPr>
              <a:t>Allows for templates when creating entries with repeatable information.</a:t>
            </a:r>
          </a:p>
          <a:p>
            <a:pPr>
              <a:spcAft>
                <a:spcPts val="600"/>
              </a:spcAft>
            </a:pPr>
            <a:r>
              <a:rPr lang="en-US" smtClean="0">
                <a:latin typeface="Arial" pitchFamily="34" charset="0"/>
                <a:cs typeface="Arial" pitchFamily="34" charset="0"/>
              </a:rPr>
              <a:t>Users can register for an account at </a:t>
            </a:r>
            <a:r>
              <a:rPr lang="en-US" smtClean="0">
                <a:latin typeface="Arial" pitchFamily="34" charset="0"/>
                <a:cs typeface="Arial" pitchFamily="34" charset="0"/>
                <a:hlinkClick r:id="rId3"/>
              </a:rPr>
              <a:t>https://urs.eosdis.nasa.gov/</a:t>
            </a:r>
            <a:endParaRPr lang="en-US" smtClean="0">
              <a:latin typeface="Arial" pitchFamily="34" charset="0"/>
              <a:cs typeface="Arial" pitchFamily="34" charset="0"/>
            </a:endParaRPr>
          </a:p>
          <a:p>
            <a:pPr>
              <a:spcAft>
                <a:spcPts val="600"/>
              </a:spcAft>
            </a:pPr>
            <a:r>
              <a:rPr lang="en-US" smtClean="0">
                <a:latin typeface="Arial" pitchFamily="34" charset="0"/>
                <a:cs typeface="Arial" pitchFamily="34" charset="0"/>
              </a:rPr>
              <a:t>Users can access docBUILDER at </a:t>
            </a:r>
            <a:r>
              <a:rPr lang="en-US" smtClean="0">
                <a:solidFill>
                  <a:schemeClr val="tx1"/>
                </a:solidFill>
                <a:latin typeface="Arial" pitchFamily="34" charset="0"/>
                <a:cs typeface="Arial" pitchFamily="34" charset="0"/>
                <a:hlinkClick r:id="rId4"/>
              </a:rPr>
              <a:t>http://gcmd.nasa.gov/User/authoring.html</a:t>
            </a:r>
            <a:endParaRPr lang="en-US" smtClean="0">
              <a:solidFill>
                <a:schemeClr val="tx1"/>
              </a:solidFill>
              <a:latin typeface="Arial" pitchFamily="34" charset="0"/>
              <a:cs typeface="Arial" pitchFamily="34" charset="0"/>
            </a:endParaRPr>
          </a:p>
          <a:p>
            <a:pPr>
              <a:spcAft>
                <a:spcPts val="600"/>
              </a:spcAft>
            </a:pPr>
            <a:endParaRPr lang="en-US" smtClean="0">
              <a:solidFill>
                <a:schemeClr val="tx1"/>
              </a:solidFill>
            </a:endParaRPr>
          </a:p>
          <a:p>
            <a:pPr>
              <a:spcAft>
                <a:spcPts val="600"/>
              </a:spcAft>
            </a:pPr>
            <a:endParaRPr lang="en-US" smtClean="0">
              <a:solidFill>
                <a:schemeClr val="tx1"/>
              </a:solidFill>
            </a:endParaRPr>
          </a:p>
          <a:p>
            <a:pPr>
              <a:spcAft>
                <a:spcPts val="600"/>
              </a:spcAft>
            </a:pPr>
            <a:endParaRPr lang="en-US" smtClean="0"/>
          </a:p>
          <a:p>
            <a:pPr>
              <a:spcAft>
                <a:spcPts val="600"/>
              </a:spcAft>
            </a:pPr>
            <a:endParaRPr lang="en-US" smtClean="0"/>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508000" y="584200"/>
            <a:ext cx="11861800" cy="1397000"/>
          </a:xfrm>
        </p:spPr>
        <p:txBody>
          <a:bodyPr/>
          <a:lstStyle/>
          <a:p>
            <a:r>
              <a:rPr lang="en-US" smtClean="0"/>
              <a:t>Using docBUILDER</a:t>
            </a:r>
          </a:p>
        </p:txBody>
      </p:sp>
      <p:pic>
        <p:nvPicPr>
          <p:cNvPr id="23555" name="Picture 2"/>
          <p:cNvPicPr>
            <a:picLocks noChangeAspect="1" noChangeArrowheads="1"/>
          </p:cNvPicPr>
          <p:nvPr/>
        </p:nvPicPr>
        <p:blipFill>
          <a:blip r:embed="rId3"/>
          <a:srcRect l="9689" t="23962" r="11420" b="24425"/>
          <a:stretch>
            <a:fillRect/>
          </a:stretch>
        </p:blipFill>
        <p:spPr bwMode="auto">
          <a:xfrm>
            <a:off x="2387600" y="3505200"/>
            <a:ext cx="9296400" cy="5410200"/>
          </a:xfrm>
          <a:prstGeom prst="rect">
            <a:avLst/>
          </a:prstGeom>
          <a:noFill/>
          <a:ln w="9525">
            <a:solidFill>
              <a:srgbClr val="002060"/>
            </a:solidFill>
            <a:miter lim="800000"/>
            <a:headEnd/>
            <a:tailEnd/>
          </a:ln>
        </p:spPr>
      </p:pic>
      <p:sp>
        <p:nvSpPr>
          <p:cNvPr id="6" name="TextBox 5"/>
          <p:cNvSpPr txBox="1"/>
          <p:nvPr/>
        </p:nvSpPr>
        <p:spPr>
          <a:xfrm>
            <a:off x="330200" y="4343400"/>
            <a:ext cx="1524000" cy="1200150"/>
          </a:xfrm>
          <a:prstGeom prst="rect">
            <a:avLst/>
          </a:prstGeom>
          <a:noFill/>
        </p:spPr>
        <p:txBody>
          <a:bodyPr>
            <a:spAutoFit/>
          </a:bodyPr>
          <a:lstStyle/>
          <a:p>
            <a:pPr>
              <a:defRPr/>
            </a:pPr>
            <a:r>
              <a:rPr lang="en-US" sz="1800" b="1" dirty="0">
                <a:solidFill>
                  <a:schemeClr val="bg1">
                    <a:lumMod val="50000"/>
                  </a:schemeClr>
                </a:solidFill>
                <a:latin typeface="Arial" pitchFamily="34" charset="0"/>
                <a:cs typeface="Arial" pitchFamily="34" charset="0"/>
              </a:rPr>
              <a:t>Field is checked when completed</a:t>
            </a:r>
          </a:p>
        </p:txBody>
      </p:sp>
      <p:sp>
        <p:nvSpPr>
          <p:cNvPr id="7" name="TextBox 6"/>
          <p:cNvSpPr txBox="1"/>
          <p:nvPr/>
        </p:nvSpPr>
        <p:spPr>
          <a:xfrm>
            <a:off x="3606800" y="2362200"/>
            <a:ext cx="3505200" cy="646113"/>
          </a:xfrm>
          <a:prstGeom prst="rect">
            <a:avLst/>
          </a:prstGeom>
          <a:noFill/>
        </p:spPr>
        <p:txBody>
          <a:bodyPr>
            <a:spAutoFit/>
          </a:bodyPr>
          <a:lstStyle/>
          <a:p>
            <a:pPr>
              <a:defRPr/>
            </a:pPr>
            <a:r>
              <a:rPr lang="en-US" sz="1800" b="1" dirty="0">
                <a:solidFill>
                  <a:schemeClr val="bg1">
                    <a:lumMod val="50000"/>
                  </a:schemeClr>
                </a:solidFill>
                <a:latin typeface="Arial" pitchFamily="34" charset="0"/>
                <a:cs typeface="Arial" pitchFamily="34" charset="0"/>
              </a:rPr>
              <a:t>Validate Your Document </a:t>
            </a:r>
          </a:p>
          <a:p>
            <a:pPr>
              <a:defRPr/>
            </a:pPr>
            <a:r>
              <a:rPr lang="en-US" sz="1800" b="1" dirty="0">
                <a:solidFill>
                  <a:schemeClr val="bg1">
                    <a:lumMod val="50000"/>
                  </a:schemeClr>
                </a:solidFill>
                <a:latin typeface="Arial" pitchFamily="34" charset="0"/>
                <a:cs typeface="Arial" pitchFamily="34" charset="0"/>
              </a:rPr>
              <a:t>and/or Get Help</a:t>
            </a:r>
          </a:p>
        </p:txBody>
      </p:sp>
      <p:sp>
        <p:nvSpPr>
          <p:cNvPr id="8" name="TextBox 7"/>
          <p:cNvSpPr txBox="1"/>
          <p:nvPr/>
        </p:nvSpPr>
        <p:spPr>
          <a:xfrm>
            <a:off x="9931400" y="2133600"/>
            <a:ext cx="2590800" cy="923925"/>
          </a:xfrm>
          <a:prstGeom prst="rect">
            <a:avLst/>
          </a:prstGeom>
          <a:noFill/>
        </p:spPr>
        <p:txBody>
          <a:bodyPr>
            <a:spAutoFit/>
          </a:bodyPr>
          <a:lstStyle/>
          <a:p>
            <a:pPr>
              <a:defRPr/>
            </a:pPr>
            <a:r>
              <a:rPr lang="en-US" sz="1800" b="1" dirty="0">
                <a:solidFill>
                  <a:schemeClr val="bg1">
                    <a:lumMod val="50000"/>
                  </a:schemeClr>
                </a:solidFill>
              </a:rPr>
              <a:t>Submit Your Document </a:t>
            </a:r>
          </a:p>
          <a:p>
            <a:pPr>
              <a:defRPr/>
            </a:pPr>
            <a:r>
              <a:rPr lang="en-US" sz="1800" b="1" dirty="0">
                <a:solidFill>
                  <a:schemeClr val="bg1">
                    <a:lumMod val="50000"/>
                  </a:schemeClr>
                </a:solidFill>
              </a:rPr>
              <a:t>to the GCMD</a:t>
            </a:r>
          </a:p>
        </p:txBody>
      </p:sp>
      <p:sp>
        <p:nvSpPr>
          <p:cNvPr id="9" name="TextBox 8"/>
          <p:cNvSpPr txBox="1"/>
          <p:nvPr/>
        </p:nvSpPr>
        <p:spPr>
          <a:xfrm>
            <a:off x="4978400" y="9220200"/>
            <a:ext cx="3505200" cy="369888"/>
          </a:xfrm>
          <a:prstGeom prst="rect">
            <a:avLst/>
          </a:prstGeom>
          <a:noFill/>
        </p:spPr>
        <p:txBody>
          <a:bodyPr>
            <a:spAutoFit/>
          </a:bodyPr>
          <a:lstStyle/>
          <a:p>
            <a:pPr>
              <a:defRPr/>
            </a:pPr>
            <a:r>
              <a:rPr lang="en-US" sz="1800" b="1" dirty="0">
                <a:solidFill>
                  <a:schemeClr val="bg1">
                    <a:lumMod val="50000"/>
                  </a:schemeClr>
                </a:solidFill>
              </a:rPr>
              <a:t>Populate Metadata Fields</a:t>
            </a:r>
          </a:p>
        </p:txBody>
      </p:sp>
      <p:grpSp>
        <p:nvGrpSpPr>
          <p:cNvPr id="23560" name="Group 12"/>
          <p:cNvGrpSpPr>
            <a:grpSpLocks/>
          </p:cNvGrpSpPr>
          <p:nvPr/>
        </p:nvGrpSpPr>
        <p:grpSpPr bwMode="auto">
          <a:xfrm>
            <a:off x="2463800" y="7696200"/>
            <a:ext cx="8305800" cy="1447800"/>
            <a:chOff x="1752600" y="4876801"/>
            <a:chExt cx="6629399" cy="1447799"/>
          </a:xfrm>
        </p:grpSpPr>
        <p:sp>
          <p:nvSpPr>
            <p:cNvPr id="14" name="Right Brace 13"/>
            <p:cNvSpPr/>
            <p:nvPr/>
          </p:nvSpPr>
          <p:spPr>
            <a:xfrm rot="5400000">
              <a:off x="4686300" y="1943101"/>
              <a:ext cx="761999" cy="6629399"/>
            </a:xfrm>
            <a:prstGeom prst="rightBrace">
              <a:avLst>
                <a:gd name="adj1" fmla="val 8333"/>
                <a:gd name="adj2" fmla="val 49569"/>
              </a:avLst>
            </a:prstGeom>
            <a:ln w="508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defRPr/>
              </a:pPr>
              <a:endParaRPr lang="en-US" dirty="0"/>
            </a:p>
          </p:txBody>
        </p:sp>
        <p:cxnSp>
          <p:nvCxnSpPr>
            <p:cNvPr id="15" name="Straight Connector 14"/>
            <p:cNvCxnSpPr/>
            <p:nvPr/>
          </p:nvCxnSpPr>
          <p:spPr>
            <a:xfrm rot="5400000">
              <a:off x="4724312" y="5943600"/>
              <a:ext cx="761999" cy="0"/>
            </a:xfrm>
            <a:prstGeom prst="line">
              <a:avLst/>
            </a:prstGeom>
            <a:ln w="508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23561" name="Straight Arrow Connector 16"/>
          <p:cNvCxnSpPr>
            <a:cxnSpLocks noChangeShapeType="1"/>
          </p:cNvCxnSpPr>
          <p:nvPr/>
        </p:nvCxnSpPr>
        <p:spPr bwMode="auto">
          <a:xfrm flipV="1">
            <a:off x="1625600" y="4495800"/>
            <a:ext cx="762000" cy="304800"/>
          </a:xfrm>
          <a:prstGeom prst="straightConnector1">
            <a:avLst/>
          </a:prstGeom>
          <a:noFill/>
          <a:ln w="50800" algn="ctr">
            <a:solidFill>
              <a:srgbClr val="000000"/>
            </a:solidFill>
            <a:round/>
            <a:headEnd/>
            <a:tailEnd type="arrow" w="med" len="med"/>
          </a:ln>
        </p:spPr>
      </p:cxnSp>
      <p:cxnSp>
        <p:nvCxnSpPr>
          <p:cNvPr id="23562" name="Straight Arrow Connector 30"/>
          <p:cNvCxnSpPr>
            <a:cxnSpLocks noChangeShapeType="1"/>
          </p:cNvCxnSpPr>
          <p:nvPr/>
        </p:nvCxnSpPr>
        <p:spPr bwMode="auto">
          <a:xfrm rot="5400000">
            <a:off x="4025900" y="3009900"/>
            <a:ext cx="685800" cy="609600"/>
          </a:xfrm>
          <a:prstGeom prst="straightConnector1">
            <a:avLst/>
          </a:prstGeom>
          <a:noFill/>
          <a:ln w="50800" algn="ctr">
            <a:solidFill>
              <a:srgbClr val="000000"/>
            </a:solidFill>
            <a:round/>
            <a:headEnd/>
            <a:tailEnd type="arrow" w="med" len="med"/>
          </a:ln>
        </p:spPr>
      </p:cxnSp>
      <p:cxnSp>
        <p:nvCxnSpPr>
          <p:cNvPr id="23563" name="Straight Arrow Connector 33"/>
          <p:cNvCxnSpPr>
            <a:cxnSpLocks noChangeShapeType="1"/>
          </p:cNvCxnSpPr>
          <p:nvPr/>
        </p:nvCxnSpPr>
        <p:spPr bwMode="auto">
          <a:xfrm rot="5400000">
            <a:off x="10617200" y="3200400"/>
            <a:ext cx="533400" cy="228600"/>
          </a:xfrm>
          <a:prstGeom prst="straightConnector1">
            <a:avLst/>
          </a:prstGeom>
          <a:noFill/>
          <a:ln w="50800" algn="ctr">
            <a:solidFill>
              <a:srgbClr val="000000"/>
            </a:solidFill>
            <a:round/>
            <a:headEnd/>
            <a:tailEnd type="arrow" w="med" len="med"/>
          </a:ln>
        </p:spPr>
      </p:cxn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smtClean="0"/>
              <a:t>Relevance to Data Management	</a:t>
            </a:r>
          </a:p>
        </p:txBody>
      </p:sp>
      <p:sp>
        <p:nvSpPr>
          <p:cNvPr id="24579" name="Content Placeholder 2"/>
          <p:cNvSpPr>
            <a:spLocks noGrp="1"/>
          </p:cNvSpPr>
          <p:nvPr>
            <p:ph idx="1"/>
          </p:nvPr>
        </p:nvSpPr>
        <p:spPr/>
        <p:txBody>
          <a:bodyPr/>
          <a:lstStyle/>
          <a:p>
            <a:pPr>
              <a:spcAft>
                <a:spcPts val="600"/>
              </a:spcAft>
            </a:pPr>
            <a:r>
              <a:rPr lang="en-US" smtClean="0"/>
              <a:t>Creating and maintaining metadata is part of the data management lifecycle.</a:t>
            </a:r>
          </a:p>
          <a:p>
            <a:pPr>
              <a:spcAft>
                <a:spcPts val="600"/>
              </a:spcAft>
            </a:pPr>
            <a:r>
              <a:rPr lang="en-US" smtClean="0"/>
              <a:t>docBUILDER makes it easy for users to update/maintain their metadata entries.</a:t>
            </a:r>
          </a:p>
          <a:p>
            <a:pPr>
              <a:spcAft>
                <a:spcPts val="600"/>
              </a:spcAft>
            </a:pPr>
            <a:r>
              <a:rPr lang="en-US" smtClean="0"/>
              <a:t>DIF entries provide a direct link (i.e. </a:t>
            </a:r>
            <a:r>
              <a:rPr lang="en-US" sz="2800" smtClean="0">
                <a:hlinkClick r:id="rId3"/>
              </a:rPr>
              <a:t>http://gcmd.nasa.gov/getdif.htm?GES_DISC_AIRI2CCF_NRT_V005</a:t>
            </a:r>
            <a:r>
              <a:rPr lang="en-US" smtClean="0"/>
              <a:t>) to metadata that can be added to data management reports.</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Rectangle 1"/>
          <p:cNvSpPr>
            <a:spLocks noGrp="1" noChangeArrowheads="1"/>
          </p:cNvSpPr>
          <p:nvPr>
            <p:ph type="title"/>
          </p:nvPr>
        </p:nvSpPr>
        <p:spPr/>
        <p:txBody>
          <a:bodyPr/>
          <a:lstStyle/>
          <a:p>
            <a:pPr eaLnBrk="1" hangingPunct="1"/>
            <a:r>
              <a:rPr lang="en-US" smtClean="0"/>
              <a:t>References and Resources</a:t>
            </a:r>
          </a:p>
        </p:txBody>
      </p:sp>
      <p:sp>
        <p:nvSpPr>
          <p:cNvPr id="25603" name="Rectangle 2"/>
          <p:cNvSpPr>
            <a:spLocks noGrp="1" noChangeArrowheads="1"/>
          </p:cNvSpPr>
          <p:nvPr>
            <p:ph type="body" idx="1"/>
          </p:nvPr>
        </p:nvSpPr>
        <p:spPr/>
        <p:txBody>
          <a:bodyPr/>
          <a:lstStyle/>
          <a:p>
            <a:pPr eaLnBrk="1" hangingPunct="1">
              <a:spcAft>
                <a:spcPts val="600"/>
              </a:spcAft>
            </a:pPr>
            <a:r>
              <a:rPr lang="en-US" smtClean="0">
                <a:solidFill>
                  <a:schemeClr val="tx1"/>
                </a:solidFill>
              </a:rPr>
              <a:t>National Aeronautics and Space Administration (NASA). 2010. “Directory Interchange Format (DIF) Writer's Guide”.</a:t>
            </a:r>
            <a:br>
              <a:rPr lang="en-US" smtClean="0">
                <a:solidFill>
                  <a:schemeClr val="tx1"/>
                </a:solidFill>
              </a:rPr>
            </a:br>
            <a:r>
              <a:rPr lang="en-US" smtClean="0">
                <a:solidFill>
                  <a:schemeClr val="tx1"/>
                </a:solidFill>
              </a:rPr>
              <a:t>Global Change Master Directory. </a:t>
            </a:r>
            <a:r>
              <a:rPr lang="en-US" smtClean="0">
                <a:solidFill>
                  <a:schemeClr val="tx1"/>
                </a:solidFill>
                <a:hlinkClick r:id="rId3"/>
              </a:rPr>
              <a:t>http://gcmd.nasa.gov/User/difguide/</a:t>
            </a:r>
            <a:endParaRPr lang="en-US" smtClean="0">
              <a:solidFill>
                <a:schemeClr val="tx1"/>
              </a:solidFill>
            </a:endParaRPr>
          </a:p>
          <a:p>
            <a:pPr eaLnBrk="1" hangingPunct="1">
              <a:spcAft>
                <a:spcPts val="600"/>
              </a:spcAft>
            </a:pPr>
            <a:r>
              <a:rPr lang="en-US" smtClean="0">
                <a:solidFill>
                  <a:schemeClr val="tx1"/>
                </a:solidFill>
              </a:rPr>
              <a:t>National Aeronautics and Space Administration (NASA). Global Change Master Directory (GCMD). </a:t>
            </a:r>
            <a:r>
              <a:rPr lang="en-US" smtClean="0">
                <a:solidFill>
                  <a:schemeClr val="tx1"/>
                </a:solidFill>
                <a:hlinkClick r:id="rId4"/>
              </a:rPr>
              <a:t>http://gcmd.nasa.gov/</a:t>
            </a:r>
            <a:endParaRPr lang="en-US" smtClean="0">
              <a:solidFill>
                <a:schemeClr val="tx1"/>
              </a:solidFill>
            </a:endParaRPr>
          </a:p>
          <a:p>
            <a:pPr eaLnBrk="1" hangingPunct="1">
              <a:spcAft>
                <a:spcPts val="600"/>
              </a:spcAft>
            </a:pPr>
            <a:r>
              <a:rPr lang="en-US" smtClean="0">
                <a:solidFill>
                  <a:schemeClr val="tx1"/>
                </a:solidFill>
              </a:rPr>
              <a:t>National Aeronautics and Space Administration (NASA). docBUILDER: </a:t>
            </a:r>
            <a:r>
              <a:rPr lang="en-US" smtClean="0">
                <a:solidFill>
                  <a:schemeClr val="tx1"/>
                </a:solidFill>
                <a:hlinkClick r:id="rId5"/>
              </a:rPr>
              <a:t>http://gcmd.nasa.gov/User/authoring.html</a:t>
            </a:r>
            <a:endParaRPr lang="en-US" smtClean="0">
              <a:solidFill>
                <a:schemeClr val="tx1"/>
              </a:solidFill>
            </a:endParaRPr>
          </a:p>
          <a:p>
            <a:pPr eaLnBrk="1" hangingPunct="1">
              <a:spcAft>
                <a:spcPts val="600"/>
              </a:spcAft>
            </a:pPr>
            <a:endParaRPr lang="en-US" smtClean="0">
              <a:solidFill>
                <a:schemeClr val="tx1"/>
              </a:solidFill>
            </a:endParaRPr>
          </a:p>
          <a:p>
            <a:pPr eaLnBrk="1" hangingPunct="1">
              <a:spcAft>
                <a:spcPts val="600"/>
              </a:spcAft>
            </a:pPr>
            <a:endParaRPr lang="en-US" smtClean="0">
              <a:solidFill>
                <a:schemeClr val="tx1"/>
              </a:solidFill>
            </a:endParaRPr>
          </a:p>
          <a:p>
            <a:pPr eaLnBrk="1" hangingPunct="1">
              <a:spcAft>
                <a:spcPts val="600"/>
              </a:spcAft>
            </a:pPr>
            <a:endParaRPr lang="en-US" smtClean="0">
              <a:solidFill>
                <a:schemeClr val="tx1"/>
              </a:solidFill>
            </a:endParaRPr>
          </a:p>
          <a:p>
            <a:pPr eaLnBrk="1" hangingPunct="1">
              <a:spcAft>
                <a:spcPts val="600"/>
              </a:spcAft>
            </a:pPr>
            <a:endParaRPr lang="en-US" smtClean="0">
              <a:solidFill>
                <a:schemeClr val="tx1"/>
              </a:solidFill>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1"/>
          <p:cNvSpPr>
            <a:spLocks noGrp="1" noChangeArrowheads="1"/>
          </p:cNvSpPr>
          <p:nvPr>
            <p:ph type="title"/>
          </p:nvPr>
        </p:nvSpPr>
        <p:spPr/>
        <p:txBody>
          <a:bodyPr/>
          <a:lstStyle/>
          <a:p>
            <a:pPr eaLnBrk="1" hangingPunct="1"/>
            <a:r>
              <a:rPr lang="en-US" smtClean="0"/>
              <a:t>Other Relevant Modules</a:t>
            </a:r>
          </a:p>
        </p:txBody>
      </p:sp>
      <p:sp>
        <p:nvSpPr>
          <p:cNvPr id="26627" name="Rectangle 2"/>
          <p:cNvSpPr>
            <a:spLocks noGrp="1" noChangeArrowheads="1"/>
          </p:cNvSpPr>
          <p:nvPr>
            <p:ph type="body" idx="1"/>
          </p:nvPr>
        </p:nvSpPr>
        <p:spPr/>
        <p:txBody>
          <a:bodyPr/>
          <a:lstStyle/>
          <a:p>
            <a:pPr eaLnBrk="1" hangingPunct="1"/>
            <a:r>
              <a:rPr lang="en-US" smtClean="0">
                <a:solidFill>
                  <a:schemeClr val="tx1"/>
                </a:solidFill>
              </a:rPr>
              <a:t>Metadata for discovery</a:t>
            </a:r>
          </a:p>
          <a:p>
            <a:pPr eaLnBrk="1" hangingPunct="1"/>
            <a:r>
              <a:rPr lang="en-US" smtClean="0">
                <a:solidFill>
                  <a:schemeClr val="tx1"/>
                </a:solidFill>
              </a:rPr>
              <a:t>Advertising your data</a:t>
            </a:r>
          </a:p>
          <a:p>
            <a:pPr lvl="1" eaLnBrk="1" hangingPunct="1"/>
            <a:r>
              <a:rPr lang="en-US" smtClean="0">
                <a:solidFill>
                  <a:schemeClr val="tx1"/>
                </a:solidFill>
              </a:rPr>
              <a:t>Using portals and registries</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Title &amp; Subtitle">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amp; Subtitle">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amp; Subtitl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Photo - 3 Up">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3 Up">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3 U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Title &amp; Bullets - Left">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amp; Bullets - Left">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amp; Bullets - Lef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Title &amp; Bullets - Right">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amp; Bullets - Right">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amp; Bullets - Righ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Bullets">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Bullets">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Title - Top">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 Top">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 To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5.xml><?xml version="1.0" encoding="utf-8"?>
<a:theme xmlns:a="http://schemas.openxmlformats.org/drawingml/2006/main" name="Title &amp; Bullets - 2 Column">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amp; Bullets - 2 Column">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amp; Bullets - 2 Colum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6.xml><?xml version="1.0" encoding="utf-8"?>
<a:theme xmlns:a="http://schemas.openxmlformats.org/drawingml/2006/main" name="Blank">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Blank">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Blank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7.xml><?xml version="1.0" encoding="utf-8"?>
<a:theme xmlns:a="http://schemas.openxmlformats.org/drawingml/2006/main" name="Photo - Vertical">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Vertical">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Vertic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8.xml><?xml version="1.0" encoding="utf-8"?>
<a:theme xmlns:a="http://schemas.openxmlformats.org/drawingml/2006/main" name="Photo - Horizontal">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Horizontal">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Horizonta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19.xml><?xml version="1.0" encoding="utf-8"?>
<a:theme xmlns:a="http://schemas.openxmlformats.org/drawingml/2006/main" name="Title - Center">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 Center">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 Cen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itle &amp; Bullets">
  <a:themeElements>
    <a:clrScheme name="">
      <a:dk1>
        <a:srgbClr val="000000"/>
      </a:dk1>
      <a:lt1>
        <a:srgbClr val="FFFFFF"/>
      </a:lt1>
      <a:dk2>
        <a:srgbClr val="000000"/>
      </a:dk2>
      <a:lt2>
        <a:srgbClr val="00000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amp; Bullets">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amp; Bullet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20.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Photo - 4 Up">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4 Up">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4 U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Photo - 2 Up Landscape">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2 Up Landscape">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2 Up Landscap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Photo - 2 Up Portrait &amp; Landscape">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2 Up Portrait &amp; Landscape">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2 Up Portrait &amp; Landscap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Photo - 2 Up Portrait">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2 Up Portrait">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2 Up Portrai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Photo - 3 Up Portrait">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3 Up Portrait">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3 Up Portrai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Photo - Big">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Photo - Big">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Photo - Big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Title, Bullets &amp; Photo">
  <a:themeElements>
    <a:clrScheme name="">
      <a:dk1>
        <a:srgbClr val="000000"/>
      </a:dk1>
      <a:lt1>
        <a:srgbClr val="FFFFFF"/>
      </a:lt1>
      <a:dk2>
        <a:srgbClr val="000000"/>
      </a:dk2>
      <a:lt2>
        <a:srgbClr val="808080"/>
      </a:lt2>
      <a:accent1>
        <a:srgbClr val="BFBFBF"/>
      </a:accent1>
      <a:accent2>
        <a:srgbClr val="333399"/>
      </a:accent2>
      <a:accent3>
        <a:srgbClr val="FFFFFF"/>
      </a:accent3>
      <a:accent4>
        <a:srgbClr val="000000"/>
      </a:accent4>
      <a:accent5>
        <a:srgbClr val="DCDCDC"/>
      </a:accent5>
      <a:accent6>
        <a:srgbClr val="2D2D8A"/>
      </a:accent6>
      <a:hlink>
        <a:srgbClr val="009999"/>
      </a:hlink>
      <a:folHlink>
        <a:srgbClr val="99CC00"/>
      </a:folHlink>
    </a:clrScheme>
    <a:fontScheme name="Title, Bullets &amp; Photo">
      <a:majorFont>
        <a:latin typeface="Helvetica Neue Light"/>
        <a:ea typeface="ヒラギノ角ゴ ProN W3"/>
        <a:cs typeface="ヒラギノ角ゴ ProN W3"/>
      </a:majorFont>
      <a:minorFont>
        <a:latin typeface="Helvetica Neue"/>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spDef>
    <a:lnDef>
      <a:spPr bwMode="auto">
        <a:xfrm>
          <a:off x="0" y="0"/>
          <a:ext cx="1" cy="1"/>
        </a:xfrm>
        <a:custGeom>
          <a:avLst/>
          <a:gdLst/>
          <a:ahLst/>
          <a:cxnLst/>
          <a:rect l="0" t="0" r="0" b="0"/>
          <a:pathLst/>
        </a:custGeom>
        <a:solidFill>
          <a:srgbClr val="BFBFBF"/>
        </a:solid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a:ln>
              <a:noFill/>
            </a:ln>
            <a:solidFill>
              <a:srgbClr val="000000"/>
            </a:solidFill>
            <a:effectLst/>
            <a:latin typeface="Helvetica Neue Light" charset="0"/>
            <a:ea typeface="ヒラギノ角ゴ ProN W3" charset="0"/>
            <a:cs typeface="ヒラギノ角ゴ ProN W3" charset="0"/>
            <a:sym typeface="Helvetica Neue Light" charset="0"/>
          </a:defRPr>
        </a:defPPr>
      </a:lstStyle>
    </a:lnDef>
  </a:objectDefaults>
  <a:extraClrSchemeLst>
    <a:extraClrScheme>
      <a:clrScheme name="Title, Bullets &amp; Phot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5745</TotalTime>
  <Pages>0</Pages>
  <Words>1197</Words>
  <Characters>0</Characters>
  <Application>Microsoft Office PowerPoint</Application>
  <PresentationFormat>Custom</PresentationFormat>
  <Lines>0</Lines>
  <Paragraphs>107</Paragraphs>
  <Slides>8</Slides>
  <Notes>8</Notes>
  <HiddenSlides>0</HiddenSlides>
  <MMClips>0</MMClips>
  <ScaleCrop>false</ScaleCrop>
  <HeadingPairs>
    <vt:vector size="6" baseType="variant">
      <vt:variant>
        <vt:lpstr>Fonts Used</vt:lpstr>
      </vt:variant>
      <vt:variant>
        <vt:i4>6</vt:i4>
      </vt:variant>
      <vt:variant>
        <vt:lpstr>Theme</vt:lpstr>
      </vt:variant>
      <vt:variant>
        <vt:i4>19</vt:i4>
      </vt:variant>
      <vt:variant>
        <vt:lpstr>Slide Titles</vt:lpstr>
      </vt:variant>
      <vt:variant>
        <vt:i4>8</vt:i4>
      </vt:variant>
    </vt:vector>
  </HeadingPairs>
  <TitlesOfParts>
    <vt:vector size="33" baseType="lpstr">
      <vt:lpstr>Helvetica Neue Light</vt:lpstr>
      <vt:lpstr>ヒラギノ角ゴ ProN W3</vt:lpstr>
      <vt:lpstr>Arial</vt:lpstr>
      <vt:lpstr>Helvetica Neue</vt:lpstr>
      <vt:lpstr>Calibri</vt:lpstr>
      <vt:lpstr>MS PGothic</vt:lpstr>
      <vt:lpstr>Title &amp; Subtitle</vt:lpstr>
      <vt:lpstr>Title &amp; Bullets</vt:lpstr>
      <vt:lpstr>Photo - 4 Up</vt:lpstr>
      <vt:lpstr>Photo - 2 Up Landscape</vt:lpstr>
      <vt:lpstr>Photo - 2 Up Portrait &amp; Landscape</vt:lpstr>
      <vt:lpstr>Photo - 2 Up Portrait</vt:lpstr>
      <vt:lpstr>Photo - 3 Up Portrait</vt:lpstr>
      <vt:lpstr>Photo - Big</vt:lpstr>
      <vt:lpstr>Title, Bullets &amp; Photo</vt:lpstr>
      <vt:lpstr>Photo - 3 Up</vt:lpstr>
      <vt:lpstr>Title &amp; Bullets - Left</vt:lpstr>
      <vt:lpstr>Title &amp; Bullets - Right</vt:lpstr>
      <vt:lpstr>Bullets</vt:lpstr>
      <vt:lpstr>Title - Top</vt:lpstr>
      <vt:lpstr>Title &amp; Bullets - 2 Column</vt:lpstr>
      <vt:lpstr>Blank</vt:lpstr>
      <vt:lpstr>Photo - Vertical</vt:lpstr>
      <vt:lpstr>Photo - Horizontal</vt:lpstr>
      <vt:lpstr>Title - Center</vt:lpstr>
      <vt:lpstr>Using Portals and Registries:  Publishing Metadata to GCMD</vt:lpstr>
      <vt:lpstr>Overview</vt:lpstr>
      <vt:lpstr>Global Change Master Directory (GCMD)</vt:lpstr>
      <vt:lpstr>Publishing Metadata</vt:lpstr>
      <vt:lpstr>Using docBUILDER</vt:lpstr>
      <vt:lpstr>Relevance to Data Management </vt:lpstr>
      <vt:lpstr>References and Resources</vt:lpstr>
      <vt:lpstr>Other Relevant Modules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ESIP Federation 101</dc:title>
  <dc:creator>Stevens, Tyler B. (GSFC-610.2)[Affiliate]</dc:creator>
  <cp:lastModifiedBy>tstevens</cp:lastModifiedBy>
  <cp:revision>115</cp:revision>
  <dcterms:created xsi:type="dcterms:W3CDTF">2011-08-09T22:31:13Z</dcterms:created>
  <dcterms:modified xsi:type="dcterms:W3CDTF">2012-07-17T17:34:44Z</dcterms:modified>
</cp:coreProperties>
</file>