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1FFE-1D04-4809-9B33-76BAFD6EB258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1048D-A4C7-4478-B990-DF076D8BD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72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1FFE-1D04-4809-9B33-76BAFD6EB258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1048D-A4C7-4478-B990-DF076D8BD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883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1FFE-1D04-4809-9B33-76BAFD6EB258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1048D-A4C7-4478-B990-DF076D8BD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742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1FFE-1D04-4809-9B33-76BAFD6EB258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1048D-A4C7-4478-B990-DF076D8BD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16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1FFE-1D04-4809-9B33-76BAFD6EB258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1048D-A4C7-4478-B990-DF076D8BD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858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1FFE-1D04-4809-9B33-76BAFD6EB258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1048D-A4C7-4478-B990-DF076D8BD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11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1FFE-1D04-4809-9B33-76BAFD6EB258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1048D-A4C7-4478-B990-DF076D8BD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182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1FFE-1D04-4809-9B33-76BAFD6EB258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1048D-A4C7-4478-B990-DF076D8BD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9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1FFE-1D04-4809-9B33-76BAFD6EB258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1048D-A4C7-4478-B990-DF076D8BD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837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1FFE-1D04-4809-9B33-76BAFD6EB258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1048D-A4C7-4478-B990-DF076D8BD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16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1FFE-1D04-4809-9B33-76BAFD6EB258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1048D-A4C7-4478-B990-DF076D8BD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502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81FFE-1D04-4809-9B33-76BAFD6EB258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1048D-A4C7-4478-B990-DF076D8BD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85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semanticommunity.info/Data_Science/Data_Science_for_EPA_Air_Data#Stor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9811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Data Analytics Needs Scenario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Earth Science Data Analytics</a:t>
            </a:r>
            <a:br>
              <a:rPr lang="en-US" sz="3100" dirty="0" smtClean="0"/>
            </a:br>
            <a:r>
              <a:rPr lang="en-US" sz="3100" dirty="0" smtClean="0"/>
              <a:t>Federation of Earth Science Information Partners</a:t>
            </a:r>
            <a:br>
              <a:rPr lang="en-US" sz="3100" dirty="0" smtClean="0"/>
            </a:br>
            <a:r>
              <a:rPr lang="en-US" sz="3100" dirty="0" smtClean="0"/>
              <a:t>April 17, 2014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724400"/>
            <a:ext cx="6553200" cy="1752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/>
              <a:t>Joan L. Aron, Ph.D.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Aron Environmental Consulting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Columbia, Maryland</a:t>
            </a:r>
          </a:p>
        </p:txBody>
      </p:sp>
    </p:spTree>
    <p:extLst>
      <p:ext uri="{BB962C8B-B14F-4D97-AF65-F5344CB8AC3E}">
        <p14:creationId xmlns:p14="http://schemas.microsoft.com/office/powerpoint/2010/main" val="2512335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End User of Big Data</a:t>
            </a:r>
            <a:br>
              <a:rPr lang="en-US" dirty="0" smtClean="0"/>
            </a:br>
            <a:r>
              <a:rPr lang="en-US" dirty="0" smtClean="0"/>
              <a:t>Perspective of Risk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28520"/>
            <a:ext cx="8229600" cy="4525963"/>
          </a:xfrm>
        </p:spPr>
        <p:txBody>
          <a:bodyPr/>
          <a:lstStyle/>
          <a:p>
            <a:r>
              <a:rPr lang="en-US" dirty="0" smtClean="0"/>
              <a:t>Risk analysis for environmental issues.</a:t>
            </a:r>
          </a:p>
          <a:p>
            <a:r>
              <a:rPr lang="en-US" dirty="0" smtClean="0"/>
              <a:t>Trends (comparisons) across time and space.</a:t>
            </a:r>
          </a:p>
          <a:p>
            <a:r>
              <a:rPr lang="en-US" dirty="0" smtClean="0"/>
              <a:t>Other end user needs may be different.  </a:t>
            </a:r>
          </a:p>
          <a:p>
            <a:r>
              <a:rPr lang="en-US" dirty="0" smtClean="0"/>
              <a:t>Example: Emergency response systems need the latest data but not historical data.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5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End User of Big Data</a:t>
            </a:r>
            <a:br>
              <a:rPr lang="en-US" dirty="0" smtClean="0"/>
            </a:br>
            <a:r>
              <a:rPr lang="en-US" dirty="0" smtClean="0"/>
              <a:t>Continuity of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Continuity – Will these data continue?</a:t>
            </a:r>
          </a:p>
          <a:p>
            <a:r>
              <a:rPr lang="en-US" dirty="0" smtClean="0"/>
              <a:t>Continuity -- Criterion for usability of Big Data.</a:t>
            </a:r>
          </a:p>
          <a:p>
            <a:r>
              <a:rPr lang="en-US" dirty="0" smtClean="0"/>
              <a:t>Decennial census has constitutional mandate but mandates are not typical.  </a:t>
            </a:r>
          </a:p>
          <a:p>
            <a:r>
              <a:rPr lang="en-US" dirty="0" smtClean="0"/>
              <a:t>Data re-analysis can provide continuity for multiple sources that may change over time. </a:t>
            </a:r>
          </a:p>
          <a:p>
            <a:r>
              <a:rPr lang="en-US" dirty="0" smtClean="0"/>
              <a:t>NASA has MERRA re-analysis of climate data supporting research on global climate models </a:t>
            </a:r>
            <a:r>
              <a:rPr lang="en-US" smtClean="0"/>
              <a:t>that determines </a:t>
            </a:r>
            <a:r>
              <a:rPr lang="en-US" dirty="0" smtClean="0"/>
              <a:t>spatial and temporal scales.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82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End User of Big Data</a:t>
            </a:r>
            <a:br>
              <a:rPr lang="en-US" dirty="0" smtClean="0"/>
            </a:br>
            <a:r>
              <a:rPr lang="en-US" dirty="0" smtClean="0"/>
              <a:t>Linkages of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Linkages  – Ability to link datasets from different agencies, sectors and/or disciplines.  </a:t>
            </a:r>
          </a:p>
          <a:p>
            <a:r>
              <a:rPr lang="en-US" dirty="0" smtClean="0"/>
              <a:t>Linkages -- Criterion for usability of Big Data. </a:t>
            </a:r>
          </a:p>
          <a:p>
            <a:r>
              <a:rPr lang="en-US" dirty="0"/>
              <a:t>Interagency Council on Climate Preparedness and Resilience </a:t>
            </a:r>
            <a:r>
              <a:rPr lang="en-US" i="1" dirty="0" smtClean="0"/>
              <a:t>(Co-Chairs: Council on Environmental Quality; Office of Science &amp; Technology Policy</a:t>
            </a:r>
            <a:r>
              <a:rPr lang="en-US" i="1" dirty="0"/>
              <a:t>; Assistant to President </a:t>
            </a:r>
            <a:r>
              <a:rPr lang="en-US" i="1" dirty="0" smtClean="0"/>
              <a:t>for Homeland Security &amp; Counterterrorism)</a:t>
            </a:r>
          </a:p>
          <a:p>
            <a:r>
              <a:rPr lang="en-US" dirty="0" smtClean="0"/>
              <a:t>Executive </a:t>
            </a:r>
            <a:r>
              <a:rPr lang="en-US" dirty="0"/>
              <a:t>Order </a:t>
            </a:r>
            <a:r>
              <a:rPr lang="en-US" dirty="0" smtClean="0"/>
              <a:t>13653 (11/2013) -- Preparing </a:t>
            </a:r>
            <a:r>
              <a:rPr lang="en-US" dirty="0"/>
              <a:t>the United States for the Impacts of Climate </a:t>
            </a:r>
            <a:r>
              <a:rPr lang="en-US" dirty="0" smtClean="0"/>
              <a:t>Change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60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End User of Big Data</a:t>
            </a:r>
            <a:br>
              <a:rPr lang="en-US" dirty="0" smtClean="0"/>
            </a:br>
            <a:r>
              <a:rPr lang="en-US" dirty="0" smtClean="0"/>
              <a:t>Linkages: Climate and Air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Higher temperatures in urban areas and likely associated increases in ground-level ozone exacerbate heart and lung diseases (US Climate Change Science Program). </a:t>
            </a:r>
          </a:p>
          <a:p>
            <a:r>
              <a:rPr lang="en-US" dirty="0" smtClean="0"/>
              <a:t>Air temperature inversion over Europe in mid-March 2014 trapped particulate matter, causing air quality crisis in Paris (Haze over France, NASA Earth Observatory, 3/18/2014).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0029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End User of Big Data</a:t>
            </a:r>
            <a:br>
              <a:rPr lang="en-US" dirty="0" smtClean="0"/>
            </a:br>
            <a:r>
              <a:rPr lang="en-US" dirty="0" smtClean="0"/>
              <a:t>Linkages: Climate and Air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Air quality data: typically ground-based; satellite observations of aerosols </a:t>
            </a:r>
          </a:p>
          <a:p>
            <a:r>
              <a:rPr lang="en-US" dirty="0" smtClean="0"/>
              <a:t>Air quality data:  concentrations of pollutants, alerts, impacts </a:t>
            </a:r>
          </a:p>
          <a:p>
            <a:r>
              <a:rPr lang="en-US" dirty="0" smtClean="0"/>
              <a:t>EPA Air Data: data from outdoor monitors as far back as 1980 </a:t>
            </a:r>
          </a:p>
          <a:p>
            <a:r>
              <a:rPr lang="en-US" dirty="0">
                <a:hlinkClick r:id="rId2"/>
              </a:rPr>
              <a:t>http://semanticommunity.info/Data_Science/Data_Science_for_EPA_Air_Data#Stor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621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End User of Big Data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mtClean="0"/>
              <a:t>Thanks for </a:t>
            </a:r>
            <a:r>
              <a:rPr lang="en-US" dirty="0" smtClean="0"/>
              <a:t>background information and </a:t>
            </a:r>
            <a:r>
              <a:rPr lang="en-US" smtClean="0"/>
              <a:t>helpful discussion from: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Brand </a:t>
            </a:r>
            <a:r>
              <a:rPr lang="en-US" dirty="0" err="1" smtClean="0"/>
              <a:t>Niemann</a:t>
            </a:r>
            <a:r>
              <a:rPr lang="en-US" dirty="0"/>
              <a:t> </a:t>
            </a:r>
            <a:r>
              <a:rPr lang="en-US" dirty="0" smtClean="0"/>
              <a:t>(Semantic Community)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John </a:t>
            </a:r>
            <a:r>
              <a:rPr lang="en-US" dirty="0" err="1" smtClean="0"/>
              <a:t>Schnase</a:t>
            </a:r>
            <a:r>
              <a:rPr lang="en-US" dirty="0" smtClean="0"/>
              <a:t> (NASA)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Steve </a:t>
            </a:r>
            <a:r>
              <a:rPr lang="en-US" dirty="0" err="1" smtClean="0"/>
              <a:t>Kempler</a:t>
            </a:r>
            <a:r>
              <a:rPr lang="en-US" dirty="0" smtClean="0"/>
              <a:t> (NASA)</a:t>
            </a:r>
          </a:p>
        </p:txBody>
      </p:sp>
    </p:spTree>
    <p:extLst>
      <p:ext uri="{BB962C8B-B14F-4D97-AF65-F5344CB8AC3E}">
        <p14:creationId xmlns:p14="http://schemas.microsoft.com/office/powerpoint/2010/main" val="127879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332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Data Analytics Needs Scenario  Earth Science Data Analytics Federation of Earth Science Information Partners April 17, 2014</vt:lpstr>
      <vt:lpstr>End User of Big Data Perspective of Risk Analysis</vt:lpstr>
      <vt:lpstr>End User of Big Data Continuity of Data</vt:lpstr>
      <vt:lpstr>End User of Big Data Linkages of Data</vt:lpstr>
      <vt:lpstr>End User of Big Data Linkages: Climate and Air Quality</vt:lpstr>
      <vt:lpstr>End User of Big Data Linkages: Climate and Air Quality</vt:lpstr>
      <vt:lpstr>End User of Big Data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Analytics Needs Scenario</dc:title>
  <dc:creator>Owner</dc:creator>
  <cp:lastModifiedBy>Owner</cp:lastModifiedBy>
  <cp:revision>39</cp:revision>
  <dcterms:created xsi:type="dcterms:W3CDTF">2014-04-14T17:29:27Z</dcterms:created>
  <dcterms:modified xsi:type="dcterms:W3CDTF">2014-04-17T13:52:34Z</dcterms:modified>
</cp:coreProperties>
</file>