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Masters/slideMaster17.xml" ContentType="application/vnd.openxmlformats-officedocument.presentationml.slideMaster+xml"/>
  <Override PartName="/ppt/slideMasters/slideMaster18.xml" ContentType="application/vnd.openxmlformats-officedocument.presentationml.slideMaster+xml"/>
  <Override PartName="/ppt/slideMasters/slideMaster1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theme/theme12.xml" ContentType="application/vnd.openxmlformats-officedocument.theme+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theme/theme13.xml" ContentType="application/vnd.openxmlformats-officedocument.theme+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theme/theme14.xml" ContentType="application/vnd.openxmlformats-officedocument.theme+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slideLayouts/slideLayout160.xml" ContentType="application/vnd.openxmlformats-officedocument.presentationml.slideLayout+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theme/theme15.xml" ContentType="application/vnd.openxmlformats-officedocument.theme+xml"/>
  <Override PartName="/ppt/slideLayouts/slideLayout166.xml" ContentType="application/vnd.openxmlformats-officedocument.presentationml.slideLayout+xml"/>
  <Override PartName="/ppt/slideLayouts/slideLayout167.xml" ContentType="application/vnd.openxmlformats-officedocument.presentationml.slideLayout+xml"/>
  <Override PartName="/ppt/slideLayouts/slideLayout168.xml" ContentType="application/vnd.openxmlformats-officedocument.presentationml.slideLayout+xml"/>
  <Override PartName="/ppt/slideLayouts/slideLayout169.xml" ContentType="application/vnd.openxmlformats-officedocument.presentationml.slideLayout+xml"/>
  <Override PartName="/ppt/slideLayouts/slideLayout170.xml" ContentType="application/vnd.openxmlformats-officedocument.presentationml.slideLayout+xml"/>
  <Override PartName="/ppt/slideLayouts/slideLayout171.xml" ContentType="application/vnd.openxmlformats-officedocument.presentationml.slideLayout+xml"/>
  <Override PartName="/ppt/slideLayouts/slideLayout172.xml" ContentType="application/vnd.openxmlformats-officedocument.presentationml.slideLayout+xml"/>
  <Override PartName="/ppt/slideLayouts/slideLayout173.xml" ContentType="application/vnd.openxmlformats-officedocument.presentationml.slideLayout+xml"/>
  <Override PartName="/ppt/slideLayouts/slideLayout174.xml" ContentType="application/vnd.openxmlformats-officedocument.presentationml.slideLayout+xml"/>
  <Override PartName="/ppt/slideLayouts/slideLayout175.xml" ContentType="application/vnd.openxmlformats-officedocument.presentationml.slideLayout+xml"/>
  <Override PartName="/ppt/slideLayouts/slideLayout176.xml" ContentType="application/vnd.openxmlformats-officedocument.presentationml.slideLayout+xml"/>
  <Override PartName="/ppt/theme/theme16.xml" ContentType="application/vnd.openxmlformats-officedocument.theme+xml"/>
  <Override PartName="/ppt/slideLayouts/slideLayout177.xml" ContentType="application/vnd.openxmlformats-officedocument.presentationml.slideLayout+xml"/>
  <Override PartName="/ppt/slideLayouts/slideLayout178.xml" ContentType="application/vnd.openxmlformats-officedocument.presentationml.slideLayout+xml"/>
  <Override PartName="/ppt/slideLayouts/slideLayout179.xml" ContentType="application/vnd.openxmlformats-officedocument.presentationml.slideLayout+xml"/>
  <Override PartName="/ppt/slideLayouts/slideLayout180.xml" ContentType="application/vnd.openxmlformats-officedocument.presentationml.slideLayout+xml"/>
  <Override PartName="/ppt/slideLayouts/slideLayout181.xml" ContentType="application/vnd.openxmlformats-officedocument.presentationml.slideLayout+xml"/>
  <Override PartName="/ppt/slideLayouts/slideLayout182.xml" ContentType="application/vnd.openxmlformats-officedocument.presentationml.slideLayout+xml"/>
  <Override PartName="/ppt/slideLayouts/slideLayout183.xml" ContentType="application/vnd.openxmlformats-officedocument.presentationml.slideLayout+xml"/>
  <Override PartName="/ppt/slideLayouts/slideLayout184.xml" ContentType="application/vnd.openxmlformats-officedocument.presentationml.slideLayout+xml"/>
  <Override PartName="/ppt/slideLayouts/slideLayout185.xml" ContentType="application/vnd.openxmlformats-officedocument.presentationml.slideLayout+xml"/>
  <Override PartName="/ppt/slideLayouts/slideLayout186.xml" ContentType="application/vnd.openxmlformats-officedocument.presentationml.slideLayout+xml"/>
  <Override PartName="/ppt/slideLayouts/slideLayout187.xml" ContentType="application/vnd.openxmlformats-officedocument.presentationml.slideLayout+xml"/>
  <Override PartName="/ppt/theme/theme17.xml" ContentType="application/vnd.openxmlformats-officedocument.theme+xml"/>
  <Override PartName="/ppt/slideLayouts/slideLayout188.xml" ContentType="application/vnd.openxmlformats-officedocument.presentationml.slideLayout+xml"/>
  <Override PartName="/ppt/slideLayouts/slideLayout189.xml" ContentType="application/vnd.openxmlformats-officedocument.presentationml.slideLayout+xml"/>
  <Override PartName="/ppt/slideLayouts/slideLayout190.xml" ContentType="application/vnd.openxmlformats-officedocument.presentationml.slideLayout+xml"/>
  <Override PartName="/ppt/slideLayouts/slideLayout191.xml" ContentType="application/vnd.openxmlformats-officedocument.presentationml.slideLayout+xml"/>
  <Override PartName="/ppt/slideLayouts/slideLayout192.xml" ContentType="application/vnd.openxmlformats-officedocument.presentationml.slideLayout+xml"/>
  <Override PartName="/ppt/slideLayouts/slideLayout193.xml" ContentType="application/vnd.openxmlformats-officedocument.presentationml.slideLayout+xml"/>
  <Override PartName="/ppt/slideLayouts/slideLayout194.xml" ContentType="application/vnd.openxmlformats-officedocument.presentationml.slideLayout+xml"/>
  <Override PartName="/ppt/slideLayouts/slideLayout195.xml" ContentType="application/vnd.openxmlformats-officedocument.presentationml.slideLayout+xml"/>
  <Override PartName="/ppt/slideLayouts/slideLayout196.xml" ContentType="application/vnd.openxmlformats-officedocument.presentationml.slideLayout+xml"/>
  <Override PartName="/ppt/slideLayouts/slideLayout197.xml" ContentType="application/vnd.openxmlformats-officedocument.presentationml.slideLayout+xml"/>
  <Override PartName="/ppt/slideLayouts/slideLayout198.xml" ContentType="application/vnd.openxmlformats-officedocument.presentationml.slideLayout+xml"/>
  <Override PartName="/ppt/theme/theme18.xml" ContentType="application/vnd.openxmlformats-officedocument.theme+xml"/>
  <Override PartName="/ppt/slideLayouts/slideLayout199.xml" ContentType="application/vnd.openxmlformats-officedocument.presentationml.slideLayout+xml"/>
  <Override PartName="/ppt/slideLayouts/slideLayout200.xml" ContentType="application/vnd.openxmlformats-officedocument.presentationml.slideLayout+xml"/>
  <Override PartName="/ppt/slideLayouts/slideLayout201.xml" ContentType="application/vnd.openxmlformats-officedocument.presentationml.slideLayout+xml"/>
  <Override PartName="/ppt/slideLayouts/slideLayout202.xml" ContentType="application/vnd.openxmlformats-officedocument.presentationml.slideLayout+xml"/>
  <Override PartName="/ppt/slideLayouts/slideLayout203.xml" ContentType="application/vnd.openxmlformats-officedocument.presentationml.slideLayout+xml"/>
  <Override PartName="/ppt/slideLayouts/slideLayout204.xml" ContentType="application/vnd.openxmlformats-officedocument.presentationml.slideLayout+xml"/>
  <Override PartName="/ppt/slideLayouts/slideLayout205.xml" ContentType="application/vnd.openxmlformats-officedocument.presentationml.slideLayout+xml"/>
  <Override PartName="/ppt/slideLayouts/slideLayout206.xml" ContentType="application/vnd.openxmlformats-officedocument.presentationml.slideLayout+xml"/>
  <Override PartName="/ppt/slideLayouts/slideLayout207.xml" ContentType="application/vnd.openxmlformats-officedocument.presentationml.slideLayout+xml"/>
  <Override PartName="/ppt/slideLayouts/slideLayout208.xml" ContentType="application/vnd.openxmlformats-officedocument.presentationml.slideLayout+xml"/>
  <Override PartName="/ppt/slideLayouts/slideLayout209.xml" ContentType="application/vnd.openxmlformats-officedocument.presentationml.slideLayout+xml"/>
  <Override PartName="/ppt/theme/theme19.xml" ContentType="application/vnd.openxmlformats-officedocument.theme+xml"/>
  <Override PartName="/ppt/theme/theme20.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 id="2147483650" r:id="rId3"/>
    <p:sldMasterId id="2147483651" r:id="rId4"/>
    <p:sldMasterId id="2147483652" r:id="rId5"/>
    <p:sldMasterId id="2147483653" r:id="rId6"/>
    <p:sldMasterId id="2147483654" r:id="rId7"/>
    <p:sldMasterId id="2147483655" r:id="rId8"/>
    <p:sldMasterId id="2147483656" r:id="rId9"/>
    <p:sldMasterId id="2147483657" r:id="rId10"/>
    <p:sldMasterId id="2147483658" r:id="rId11"/>
    <p:sldMasterId id="2147483659" r:id="rId12"/>
    <p:sldMasterId id="2147483660" r:id="rId13"/>
    <p:sldMasterId id="2147483661" r:id="rId14"/>
    <p:sldMasterId id="2147483662" r:id="rId15"/>
    <p:sldMasterId id="2147483663" r:id="rId16"/>
    <p:sldMasterId id="2147483664" r:id="rId17"/>
    <p:sldMasterId id="2147483665" r:id="rId18"/>
    <p:sldMasterId id="2147483666" r:id="rId19"/>
  </p:sldMasterIdLst>
  <p:notesMasterIdLst>
    <p:notesMasterId r:id="rId30"/>
  </p:notesMasterIdLst>
  <p:sldIdLst>
    <p:sldId id="294" r:id="rId20"/>
    <p:sldId id="290" r:id="rId21"/>
    <p:sldId id="295" r:id="rId22"/>
    <p:sldId id="296" r:id="rId23"/>
    <p:sldId id="304" r:id="rId24"/>
    <p:sldId id="305" r:id="rId25"/>
    <p:sldId id="307" r:id="rId26"/>
    <p:sldId id="267" r:id="rId27"/>
    <p:sldId id="293" r:id="rId28"/>
    <p:sldId id="292" r:id="rId29"/>
  </p:sldIdLst>
  <p:sldSz cx="13004800" cy="9753600"/>
  <p:notesSz cx="6858000" cy="9144000"/>
  <p:defaultTextStyle>
    <a:defPPr>
      <a:defRPr lang="en-US"/>
    </a:defPPr>
    <a:lvl1pPr algn="l" rtl="0" fontAlgn="base">
      <a:spcBef>
        <a:spcPct val="0"/>
      </a:spcBef>
      <a:spcAft>
        <a:spcPct val="0"/>
      </a:spcAft>
      <a:defRPr sz="4200" kern="1200">
        <a:solidFill>
          <a:srgbClr val="000000"/>
        </a:solidFill>
        <a:latin typeface="Helvetica Neue Light" charset="0"/>
        <a:ea typeface="ヒラギノ角ゴ ProN W3" charset="0"/>
        <a:cs typeface="ヒラギノ角ゴ ProN W3" charset="0"/>
        <a:sym typeface="Helvetica Neue Light" charset="0"/>
      </a:defRPr>
    </a:lvl1pPr>
    <a:lvl2pPr marL="457200" algn="l" rtl="0" fontAlgn="base">
      <a:spcBef>
        <a:spcPct val="0"/>
      </a:spcBef>
      <a:spcAft>
        <a:spcPct val="0"/>
      </a:spcAft>
      <a:defRPr sz="4200" kern="1200">
        <a:solidFill>
          <a:srgbClr val="000000"/>
        </a:solidFill>
        <a:latin typeface="Helvetica Neue Light" charset="0"/>
        <a:ea typeface="ヒラギノ角ゴ ProN W3" charset="0"/>
        <a:cs typeface="ヒラギノ角ゴ ProN W3" charset="0"/>
        <a:sym typeface="Helvetica Neue Light" charset="0"/>
      </a:defRPr>
    </a:lvl2pPr>
    <a:lvl3pPr marL="914400" algn="l" rtl="0" fontAlgn="base">
      <a:spcBef>
        <a:spcPct val="0"/>
      </a:spcBef>
      <a:spcAft>
        <a:spcPct val="0"/>
      </a:spcAft>
      <a:defRPr sz="4200" kern="1200">
        <a:solidFill>
          <a:srgbClr val="000000"/>
        </a:solidFill>
        <a:latin typeface="Helvetica Neue Light" charset="0"/>
        <a:ea typeface="ヒラギノ角ゴ ProN W3" charset="0"/>
        <a:cs typeface="ヒラギノ角ゴ ProN W3" charset="0"/>
        <a:sym typeface="Helvetica Neue Light" charset="0"/>
      </a:defRPr>
    </a:lvl3pPr>
    <a:lvl4pPr marL="1371600" algn="l" rtl="0" fontAlgn="base">
      <a:spcBef>
        <a:spcPct val="0"/>
      </a:spcBef>
      <a:spcAft>
        <a:spcPct val="0"/>
      </a:spcAft>
      <a:defRPr sz="4200" kern="1200">
        <a:solidFill>
          <a:srgbClr val="000000"/>
        </a:solidFill>
        <a:latin typeface="Helvetica Neue Light" charset="0"/>
        <a:ea typeface="ヒラギノ角ゴ ProN W3" charset="0"/>
        <a:cs typeface="ヒラギノ角ゴ ProN W3" charset="0"/>
        <a:sym typeface="Helvetica Neue Light" charset="0"/>
      </a:defRPr>
    </a:lvl4pPr>
    <a:lvl5pPr marL="1828800" algn="l" rtl="0" fontAlgn="base">
      <a:spcBef>
        <a:spcPct val="0"/>
      </a:spcBef>
      <a:spcAft>
        <a:spcPct val="0"/>
      </a:spcAft>
      <a:defRPr sz="4200" kern="1200">
        <a:solidFill>
          <a:srgbClr val="000000"/>
        </a:solidFill>
        <a:latin typeface="Helvetica Neue Light" charset="0"/>
        <a:ea typeface="ヒラギノ角ゴ ProN W3" charset="0"/>
        <a:cs typeface="ヒラギノ角ゴ ProN W3" charset="0"/>
        <a:sym typeface="Helvetica Neue Light" charset="0"/>
      </a:defRPr>
    </a:lvl5pPr>
    <a:lvl6pPr marL="2286000" algn="l" defTabSz="457200" rtl="0" eaLnBrk="1" latinLnBrk="0" hangingPunct="1">
      <a:defRPr sz="4200" kern="1200">
        <a:solidFill>
          <a:srgbClr val="000000"/>
        </a:solidFill>
        <a:latin typeface="Helvetica Neue Light" charset="0"/>
        <a:ea typeface="ヒラギノ角ゴ ProN W3" charset="0"/>
        <a:cs typeface="ヒラギノ角ゴ ProN W3" charset="0"/>
        <a:sym typeface="Helvetica Neue Light" charset="0"/>
      </a:defRPr>
    </a:lvl6pPr>
    <a:lvl7pPr marL="2743200" algn="l" defTabSz="457200" rtl="0" eaLnBrk="1" latinLnBrk="0" hangingPunct="1">
      <a:defRPr sz="4200" kern="1200">
        <a:solidFill>
          <a:srgbClr val="000000"/>
        </a:solidFill>
        <a:latin typeface="Helvetica Neue Light" charset="0"/>
        <a:ea typeface="ヒラギノ角ゴ ProN W3" charset="0"/>
        <a:cs typeface="ヒラギノ角ゴ ProN W3" charset="0"/>
        <a:sym typeface="Helvetica Neue Light" charset="0"/>
      </a:defRPr>
    </a:lvl7pPr>
    <a:lvl8pPr marL="3200400" algn="l" defTabSz="457200" rtl="0" eaLnBrk="1" latinLnBrk="0" hangingPunct="1">
      <a:defRPr sz="4200" kern="1200">
        <a:solidFill>
          <a:srgbClr val="000000"/>
        </a:solidFill>
        <a:latin typeface="Helvetica Neue Light" charset="0"/>
        <a:ea typeface="ヒラギノ角ゴ ProN W3" charset="0"/>
        <a:cs typeface="ヒラギノ角ゴ ProN W3" charset="0"/>
        <a:sym typeface="Helvetica Neue Light" charset="0"/>
      </a:defRPr>
    </a:lvl8pPr>
    <a:lvl9pPr marL="3657600" algn="l" defTabSz="457200" rtl="0" eaLnBrk="1" latinLnBrk="0" hangingPunct="1">
      <a:defRPr sz="4200" kern="1200">
        <a:solidFill>
          <a:srgbClr val="000000"/>
        </a:solidFill>
        <a:latin typeface="Helvetica Neue Light" charset="0"/>
        <a:ea typeface="ヒラギノ角ゴ ProN W3" charset="0"/>
        <a:cs typeface="ヒラギノ角ゴ ProN W3" charset="0"/>
        <a:sym typeface="Helvetica Neue Light"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45F6"/>
    <a:srgbClr val="13F84F"/>
    <a:srgbClr val="02FEFE"/>
    <a:srgbClr val="83E3CD"/>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2" d="100"/>
          <a:sy n="62" d="100"/>
        </p:scale>
        <p:origin x="-1224" y="-182"/>
      </p:cViewPr>
      <p:guideLst>
        <p:guide orient="horz" pos="3072"/>
        <p:guide pos="4096"/>
      </p:guideLst>
    </p:cSldViewPr>
  </p:slideViewPr>
  <p:notesTextViewPr>
    <p:cViewPr>
      <p:scale>
        <a:sx n="100" d="100"/>
        <a:sy n="100" d="100"/>
      </p:scale>
      <p:origin x="0" y="0"/>
    </p:cViewPr>
  </p:notesTextViewPr>
  <p:sorterViewPr>
    <p:cViewPr>
      <p:scale>
        <a:sx n="115" d="100"/>
        <a:sy n="115"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Master" Target="slideMasters/slideMaster18.xml"/><Relationship Id="rId26" Type="http://schemas.openxmlformats.org/officeDocument/2006/relationships/slide" Target="slides/slide7.xml"/><Relationship Id="rId3" Type="http://schemas.openxmlformats.org/officeDocument/2006/relationships/slideMaster" Target="slideMasters/slideMaster3.xml"/><Relationship Id="rId21" Type="http://schemas.openxmlformats.org/officeDocument/2006/relationships/slide" Target="slides/slide2.xml"/><Relationship Id="rId34" Type="http://schemas.openxmlformats.org/officeDocument/2006/relationships/tableStyles" Target="tableStyles.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Master" Target="slideMasters/slideMaster17.xml"/><Relationship Id="rId25" Type="http://schemas.openxmlformats.org/officeDocument/2006/relationships/slide" Target="slides/slide6.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0" Type="http://schemas.openxmlformats.org/officeDocument/2006/relationships/slide" Target="slides/slide1.xml"/><Relationship Id="rId29" Type="http://schemas.openxmlformats.org/officeDocument/2006/relationships/slide" Target="slides/slide10.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5.xml"/><Relationship Id="rId32"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 Target="slides/slide4.xml"/><Relationship Id="rId28" Type="http://schemas.openxmlformats.org/officeDocument/2006/relationships/slide" Target="slides/slide9.xml"/><Relationship Id="rId10" Type="http://schemas.openxmlformats.org/officeDocument/2006/relationships/slideMaster" Target="slideMasters/slideMaster10.xml"/><Relationship Id="rId19" Type="http://schemas.openxmlformats.org/officeDocument/2006/relationships/slideMaster" Target="slideMasters/slideMaster19.xml"/><Relationship Id="rId31"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3.xml"/><Relationship Id="rId27" Type="http://schemas.openxmlformats.org/officeDocument/2006/relationships/slide" Target="slides/slide8.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ea typeface="ヒラギノ角ゴ ProN W3" charset="-128"/>
                <a:cs typeface="ヒラギノ角ゴ ProN W3" charset="-128"/>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B24C8B60-A784-924E-990A-AAE086029193}" type="datetime1">
              <a:rPr lang="en-US"/>
              <a:pPr>
                <a:defRPr/>
              </a:pPr>
              <a:t>11/9/2012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ea typeface="ヒラギノ角ゴ ProN W3" charset="-128"/>
                <a:cs typeface="ヒラギノ角ゴ ProN W3" charset="-128"/>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A486C5AC-47EB-A84F-9132-7557F33CF186}" type="slidenum">
              <a:rPr lang="en-US"/>
              <a:pPr>
                <a:defRPr/>
              </a:pPr>
              <a:t>‹#›</a:t>
            </a:fld>
            <a:endParaRPr lang="en-US"/>
          </a:p>
        </p:txBody>
      </p:sp>
    </p:spTree>
    <p:extLst>
      <p:ext uri="{BB962C8B-B14F-4D97-AF65-F5344CB8AC3E}">
        <p14:creationId xmlns:p14="http://schemas.microsoft.com/office/powerpoint/2010/main" val="608569493"/>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ea typeface="MS PGothic"/>
                <a:cs typeface="MS PGothic"/>
              </a:rPr>
              <a:t>Modules should be 3-7 minutes long </a:t>
            </a:r>
          </a:p>
          <a:p>
            <a:endParaRPr lang="en-US" smtClean="0">
              <a:ea typeface="MS PGothic"/>
              <a:cs typeface="MS PGothic"/>
            </a:endParaRPr>
          </a:p>
          <a:p>
            <a:r>
              <a:rPr lang="en-US" smtClean="0">
                <a:ea typeface="MS PGothic"/>
                <a:cs typeface="MS PGothic"/>
              </a:rPr>
              <a:t>Voiceover script:  </a:t>
            </a:r>
          </a:p>
          <a:p>
            <a:r>
              <a:rPr lang="en-US" smtClean="0">
                <a:ea typeface="MS PGothic"/>
                <a:cs typeface="MS PGothic"/>
              </a:rPr>
              <a:t>This training module is part of the ESIP Federation's Data Management Course for Scientists.  The subject of this module is [name of category / name of subcategory, if any, e.g., "The case for data stewardship / Agency Requirements"]. The title of this module is [Subtitle]authored by [Author Name] from [full Organization Name, no acronyms].  Besides the Earth Science Information Partners (ESIP) Federation, sponsors of this Data Management Course are the Data Conservancyand the United States National Oceanographic and Atmospheric Administration, NOAA. </a:t>
            </a:r>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a:ea typeface="ヒラギノ角ゴ ProN W3"/>
                <a:cs typeface="ヒラギノ角ゴ ProN W3"/>
                <a:sym typeface="Helvetica Neue Light"/>
              </a:defRPr>
            </a:lvl1pPr>
            <a:lvl2pPr marL="742950" indent="-285750" eaLnBrk="0" hangingPunct="0">
              <a:defRPr sz="4200">
                <a:solidFill>
                  <a:srgbClr val="000000"/>
                </a:solidFill>
                <a:latin typeface="Helvetica Neue Light"/>
                <a:ea typeface="ヒラギノ角ゴ ProN W3"/>
                <a:cs typeface="ヒラギノ角ゴ ProN W3"/>
                <a:sym typeface="Helvetica Neue Light"/>
              </a:defRPr>
            </a:lvl2pPr>
            <a:lvl3pPr marL="1143000" indent="-228600" eaLnBrk="0" hangingPunct="0">
              <a:defRPr sz="4200">
                <a:solidFill>
                  <a:srgbClr val="000000"/>
                </a:solidFill>
                <a:latin typeface="Helvetica Neue Light"/>
                <a:ea typeface="ヒラギノ角ゴ ProN W3"/>
                <a:cs typeface="ヒラギノ角ゴ ProN W3"/>
                <a:sym typeface="Helvetica Neue Light"/>
              </a:defRPr>
            </a:lvl3pPr>
            <a:lvl4pPr marL="1600200" indent="-228600" eaLnBrk="0" hangingPunct="0">
              <a:defRPr sz="4200">
                <a:solidFill>
                  <a:srgbClr val="000000"/>
                </a:solidFill>
                <a:latin typeface="Helvetica Neue Light"/>
                <a:ea typeface="ヒラギノ角ゴ ProN W3"/>
                <a:cs typeface="ヒラギノ角ゴ ProN W3"/>
                <a:sym typeface="Helvetica Neue Light"/>
              </a:defRPr>
            </a:lvl4pPr>
            <a:lvl5pPr marL="2057400" indent="-228600" eaLnBrk="0" hangingPunct="0">
              <a:defRPr sz="4200">
                <a:solidFill>
                  <a:srgbClr val="000000"/>
                </a:solidFill>
                <a:latin typeface="Helvetica Neue Light"/>
                <a:ea typeface="ヒラギノ角ゴ ProN W3"/>
                <a:cs typeface="ヒラギノ角ゴ ProN W3"/>
                <a:sym typeface="Helvetica Neue Light"/>
              </a:defRPr>
            </a:lvl5pPr>
            <a:lvl6pPr marL="25146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6pPr>
            <a:lvl7pPr marL="29718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7pPr>
            <a:lvl8pPr marL="34290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8pPr>
            <a:lvl9pPr marL="38862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9pPr>
          </a:lstStyle>
          <a:p>
            <a:pPr eaLnBrk="1" hangingPunct="1"/>
            <a:fld id="{DCB654B7-E531-46F4-A89A-EC4519F566E9}" type="slidenum">
              <a:rPr lang="en-US" sz="1200" smtClean="0"/>
              <a:pPr eaLnBrk="1" hangingPunct="1"/>
              <a:t>1</a:t>
            </a:fld>
            <a:endParaRPr lang="en-US" sz="12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457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atin typeface="Calibri" charset="0"/>
                <a:ea typeface="MS PGothic" charset="0"/>
              </a:rPr>
              <a:t>Overview Module:  Voiceover Script for Slide 2</a:t>
            </a:r>
          </a:p>
          <a:p>
            <a:endParaRPr lang="en-US">
              <a:latin typeface="Calibri" charset="0"/>
              <a:ea typeface="MS PGothic" charset="0"/>
            </a:endParaRPr>
          </a:p>
          <a:p>
            <a:r>
              <a:rPr lang="en-US">
                <a:latin typeface="Calibri" charset="0"/>
                <a:ea typeface="MS PGothic" charset="0"/>
              </a:rPr>
              <a:t>Just to give you an overview of what this module will cover, we have defined this module as:   </a:t>
            </a:r>
          </a:p>
          <a:p>
            <a:endParaRPr lang="en-US">
              <a:latin typeface="Calibri" charset="0"/>
              <a:ea typeface="MS PGothic" charset="0"/>
            </a:endParaRPr>
          </a:p>
          <a:p>
            <a:r>
              <a:rPr lang="en-US">
                <a:latin typeface="Calibri" charset="0"/>
                <a:ea typeface="MS PGothic" charset="0"/>
              </a:rPr>
              <a:t>We think the following information might be helpful for you to understand as background for the topics covered in this module:  </a:t>
            </a:r>
          </a:p>
          <a:p>
            <a:endParaRPr lang="en-US">
              <a:latin typeface="Calibri" charset="0"/>
              <a:ea typeface="MS PGothic" charset="0"/>
            </a:endParaRPr>
          </a:p>
          <a:p>
            <a:r>
              <a:rPr lang="en-US">
                <a:latin typeface="Calibri" charset="0"/>
                <a:ea typeface="MS PGothic" charset="0"/>
              </a:rPr>
              <a:t>As a high level overview, we'll touch upon these topics in this module:</a:t>
            </a:r>
          </a:p>
        </p:txBody>
      </p:sp>
      <p:sp>
        <p:nvSpPr>
          <p:cNvPr id="2457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charset="0"/>
                <a:ea typeface="ヒラギノ角ゴ ProN W3" charset="0"/>
                <a:cs typeface="ヒラギノ角ゴ ProN W3" charset="0"/>
                <a:sym typeface="Helvetica Neue Light" charset="0"/>
              </a:defRPr>
            </a:lvl1pPr>
            <a:lvl2pPr marL="742950" indent="-285750" eaLnBrk="0" hangingPunct="0">
              <a:defRPr sz="4200">
                <a:solidFill>
                  <a:srgbClr val="000000"/>
                </a:solidFill>
                <a:latin typeface="Helvetica Neue Light" charset="0"/>
                <a:ea typeface="ヒラギノ角ゴ ProN W3" charset="0"/>
                <a:cs typeface="ヒラギノ角ゴ ProN W3" charset="0"/>
                <a:sym typeface="Helvetica Neue Light" charset="0"/>
              </a:defRPr>
            </a:lvl2pPr>
            <a:lvl3pPr marL="11430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3pPr>
            <a:lvl4pPr marL="16002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4pPr>
            <a:lvl5pPr marL="20574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5pPr>
            <a:lvl6pPr marL="25146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6pPr>
            <a:lvl7pPr marL="29718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7pPr>
            <a:lvl8pPr marL="34290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8pPr>
            <a:lvl9pPr marL="38862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9pPr>
          </a:lstStyle>
          <a:p>
            <a:pPr eaLnBrk="1" hangingPunct="1"/>
            <a:fld id="{7E8358C7-5F36-5C45-A874-211C97AF651D}" type="slidenum">
              <a:rPr lang="en-US" sz="1200"/>
              <a:pPr eaLnBrk="1" hangingPunct="1"/>
              <a:t>2</a:t>
            </a:fld>
            <a:endParaRPr 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662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smtClean="0">
                <a:latin typeface="Calibri" charset="0"/>
                <a:ea typeface="MS PGothic" charset="0"/>
              </a:rPr>
              <a:t>Background</a:t>
            </a:r>
            <a:r>
              <a:rPr lang="en-US" baseline="0" dirty="0" smtClean="0">
                <a:latin typeface="Calibri" charset="0"/>
                <a:ea typeface="MS PGothic" charset="0"/>
              </a:rPr>
              <a:t> and context</a:t>
            </a:r>
            <a:r>
              <a:rPr lang="en-US" dirty="0" smtClean="0">
                <a:latin typeface="Calibri" charset="0"/>
                <a:ea typeface="MS PGothic" charset="0"/>
              </a:rPr>
              <a:t>:  </a:t>
            </a:r>
            <a:r>
              <a:rPr lang="en-US" dirty="0">
                <a:latin typeface="Calibri" charset="0"/>
                <a:ea typeface="MS PGothic" charset="0"/>
              </a:rPr>
              <a:t>Voiceover Script for Slide 3</a:t>
            </a:r>
          </a:p>
          <a:p>
            <a:endParaRPr lang="en-US" dirty="0">
              <a:latin typeface="Calibri" charset="0"/>
              <a:ea typeface="MS PGothic" charset="0"/>
            </a:endParaRPr>
          </a:p>
          <a:p>
            <a:r>
              <a:rPr lang="en-US" dirty="0">
                <a:latin typeface="Calibri" charset="0"/>
                <a:ea typeface="MS PGothic" charset="0"/>
              </a:rPr>
              <a:t>Now that you have an idea of what this module will cover, you might be wondering why these topics are important for data management.  To answer that question, please consider the following:</a:t>
            </a:r>
          </a:p>
          <a:p>
            <a:endParaRPr lang="en-US" dirty="0">
              <a:latin typeface="Calibri" charset="0"/>
              <a:ea typeface="MS PGothic" charset="0"/>
            </a:endParaRPr>
          </a:p>
          <a:p>
            <a:endParaRPr lang="en-US" dirty="0">
              <a:latin typeface="Calibri" charset="0"/>
              <a:ea typeface="MS PGothic" charset="0"/>
            </a:endParaRPr>
          </a:p>
          <a:p>
            <a:r>
              <a:rPr lang="en-US" dirty="0">
                <a:latin typeface="Calibri" charset="0"/>
                <a:ea typeface="MS PGothic" charset="0"/>
              </a:rPr>
              <a:t>At this point, it might seem that managing your data involves a lot more effort than may be warranted.  If so, there are both incentives and warnings to share that might help motivate you to do your part for data management.  As incentives, think about these possibilities:  </a:t>
            </a:r>
          </a:p>
          <a:p>
            <a:endParaRPr lang="en-US" dirty="0">
              <a:latin typeface="Calibri" charset="0"/>
              <a:ea typeface="MS PGothic" charset="0"/>
            </a:endParaRPr>
          </a:p>
          <a:p>
            <a:r>
              <a:rPr lang="en-US" dirty="0">
                <a:latin typeface="Calibri" charset="0"/>
                <a:ea typeface="MS PGothic" charset="0"/>
              </a:rPr>
              <a:t>On the other hand, a few warning thoughts might be in order.  For instance:</a:t>
            </a:r>
          </a:p>
        </p:txBody>
      </p:sp>
      <p:sp>
        <p:nvSpPr>
          <p:cNvPr id="2662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charset="0"/>
                <a:ea typeface="ヒラギノ角ゴ ProN W3" charset="0"/>
                <a:cs typeface="ヒラギノ角ゴ ProN W3" charset="0"/>
                <a:sym typeface="Helvetica Neue Light" charset="0"/>
              </a:defRPr>
            </a:lvl1pPr>
            <a:lvl2pPr marL="742950" indent="-285750" eaLnBrk="0" hangingPunct="0">
              <a:defRPr sz="4200">
                <a:solidFill>
                  <a:srgbClr val="000000"/>
                </a:solidFill>
                <a:latin typeface="Helvetica Neue Light" charset="0"/>
                <a:ea typeface="ヒラギノ角ゴ ProN W3" charset="0"/>
                <a:cs typeface="ヒラギノ角ゴ ProN W3" charset="0"/>
                <a:sym typeface="Helvetica Neue Light" charset="0"/>
              </a:defRPr>
            </a:lvl2pPr>
            <a:lvl3pPr marL="11430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3pPr>
            <a:lvl4pPr marL="16002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4pPr>
            <a:lvl5pPr marL="20574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5pPr>
            <a:lvl6pPr marL="25146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6pPr>
            <a:lvl7pPr marL="29718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7pPr>
            <a:lvl8pPr marL="34290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8pPr>
            <a:lvl9pPr marL="38862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9pPr>
          </a:lstStyle>
          <a:p>
            <a:pPr eaLnBrk="1" hangingPunct="1"/>
            <a:fld id="{BFCEE4F7-0E8E-FE47-96B0-934D493A2715}" type="slidenum">
              <a:rPr lang="en-US" sz="1200"/>
              <a:pPr eaLnBrk="1" hangingPunct="1"/>
              <a:t>3</a:t>
            </a:fld>
            <a:endParaRPr lang="en-US"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662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a:latin typeface="Calibri" charset="0"/>
                <a:ea typeface="MS PGothic" charset="0"/>
              </a:rPr>
              <a:t>Relevance to Data </a:t>
            </a:r>
            <a:r>
              <a:rPr lang="en-US" dirty="0" smtClean="0">
                <a:latin typeface="Calibri" charset="0"/>
                <a:ea typeface="MS PGothic" charset="0"/>
              </a:rPr>
              <a:t>Management:  </a:t>
            </a:r>
            <a:r>
              <a:rPr lang="en-US" dirty="0">
                <a:latin typeface="Calibri" charset="0"/>
                <a:ea typeface="MS PGothic" charset="0"/>
              </a:rPr>
              <a:t>Voiceover Script for Slide </a:t>
            </a:r>
            <a:r>
              <a:rPr lang="en-US" dirty="0" smtClean="0">
                <a:latin typeface="Calibri" charset="0"/>
                <a:ea typeface="MS PGothic" charset="0"/>
              </a:rPr>
              <a:t>4</a:t>
            </a:r>
            <a:endParaRPr lang="en-US" dirty="0">
              <a:latin typeface="Calibri" charset="0"/>
              <a:ea typeface="MS PGothic" charset="0"/>
            </a:endParaRPr>
          </a:p>
          <a:p>
            <a:endParaRPr lang="en-US" dirty="0">
              <a:latin typeface="Calibri" charset="0"/>
              <a:ea typeface="MS PGothic" charset="0"/>
            </a:endParaRPr>
          </a:p>
          <a:p>
            <a:r>
              <a:rPr lang="en-US" dirty="0">
                <a:latin typeface="Calibri" charset="0"/>
                <a:ea typeface="MS PGothic" charset="0"/>
              </a:rPr>
              <a:t>Now that you have an idea of what this module will cover, you might be wondering why these topics are important for data management.  To answer that question, please consider the following:</a:t>
            </a:r>
          </a:p>
          <a:p>
            <a:endParaRPr lang="en-US" dirty="0">
              <a:latin typeface="Calibri" charset="0"/>
              <a:ea typeface="MS PGothic" charset="0"/>
            </a:endParaRPr>
          </a:p>
          <a:p>
            <a:endParaRPr lang="en-US" dirty="0">
              <a:latin typeface="Calibri" charset="0"/>
              <a:ea typeface="MS PGothic" charset="0"/>
            </a:endParaRPr>
          </a:p>
          <a:p>
            <a:r>
              <a:rPr lang="en-US" dirty="0">
                <a:latin typeface="Calibri" charset="0"/>
                <a:ea typeface="MS PGothic" charset="0"/>
              </a:rPr>
              <a:t>At this point, it might seem that managing your data involves a lot more effort than may be warranted.  If so, there are both incentives and warnings to share that might help motivate you to do your part for data management.  As incentives, think about these possibilities:  </a:t>
            </a:r>
          </a:p>
          <a:p>
            <a:endParaRPr lang="en-US" dirty="0">
              <a:latin typeface="Calibri" charset="0"/>
              <a:ea typeface="MS PGothic" charset="0"/>
            </a:endParaRPr>
          </a:p>
          <a:p>
            <a:r>
              <a:rPr lang="en-US" dirty="0">
                <a:latin typeface="Calibri" charset="0"/>
                <a:ea typeface="MS PGothic" charset="0"/>
              </a:rPr>
              <a:t>On the other hand, a few warning thoughts might be in order.  For instance:</a:t>
            </a:r>
          </a:p>
        </p:txBody>
      </p:sp>
      <p:sp>
        <p:nvSpPr>
          <p:cNvPr id="2662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charset="0"/>
                <a:ea typeface="ヒラギノ角ゴ ProN W3" charset="0"/>
                <a:cs typeface="ヒラギノ角ゴ ProN W3" charset="0"/>
                <a:sym typeface="Helvetica Neue Light" charset="0"/>
              </a:defRPr>
            </a:lvl1pPr>
            <a:lvl2pPr marL="742950" indent="-285750" eaLnBrk="0" hangingPunct="0">
              <a:defRPr sz="4200">
                <a:solidFill>
                  <a:srgbClr val="000000"/>
                </a:solidFill>
                <a:latin typeface="Helvetica Neue Light" charset="0"/>
                <a:ea typeface="ヒラギノ角ゴ ProN W3" charset="0"/>
                <a:cs typeface="ヒラギノ角ゴ ProN W3" charset="0"/>
                <a:sym typeface="Helvetica Neue Light" charset="0"/>
              </a:defRPr>
            </a:lvl2pPr>
            <a:lvl3pPr marL="11430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3pPr>
            <a:lvl4pPr marL="16002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4pPr>
            <a:lvl5pPr marL="20574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5pPr>
            <a:lvl6pPr marL="25146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6pPr>
            <a:lvl7pPr marL="29718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7pPr>
            <a:lvl8pPr marL="34290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8pPr>
            <a:lvl9pPr marL="38862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9pPr>
          </a:lstStyle>
          <a:p>
            <a:pPr eaLnBrk="1" hangingPunct="1"/>
            <a:fld id="{BFCEE4F7-0E8E-FE47-96B0-934D493A2715}" type="slidenum">
              <a:rPr lang="en-US" sz="1200"/>
              <a:pPr eaLnBrk="1" hangingPunct="1"/>
              <a:t>4</a:t>
            </a:fld>
            <a:endParaRPr lang="en-US"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662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a:latin typeface="Calibri" charset="0"/>
                <a:ea typeface="MS PGothic" charset="0"/>
              </a:rPr>
              <a:t>Relevance to Data </a:t>
            </a:r>
            <a:r>
              <a:rPr lang="en-US" dirty="0" smtClean="0">
                <a:latin typeface="Calibri" charset="0"/>
                <a:ea typeface="MS PGothic" charset="0"/>
              </a:rPr>
              <a:t>Management:  </a:t>
            </a:r>
            <a:r>
              <a:rPr lang="en-US" dirty="0">
                <a:latin typeface="Calibri" charset="0"/>
                <a:ea typeface="MS PGothic" charset="0"/>
              </a:rPr>
              <a:t>Voiceover Script for Slide </a:t>
            </a:r>
            <a:r>
              <a:rPr lang="en-US" dirty="0" smtClean="0">
                <a:latin typeface="Calibri" charset="0"/>
                <a:ea typeface="MS PGothic" charset="0"/>
              </a:rPr>
              <a:t>4</a:t>
            </a:r>
            <a:endParaRPr lang="en-US" dirty="0">
              <a:latin typeface="Calibri" charset="0"/>
              <a:ea typeface="MS PGothic" charset="0"/>
            </a:endParaRPr>
          </a:p>
          <a:p>
            <a:endParaRPr lang="en-US" dirty="0">
              <a:latin typeface="Calibri" charset="0"/>
              <a:ea typeface="MS PGothic" charset="0"/>
            </a:endParaRPr>
          </a:p>
          <a:p>
            <a:r>
              <a:rPr lang="en-US" dirty="0">
                <a:latin typeface="Calibri" charset="0"/>
                <a:ea typeface="MS PGothic" charset="0"/>
              </a:rPr>
              <a:t>Now that you have an idea of what this module will cover, you might be wondering why these topics are important for data management.  To answer that question, please consider the following:</a:t>
            </a:r>
          </a:p>
          <a:p>
            <a:endParaRPr lang="en-US" dirty="0">
              <a:latin typeface="Calibri" charset="0"/>
              <a:ea typeface="MS PGothic" charset="0"/>
            </a:endParaRPr>
          </a:p>
          <a:p>
            <a:endParaRPr lang="en-US" dirty="0">
              <a:latin typeface="Calibri" charset="0"/>
              <a:ea typeface="MS PGothic" charset="0"/>
            </a:endParaRPr>
          </a:p>
          <a:p>
            <a:r>
              <a:rPr lang="en-US" dirty="0">
                <a:latin typeface="Calibri" charset="0"/>
                <a:ea typeface="MS PGothic" charset="0"/>
              </a:rPr>
              <a:t>At this point, it might seem that managing your data involves a lot more effort than may be warranted.  If so, there are both incentives and warnings to share that might help motivate you to do your part for data management.  As incentives, think about these possibilities:  </a:t>
            </a:r>
          </a:p>
          <a:p>
            <a:endParaRPr lang="en-US" dirty="0">
              <a:latin typeface="Calibri" charset="0"/>
              <a:ea typeface="MS PGothic" charset="0"/>
            </a:endParaRPr>
          </a:p>
          <a:p>
            <a:r>
              <a:rPr lang="en-US" dirty="0">
                <a:latin typeface="Calibri" charset="0"/>
                <a:ea typeface="MS PGothic" charset="0"/>
              </a:rPr>
              <a:t>On the other hand, a few warning thoughts might be in order.  For instance:</a:t>
            </a:r>
          </a:p>
        </p:txBody>
      </p:sp>
      <p:sp>
        <p:nvSpPr>
          <p:cNvPr id="2662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charset="0"/>
                <a:ea typeface="ヒラギノ角ゴ ProN W3" charset="0"/>
                <a:cs typeface="ヒラギノ角ゴ ProN W3" charset="0"/>
                <a:sym typeface="Helvetica Neue Light" charset="0"/>
              </a:defRPr>
            </a:lvl1pPr>
            <a:lvl2pPr marL="742950" indent="-285750" eaLnBrk="0" hangingPunct="0">
              <a:defRPr sz="4200">
                <a:solidFill>
                  <a:srgbClr val="000000"/>
                </a:solidFill>
                <a:latin typeface="Helvetica Neue Light" charset="0"/>
                <a:ea typeface="ヒラギノ角ゴ ProN W3" charset="0"/>
                <a:cs typeface="ヒラギノ角ゴ ProN W3" charset="0"/>
                <a:sym typeface="Helvetica Neue Light" charset="0"/>
              </a:defRPr>
            </a:lvl2pPr>
            <a:lvl3pPr marL="11430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3pPr>
            <a:lvl4pPr marL="16002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4pPr>
            <a:lvl5pPr marL="20574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5pPr>
            <a:lvl6pPr marL="25146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6pPr>
            <a:lvl7pPr marL="29718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7pPr>
            <a:lvl8pPr marL="34290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8pPr>
            <a:lvl9pPr marL="38862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9pPr>
          </a:lstStyle>
          <a:p>
            <a:pPr eaLnBrk="1" hangingPunct="1"/>
            <a:fld id="{BFCEE4F7-0E8E-FE47-96B0-934D493A2715}" type="slidenum">
              <a:rPr lang="en-US" sz="1200"/>
              <a:pPr eaLnBrk="1" hangingPunct="1"/>
              <a:t>5</a:t>
            </a:fld>
            <a:endParaRPr lang="en-US"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662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a:latin typeface="Calibri" charset="0"/>
                <a:ea typeface="MS PGothic" charset="0"/>
              </a:rPr>
              <a:t>Relevance to Data </a:t>
            </a:r>
            <a:r>
              <a:rPr lang="en-US" dirty="0" smtClean="0">
                <a:latin typeface="Calibri" charset="0"/>
                <a:ea typeface="MS PGothic" charset="0"/>
              </a:rPr>
              <a:t>Management:  </a:t>
            </a:r>
            <a:r>
              <a:rPr lang="en-US" dirty="0">
                <a:latin typeface="Calibri" charset="0"/>
                <a:ea typeface="MS PGothic" charset="0"/>
              </a:rPr>
              <a:t>Voiceover Script for Slide </a:t>
            </a:r>
            <a:r>
              <a:rPr lang="en-US" dirty="0" smtClean="0">
                <a:latin typeface="Calibri" charset="0"/>
                <a:ea typeface="MS PGothic" charset="0"/>
              </a:rPr>
              <a:t>4</a:t>
            </a:r>
            <a:endParaRPr lang="en-US" dirty="0">
              <a:latin typeface="Calibri" charset="0"/>
              <a:ea typeface="MS PGothic" charset="0"/>
            </a:endParaRPr>
          </a:p>
          <a:p>
            <a:endParaRPr lang="en-US" dirty="0">
              <a:latin typeface="Calibri" charset="0"/>
              <a:ea typeface="MS PGothic" charset="0"/>
            </a:endParaRPr>
          </a:p>
          <a:p>
            <a:r>
              <a:rPr lang="en-US" dirty="0">
                <a:latin typeface="Calibri" charset="0"/>
                <a:ea typeface="MS PGothic" charset="0"/>
              </a:rPr>
              <a:t>Now that you have an idea of what this module will cover, you might be wondering why these topics are important for data management.  To answer that question, please consider the following:</a:t>
            </a:r>
          </a:p>
          <a:p>
            <a:endParaRPr lang="en-US" dirty="0">
              <a:latin typeface="Calibri" charset="0"/>
              <a:ea typeface="MS PGothic" charset="0"/>
            </a:endParaRPr>
          </a:p>
          <a:p>
            <a:endParaRPr lang="en-US" dirty="0">
              <a:latin typeface="Calibri" charset="0"/>
              <a:ea typeface="MS PGothic" charset="0"/>
            </a:endParaRPr>
          </a:p>
          <a:p>
            <a:r>
              <a:rPr lang="en-US" dirty="0">
                <a:latin typeface="Calibri" charset="0"/>
                <a:ea typeface="MS PGothic" charset="0"/>
              </a:rPr>
              <a:t>At this point, it might seem that managing your data involves a lot more effort than may be warranted.  If so, there are both incentives and warnings to share that might help motivate you to do your part for data management.  As incentives, think about these possibilities:  </a:t>
            </a:r>
          </a:p>
          <a:p>
            <a:endParaRPr lang="en-US" dirty="0">
              <a:latin typeface="Calibri" charset="0"/>
              <a:ea typeface="MS PGothic" charset="0"/>
            </a:endParaRPr>
          </a:p>
          <a:p>
            <a:r>
              <a:rPr lang="en-US" dirty="0">
                <a:latin typeface="Calibri" charset="0"/>
                <a:ea typeface="MS PGothic" charset="0"/>
              </a:rPr>
              <a:t>On the other hand, a few warning thoughts might be in order.  For instance:</a:t>
            </a:r>
          </a:p>
        </p:txBody>
      </p:sp>
      <p:sp>
        <p:nvSpPr>
          <p:cNvPr id="2662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charset="0"/>
                <a:ea typeface="ヒラギノ角ゴ ProN W3" charset="0"/>
                <a:cs typeface="ヒラギノ角ゴ ProN W3" charset="0"/>
                <a:sym typeface="Helvetica Neue Light" charset="0"/>
              </a:defRPr>
            </a:lvl1pPr>
            <a:lvl2pPr marL="742950" indent="-285750" eaLnBrk="0" hangingPunct="0">
              <a:defRPr sz="4200">
                <a:solidFill>
                  <a:srgbClr val="000000"/>
                </a:solidFill>
                <a:latin typeface="Helvetica Neue Light" charset="0"/>
                <a:ea typeface="ヒラギノ角ゴ ProN W3" charset="0"/>
                <a:cs typeface="ヒラギノ角ゴ ProN W3" charset="0"/>
                <a:sym typeface="Helvetica Neue Light" charset="0"/>
              </a:defRPr>
            </a:lvl2pPr>
            <a:lvl3pPr marL="11430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3pPr>
            <a:lvl4pPr marL="16002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4pPr>
            <a:lvl5pPr marL="20574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5pPr>
            <a:lvl6pPr marL="25146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6pPr>
            <a:lvl7pPr marL="29718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7pPr>
            <a:lvl8pPr marL="34290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8pPr>
            <a:lvl9pPr marL="38862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9pPr>
          </a:lstStyle>
          <a:p>
            <a:pPr eaLnBrk="1" hangingPunct="1"/>
            <a:fld id="{BFCEE4F7-0E8E-FE47-96B0-934D493A2715}" type="slidenum">
              <a:rPr lang="en-US" sz="1200"/>
              <a:pPr eaLnBrk="1" hangingPunct="1"/>
              <a:t>6</a:t>
            </a:fld>
            <a:endParaRPr lang="en-US"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867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atin typeface="Calibri" charset="0"/>
                <a:ea typeface="MS PGothic" charset="0"/>
              </a:rPr>
              <a:t>Resources Module:  Voiceover script</a:t>
            </a:r>
          </a:p>
          <a:p>
            <a:endParaRPr lang="en-US">
              <a:latin typeface="Calibri" charset="0"/>
              <a:ea typeface="MS PGothic" charset="0"/>
            </a:endParaRPr>
          </a:p>
          <a:p>
            <a:r>
              <a:rPr lang="en-US">
                <a:latin typeface="Calibri" charset="0"/>
                <a:ea typeface="MS PGothic" charset="0"/>
              </a:rPr>
              <a:t>We've collected some additional resources that might you might find helpful should you need more information about some of the areas that we've covered briefly.  We'd also like to explain why we think they might be useful. </a:t>
            </a:r>
          </a:p>
        </p:txBody>
      </p:sp>
      <p:sp>
        <p:nvSpPr>
          <p:cNvPr id="2867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charset="0"/>
                <a:ea typeface="ヒラギノ角ゴ ProN W3" charset="0"/>
                <a:cs typeface="ヒラギノ角ゴ ProN W3" charset="0"/>
                <a:sym typeface="Helvetica Neue Light" charset="0"/>
              </a:defRPr>
            </a:lvl1pPr>
            <a:lvl2pPr marL="742950" indent="-285750" eaLnBrk="0" hangingPunct="0">
              <a:defRPr sz="4200">
                <a:solidFill>
                  <a:srgbClr val="000000"/>
                </a:solidFill>
                <a:latin typeface="Helvetica Neue Light" charset="0"/>
                <a:ea typeface="ヒラギノ角ゴ ProN W3" charset="0"/>
                <a:cs typeface="ヒラギノ角ゴ ProN W3" charset="0"/>
                <a:sym typeface="Helvetica Neue Light" charset="0"/>
              </a:defRPr>
            </a:lvl2pPr>
            <a:lvl3pPr marL="11430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3pPr>
            <a:lvl4pPr marL="16002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4pPr>
            <a:lvl5pPr marL="20574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5pPr>
            <a:lvl6pPr marL="25146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6pPr>
            <a:lvl7pPr marL="29718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7pPr>
            <a:lvl8pPr marL="34290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8pPr>
            <a:lvl9pPr marL="38862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9pPr>
          </a:lstStyle>
          <a:p>
            <a:pPr eaLnBrk="1" hangingPunct="1"/>
            <a:fld id="{1531C70C-4FDC-1945-B471-455291D8F5AF}" type="slidenum">
              <a:rPr lang="en-US" sz="1200"/>
              <a:pPr eaLnBrk="1" hangingPunct="1"/>
              <a:t>8</a:t>
            </a:fld>
            <a:endParaRPr lang="en-US"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3072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a:latin typeface="Calibri" charset="0"/>
                <a:ea typeface="MS PGothic" charset="0"/>
              </a:rPr>
              <a:t>References Module:  Voiceover script</a:t>
            </a:r>
          </a:p>
          <a:p>
            <a:r>
              <a:rPr lang="en-US" dirty="0">
                <a:latin typeface="Calibri" charset="0"/>
                <a:ea typeface="MS PGothic" charset="0"/>
              </a:rPr>
              <a:t>Within this module, we've made reference to a number of published information sources that we think you may want to review when you want more in-depth information.  The most relevant references are listed here.</a:t>
            </a:r>
          </a:p>
        </p:txBody>
      </p:sp>
      <p:sp>
        <p:nvSpPr>
          <p:cNvPr id="3072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charset="0"/>
                <a:ea typeface="ヒラギノ角ゴ ProN W3" charset="0"/>
                <a:cs typeface="ヒラギノ角ゴ ProN W3" charset="0"/>
                <a:sym typeface="Helvetica Neue Light" charset="0"/>
              </a:defRPr>
            </a:lvl1pPr>
            <a:lvl2pPr marL="742950" indent="-285750" eaLnBrk="0" hangingPunct="0">
              <a:defRPr sz="4200">
                <a:solidFill>
                  <a:srgbClr val="000000"/>
                </a:solidFill>
                <a:latin typeface="Helvetica Neue Light" charset="0"/>
                <a:ea typeface="ヒラギノ角ゴ ProN W3" charset="0"/>
                <a:cs typeface="ヒラギノ角ゴ ProN W3" charset="0"/>
                <a:sym typeface="Helvetica Neue Light" charset="0"/>
              </a:defRPr>
            </a:lvl2pPr>
            <a:lvl3pPr marL="11430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3pPr>
            <a:lvl4pPr marL="16002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4pPr>
            <a:lvl5pPr marL="20574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5pPr>
            <a:lvl6pPr marL="25146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6pPr>
            <a:lvl7pPr marL="29718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7pPr>
            <a:lvl8pPr marL="34290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8pPr>
            <a:lvl9pPr marL="38862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9pPr>
          </a:lstStyle>
          <a:p>
            <a:pPr eaLnBrk="1" hangingPunct="1"/>
            <a:fld id="{735BFF6E-5CC5-E04F-B527-642A3AB36217}" type="slidenum">
              <a:rPr lang="en-US" sz="1200"/>
              <a:pPr eaLnBrk="1" hangingPunct="1"/>
              <a:t>9</a:t>
            </a:fld>
            <a:endParaRPr lang="en-US" sz="12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3277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atin typeface="Calibri" charset="0"/>
                <a:ea typeface="MS PGothic" charset="0"/>
              </a:rPr>
              <a:t>Other Relevant Modules Module:  Voiceover script</a:t>
            </a:r>
          </a:p>
          <a:p>
            <a:endParaRPr lang="en-US">
              <a:latin typeface="Calibri" charset="0"/>
              <a:ea typeface="MS PGothic" charset="0"/>
            </a:endParaRPr>
          </a:p>
          <a:p>
            <a:r>
              <a:rPr lang="en-US">
                <a:latin typeface="Calibri" charset="0"/>
                <a:ea typeface="MS PGothic" charset="0"/>
              </a:rPr>
              <a:t>The modules of the ESIP Data Management Course have been designed to complement and supplement each other.  In light of this plan, we think you might find the following, related modules relevant to you and why as you gain a better understanding of data management: </a:t>
            </a:r>
          </a:p>
        </p:txBody>
      </p:sp>
      <p:sp>
        <p:nvSpPr>
          <p:cNvPr id="3277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charset="0"/>
                <a:ea typeface="ヒラギノ角ゴ ProN W3" charset="0"/>
                <a:cs typeface="ヒラギノ角ゴ ProN W3" charset="0"/>
                <a:sym typeface="Helvetica Neue Light" charset="0"/>
              </a:defRPr>
            </a:lvl1pPr>
            <a:lvl2pPr marL="742950" indent="-285750" eaLnBrk="0" hangingPunct="0">
              <a:defRPr sz="4200">
                <a:solidFill>
                  <a:srgbClr val="000000"/>
                </a:solidFill>
                <a:latin typeface="Helvetica Neue Light" charset="0"/>
                <a:ea typeface="ヒラギノ角ゴ ProN W3" charset="0"/>
                <a:cs typeface="ヒラギノ角ゴ ProN W3" charset="0"/>
                <a:sym typeface="Helvetica Neue Light" charset="0"/>
              </a:defRPr>
            </a:lvl2pPr>
            <a:lvl3pPr marL="11430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3pPr>
            <a:lvl4pPr marL="16002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4pPr>
            <a:lvl5pPr marL="2057400" indent="-228600" eaLnBrk="0" hangingPunct="0">
              <a:defRPr sz="4200">
                <a:solidFill>
                  <a:srgbClr val="000000"/>
                </a:solidFill>
                <a:latin typeface="Helvetica Neue Light" charset="0"/>
                <a:ea typeface="ヒラギノ角ゴ ProN W3" charset="0"/>
                <a:cs typeface="ヒラギノ角ゴ ProN W3" charset="0"/>
                <a:sym typeface="Helvetica Neue Light" charset="0"/>
              </a:defRPr>
            </a:lvl5pPr>
            <a:lvl6pPr marL="25146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6pPr>
            <a:lvl7pPr marL="29718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7pPr>
            <a:lvl8pPr marL="34290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8pPr>
            <a:lvl9pPr marL="3886200" indent="-228600" eaLnBrk="0" fontAlgn="base" hangingPunct="0">
              <a:spcBef>
                <a:spcPct val="0"/>
              </a:spcBef>
              <a:spcAft>
                <a:spcPct val="0"/>
              </a:spcAft>
              <a:defRPr sz="4200">
                <a:solidFill>
                  <a:srgbClr val="000000"/>
                </a:solidFill>
                <a:latin typeface="Helvetica Neue Light" charset="0"/>
                <a:ea typeface="ヒラギノ角ゴ ProN W3" charset="0"/>
                <a:cs typeface="ヒラギノ角ゴ ProN W3" charset="0"/>
                <a:sym typeface="Helvetica Neue Light" charset="0"/>
              </a:defRPr>
            </a:lvl9pPr>
          </a:lstStyle>
          <a:p>
            <a:pPr eaLnBrk="1" hangingPunct="1"/>
            <a:fld id="{67DD99B5-FC5F-D246-B0C0-63796497C740}" type="slidenum">
              <a:rPr lang="en-US" sz="1200"/>
              <a:pPr eaLnBrk="1" hangingPunct="1"/>
              <a:t>10</a:t>
            </a:fld>
            <a:endParaRPr 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7.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8.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9.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0.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1.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2.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3.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4.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5.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78.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79.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0.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1.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2.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3.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4.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5.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6.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8.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89.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0.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1.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2.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3.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4.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5.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6.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7.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8.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9.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0.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1.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2.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3.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4.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5.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6.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7.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8.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9.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645051165"/>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97631649"/>
      </p:ext>
    </p:extLst>
  </p:cSld>
  <p:clrMapOvr>
    <a:masterClrMapping/>
  </p:clrMapOvr>
  <p:transitio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459758462"/>
      </p:ext>
    </p:extLst>
  </p:cSld>
  <p:clrMapOvr>
    <a:masterClrMapping/>
  </p:clrMapOvr>
  <p:transitio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99203587"/>
      </p:ext>
    </p:extLst>
  </p:cSld>
  <p:clrMapOvr>
    <a:masterClrMapping/>
  </p:clrMapOvr>
  <p:transitio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015591031"/>
      </p:ext>
    </p:extLst>
  </p:cSld>
  <p:clrMapOvr>
    <a:masterClrMapping/>
  </p:clrMapOvr>
  <p:transitio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09831379"/>
      </p:ext>
    </p:extLst>
  </p:cSld>
  <p:clrMapOvr>
    <a:masterClrMapping/>
  </p:clrMapOvr>
  <p:transitio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47974496"/>
      </p:ext>
    </p:extLst>
  </p:cSld>
  <p:clrMapOvr>
    <a:masterClrMapping/>
  </p:clrMapOvr>
  <p:transitio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2149687431"/>
      </p:ext>
    </p:extLst>
  </p:cSld>
  <p:clrMapOvr>
    <a:masterClrMapping/>
  </p:clrMapOvr>
  <p:transitio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7450269"/>
      </p:ext>
    </p:extLst>
  </p:cSld>
  <p:clrMapOvr>
    <a:masterClrMapping/>
  </p:clrMapOvr>
  <p:transitio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3948087"/>
      </p:ext>
    </p:extLst>
  </p:cSld>
  <p:clrMapOvr>
    <a:masterClrMapping/>
  </p:clrMapOvr>
  <p:transitio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60969088"/>
      </p:ext>
    </p:extLst>
  </p:cSld>
  <p:clrMapOvr>
    <a:masterClrMapping/>
  </p:clrMapOvr>
  <p:transitio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15039083"/>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1320800"/>
            <a:ext cx="2965450" cy="6870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1320800"/>
            <a:ext cx="8743950" cy="6870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74596711"/>
      </p:ext>
    </p:extLst>
  </p:cSld>
  <p:clrMapOvr>
    <a:masterClrMapping/>
  </p:clrMapOvr>
  <p:transitio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92781163"/>
      </p:ext>
    </p:extLst>
  </p:cSld>
  <p:clrMapOvr>
    <a:masterClrMapping/>
  </p:clrMapOvr>
  <p:transition/>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563204495"/>
      </p:ext>
    </p:extLst>
  </p:cSld>
  <p:clrMapOvr>
    <a:masterClrMapping/>
  </p:clrMapOvr>
  <p:transition/>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23618174"/>
      </p:ext>
    </p:extLst>
  </p:cSld>
  <p:clrMapOvr>
    <a:masterClrMapping/>
  </p:clrMapOvr>
  <p:transition/>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582779688"/>
      </p:ext>
    </p:extLst>
  </p:cSld>
  <p:clrMapOvr>
    <a:masterClrMapping/>
  </p:clrMapOvr>
  <p:transition/>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2324100"/>
            <a:ext cx="2463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187700" y="2324100"/>
            <a:ext cx="2463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07377557"/>
      </p:ext>
    </p:extLst>
  </p:cSld>
  <p:clrMapOvr>
    <a:masterClrMapping/>
  </p:clrMapOvr>
  <p:transition/>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08427972"/>
      </p:ext>
    </p:extLst>
  </p:cSld>
  <p:clrMapOvr>
    <a:masterClrMapping/>
  </p:clrMapOvr>
  <p:transition/>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68166646"/>
      </p:ext>
    </p:extLst>
  </p:cSld>
  <p:clrMapOvr>
    <a:masterClrMapping/>
  </p:clrMapOvr>
  <p:transition/>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633808"/>
      </p:ext>
    </p:extLst>
  </p:cSld>
  <p:clrMapOvr>
    <a:masterClrMapping/>
  </p:clrMapOvr>
  <p:transition/>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89024679"/>
      </p:ext>
    </p:extLst>
  </p:cSld>
  <p:clrMapOvr>
    <a:masterClrMapping/>
  </p:clrMapOvr>
  <p:transition/>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68031894"/>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75485043"/>
      </p:ext>
    </p:extLst>
  </p:cSld>
  <p:clrMapOvr>
    <a:masterClrMapping/>
  </p:clrMapOvr>
  <p:transition/>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90130006"/>
      </p:ext>
    </p:extLst>
  </p:cSld>
  <p:clrMapOvr>
    <a:masterClrMapping/>
  </p:clrMapOvr>
  <p:transition/>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30200"/>
            <a:ext cx="2965450" cy="855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8743950" cy="855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99517551"/>
      </p:ext>
    </p:extLst>
  </p:cSld>
  <p:clrMapOvr>
    <a:masterClrMapping/>
  </p:clrMapOvr>
  <p:transition/>
</p:sldLayout>
</file>

<file path=ppt/slideLayouts/slideLayout1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720152509"/>
      </p:ext>
    </p:extLst>
  </p:cSld>
  <p:clrMapOvr>
    <a:masterClrMapping/>
  </p:clrMapOvr>
  <p:transition/>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88941153"/>
      </p:ext>
    </p:extLst>
  </p:cSld>
  <p:clrMapOvr>
    <a:masterClrMapping/>
  </p:clrMapOvr>
  <p:transition/>
</p:sldLayout>
</file>

<file path=ppt/slideLayouts/slideLayout1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989788817"/>
      </p:ext>
    </p:extLst>
  </p:cSld>
  <p:clrMapOvr>
    <a:masterClrMapping/>
  </p:clrMapOvr>
  <p:transition/>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69300" y="2324100"/>
            <a:ext cx="1955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0477500" y="2324100"/>
            <a:ext cx="1955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95798961"/>
      </p:ext>
    </p:extLst>
  </p:cSld>
  <p:clrMapOvr>
    <a:masterClrMapping/>
  </p:clrMapOvr>
  <p:transition/>
</p:sldLayout>
</file>

<file path=ppt/slideLayouts/slideLayout1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65061448"/>
      </p:ext>
    </p:extLst>
  </p:cSld>
  <p:clrMapOvr>
    <a:masterClrMapping/>
  </p:clrMapOvr>
  <p:transition/>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673057703"/>
      </p:ext>
    </p:extLst>
  </p:cSld>
  <p:clrMapOvr>
    <a:masterClrMapping/>
  </p:clrMapOvr>
  <p:transition/>
</p:sldLayout>
</file>

<file path=ppt/slideLayouts/slideLayout1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32844746"/>
      </p:ext>
    </p:extLst>
  </p:cSld>
  <p:clrMapOvr>
    <a:masterClrMapping/>
  </p:clrMapOvr>
  <p:transition/>
</p:sldLayout>
</file>

<file path=ppt/slideLayouts/slideLayout1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099152905"/>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88328283"/>
      </p:ext>
    </p:extLst>
  </p:cSld>
  <p:clrMapOvr>
    <a:masterClrMapping/>
  </p:clrMapOvr>
  <p:transition/>
</p:sldLayout>
</file>

<file path=ppt/slideLayouts/slideLayout1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025953440"/>
      </p:ext>
    </p:extLst>
  </p:cSld>
  <p:clrMapOvr>
    <a:masterClrMapping/>
  </p:clrMapOvr>
  <p:transition/>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26701685"/>
      </p:ext>
    </p:extLst>
  </p:cSld>
  <p:clrMapOvr>
    <a:masterClrMapping/>
  </p:clrMapOvr>
  <p:transition/>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30200"/>
            <a:ext cx="2965450" cy="855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8743950" cy="855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49283404"/>
      </p:ext>
    </p:extLst>
  </p:cSld>
  <p:clrMapOvr>
    <a:masterClrMapping/>
  </p:clrMapOvr>
  <p:transition/>
</p:sldLayout>
</file>

<file path=ppt/slideLayouts/slideLayout13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374698668"/>
      </p:ext>
    </p:extLst>
  </p:cSld>
  <p:clrMapOvr>
    <a:masterClrMapping/>
  </p:clrMapOvr>
  <p:transition/>
</p:sldLayout>
</file>

<file path=ppt/slideLayouts/slideLayout1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17915341"/>
      </p:ext>
    </p:extLst>
  </p:cSld>
  <p:clrMapOvr>
    <a:masterClrMapping/>
  </p:clrMapOvr>
  <p:transition/>
</p:sldLayout>
</file>

<file path=ppt/slideLayouts/slideLayout13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482361601"/>
      </p:ext>
    </p:extLst>
  </p:cSld>
  <p:clrMapOvr>
    <a:masterClrMapping/>
  </p:clrMapOvr>
  <p:transition/>
</p:sldLayout>
</file>

<file path=ppt/slideLayouts/slideLayout1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571500" y="863600"/>
            <a:ext cx="5854700" cy="802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863600"/>
            <a:ext cx="5854700" cy="802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9487661"/>
      </p:ext>
    </p:extLst>
  </p:cSld>
  <p:clrMapOvr>
    <a:masterClrMapping/>
  </p:clrMapOvr>
  <p:transition/>
</p:sldLayout>
</file>

<file path=ppt/slideLayouts/slideLayout13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21356455"/>
      </p:ext>
    </p:extLst>
  </p:cSld>
  <p:clrMapOvr>
    <a:masterClrMapping/>
  </p:clrMapOvr>
  <p:transition/>
</p:sldLayout>
</file>

<file path=ppt/slideLayouts/slideLayout13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2647823660"/>
      </p:ext>
    </p:extLst>
  </p:cSld>
  <p:clrMapOvr>
    <a:masterClrMapping/>
  </p:clrMapOvr>
  <p:transition/>
</p:sldLayout>
</file>

<file path=ppt/slideLayouts/slideLayout1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3257085"/>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407373071"/>
      </p:ext>
    </p:extLst>
  </p:cSld>
  <p:clrMapOvr>
    <a:masterClrMapping/>
  </p:clrMapOvr>
  <p:transition/>
</p:sldLayout>
</file>

<file path=ppt/slideLayouts/slideLayout14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83934050"/>
      </p:ext>
    </p:extLst>
  </p:cSld>
  <p:clrMapOvr>
    <a:masterClrMapping/>
  </p:clrMapOvr>
  <p:transition/>
</p:sldLayout>
</file>

<file path=ppt/slideLayouts/slideLayout14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96076377"/>
      </p:ext>
    </p:extLst>
  </p:cSld>
  <p:clrMapOvr>
    <a:masterClrMapping/>
  </p:clrMapOvr>
  <p:transition/>
</p:sldLayout>
</file>

<file path=ppt/slideLayouts/slideLayout14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17402573"/>
      </p:ext>
    </p:extLst>
  </p:cSld>
  <p:clrMapOvr>
    <a:masterClrMapping/>
  </p:clrMapOvr>
  <p:transition/>
</p:sldLayout>
</file>

<file path=ppt/slideLayouts/slideLayout14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90525"/>
            <a:ext cx="2965450" cy="84994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90525"/>
            <a:ext cx="8743950" cy="84994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08341382"/>
      </p:ext>
    </p:extLst>
  </p:cSld>
  <p:clrMapOvr>
    <a:masterClrMapping/>
  </p:clrMapOvr>
  <p:transition/>
</p:sldLayout>
</file>

<file path=ppt/slideLayouts/slideLayout14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983769073"/>
      </p:ext>
    </p:extLst>
  </p:cSld>
  <p:clrMapOvr>
    <a:masterClrMapping/>
  </p:clrMapOvr>
  <p:transition/>
</p:sldLayout>
</file>

<file path=ppt/slideLayouts/slideLayout14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92653395"/>
      </p:ext>
    </p:extLst>
  </p:cSld>
  <p:clrMapOvr>
    <a:masterClrMapping/>
  </p:clrMapOvr>
  <p:transition/>
</p:sldLayout>
</file>

<file path=ppt/slideLayouts/slideLayout14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270104906"/>
      </p:ext>
    </p:extLst>
  </p:cSld>
  <p:clrMapOvr>
    <a:masterClrMapping/>
  </p:clrMapOvr>
  <p:transition/>
</p:sldLayout>
</file>

<file path=ppt/slideLayouts/slideLayout14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73688902"/>
      </p:ext>
    </p:extLst>
  </p:cSld>
  <p:clrMapOvr>
    <a:masterClrMapping/>
  </p:clrMapOvr>
  <p:transition/>
</p:sldLayout>
</file>

<file path=ppt/slideLayouts/slideLayout14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22818052"/>
      </p:ext>
    </p:extLst>
  </p:cSld>
  <p:clrMapOvr>
    <a:masterClrMapping/>
  </p:clrMapOvr>
  <p:transition/>
</p:sldLayout>
</file>

<file path=ppt/slideLayouts/slideLayout14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95482928"/>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2324100"/>
            <a:ext cx="58547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324100"/>
            <a:ext cx="58547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97689772"/>
      </p:ext>
    </p:extLst>
  </p:cSld>
  <p:clrMapOvr>
    <a:masterClrMapping/>
  </p:clrMapOvr>
  <p:transition/>
</p:sldLayout>
</file>

<file path=ppt/slideLayouts/slideLayout15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5629537"/>
      </p:ext>
    </p:extLst>
  </p:cSld>
  <p:clrMapOvr>
    <a:masterClrMapping/>
  </p:clrMapOvr>
  <p:transition/>
</p:sldLayout>
</file>

<file path=ppt/slideLayouts/slideLayout15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773213450"/>
      </p:ext>
    </p:extLst>
  </p:cSld>
  <p:clrMapOvr>
    <a:masterClrMapping/>
  </p:clrMapOvr>
  <p:transition/>
</p:sldLayout>
</file>

<file path=ppt/slideLayouts/slideLayout15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64304489"/>
      </p:ext>
    </p:extLst>
  </p:cSld>
  <p:clrMapOvr>
    <a:masterClrMapping/>
  </p:clrMapOvr>
  <p:transition/>
</p:sldLayout>
</file>

<file path=ppt/slideLayouts/slideLayout15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37515955"/>
      </p:ext>
    </p:extLst>
  </p:cSld>
  <p:clrMapOvr>
    <a:masterClrMapping/>
  </p:clrMapOvr>
  <p:transition/>
</p:sldLayout>
</file>

<file path=ppt/slideLayouts/slideLayout15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30200"/>
            <a:ext cx="2965450" cy="8382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8743950" cy="83820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76573193"/>
      </p:ext>
    </p:extLst>
  </p:cSld>
  <p:clrMapOvr>
    <a:masterClrMapping/>
  </p:clrMapOvr>
  <p:transition/>
</p:sldLayout>
</file>

<file path=ppt/slideLayouts/slideLayout15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495473893"/>
      </p:ext>
    </p:extLst>
  </p:cSld>
  <p:clrMapOvr>
    <a:masterClrMapping/>
  </p:clrMapOvr>
  <p:transition/>
</p:sldLayout>
</file>

<file path=ppt/slideLayouts/slideLayout15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94027320"/>
      </p:ext>
    </p:extLst>
  </p:cSld>
  <p:clrMapOvr>
    <a:masterClrMapping/>
  </p:clrMapOvr>
  <p:transition/>
</p:sldLayout>
</file>

<file path=ppt/slideLayouts/slideLayout15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978215105"/>
      </p:ext>
    </p:extLst>
  </p:cSld>
  <p:clrMapOvr>
    <a:masterClrMapping/>
  </p:clrMapOvr>
  <p:transition/>
</p:sldLayout>
</file>

<file path=ppt/slideLayouts/slideLayout15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2324100"/>
            <a:ext cx="58547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324100"/>
            <a:ext cx="58547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76825562"/>
      </p:ext>
    </p:extLst>
  </p:cSld>
  <p:clrMapOvr>
    <a:masterClrMapping/>
  </p:clrMapOvr>
  <p:transition/>
</p:sldLayout>
</file>

<file path=ppt/slideLayouts/slideLayout15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36435355"/>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38833230"/>
      </p:ext>
    </p:extLst>
  </p:cSld>
  <p:clrMapOvr>
    <a:masterClrMapping/>
  </p:clrMapOvr>
  <p:transition/>
</p:sldLayout>
</file>

<file path=ppt/slideLayouts/slideLayout16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314739717"/>
      </p:ext>
    </p:extLst>
  </p:cSld>
  <p:clrMapOvr>
    <a:masterClrMapping/>
  </p:clrMapOvr>
  <p:transition/>
</p:sldLayout>
</file>

<file path=ppt/slideLayouts/slideLayout16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38071159"/>
      </p:ext>
    </p:extLst>
  </p:cSld>
  <p:clrMapOvr>
    <a:masterClrMapping/>
  </p:clrMapOvr>
  <p:transition/>
</p:sldLayout>
</file>

<file path=ppt/slideLayouts/slideLayout16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764113050"/>
      </p:ext>
    </p:extLst>
  </p:cSld>
  <p:clrMapOvr>
    <a:masterClrMapping/>
  </p:clrMapOvr>
  <p:transition/>
</p:sldLayout>
</file>

<file path=ppt/slideLayouts/slideLayout16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93944109"/>
      </p:ext>
    </p:extLst>
  </p:cSld>
  <p:clrMapOvr>
    <a:masterClrMapping/>
  </p:clrMapOvr>
  <p:transition/>
</p:sldLayout>
</file>

<file path=ppt/slideLayouts/slideLayout16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4675100"/>
      </p:ext>
    </p:extLst>
  </p:cSld>
  <p:clrMapOvr>
    <a:masterClrMapping/>
  </p:clrMapOvr>
  <p:transition/>
</p:sldLayout>
</file>

<file path=ppt/slideLayouts/slideLayout16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30200"/>
            <a:ext cx="2965450" cy="855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8743950" cy="855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54983179"/>
      </p:ext>
    </p:extLst>
  </p:cSld>
  <p:clrMapOvr>
    <a:masterClrMapping/>
  </p:clrMapOvr>
  <p:transition/>
</p:sldLayout>
</file>

<file path=ppt/slideLayouts/slideLayout16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64485892"/>
      </p:ext>
    </p:extLst>
  </p:cSld>
  <p:clrMapOvr>
    <a:masterClrMapping/>
  </p:clrMapOvr>
  <p:transition/>
</p:sldLayout>
</file>

<file path=ppt/slideLayouts/slideLayout16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24521534"/>
      </p:ext>
    </p:extLst>
  </p:cSld>
  <p:clrMapOvr>
    <a:masterClrMapping/>
  </p:clrMapOvr>
  <p:transition/>
</p:sldLayout>
</file>

<file path=ppt/slideLayouts/slideLayout16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56052154"/>
      </p:ext>
    </p:extLst>
  </p:cSld>
  <p:clrMapOvr>
    <a:masterClrMapping/>
  </p:clrMapOvr>
  <p:transition/>
</p:sldLayout>
</file>

<file path=ppt/slideLayouts/slideLayout16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64964881"/>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113138516"/>
      </p:ext>
    </p:extLst>
  </p:cSld>
  <p:clrMapOvr>
    <a:masterClrMapping/>
  </p:clrMapOvr>
  <p:transition/>
</p:sldLayout>
</file>

<file path=ppt/slideLayouts/slideLayout17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89902302"/>
      </p:ext>
    </p:extLst>
  </p:cSld>
  <p:clrMapOvr>
    <a:masterClrMapping/>
  </p:clrMapOvr>
  <p:transition/>
</p:sldLayout>
</file>

<file path=ppt/slideLayouts/slideLayout17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1640761685"/>
      </p:ext>
    </p:extLst>
  </p:cSld>
  <p:clrMapOvr>
    <a:masterClrMapping/>
  </p:clrMapOvr>
  <p:transition/>
</p:sldLayout>
</file>

<file path=ppt/slideLayouts/slideLayout17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40931608"/>
      </p:ext>
    </p:extLst>
  </p:cSld>
  <p:clrMapOvr>
    <a:masterClrMapping/>
  </p:clrMapOvr>
  <p:transition/>
</p:sldLayout>
</file>

<file path=ppt/slideLayouts/slideLayout17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863248949"/>
      </p:ext>
    </p:extLst>
  </p:cSld>
  <p:clrMapOvr>
    <a:masterClrMapping/>
  </p:clrMapOvr>
  <p:transition/>
</p:sldLayout>
</file>

<file path=ppt/slideLayouts/slideLayout17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291793802"/>
      </p:ext>
    </p:extLst>
  </p:cSld>
  <p:clrMapOvr>
    <a:masterClrMapping/>
  </p:clrMapOvr>
  <p:transition/>
</p:sldLayout>
</file>

<file path=ppt/slideLayouts/slideLayout17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40756612"/>
      </p:ext>
    </p:extLst>
  </p:cSld>
  <p:clrMapOvr>
    <a:masterClrMapping/>
  </p:clrMapOvr>
  <p:transition/>
</p:sldLayout>
</file>

<file path=ppt/slideLayouts/slideLayout17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54703576"/>
      </p:ext>
    </p:extLst>
  </p:cSld>
  <p:clrMapOvr>
    <a:masterClrMapping/>
  </p:clrMapOvr>
  <p:transition/>
</p:sldLayout>
</file>

<file path=ppt/slideLayouts/slideLayout17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572202540"/>
      </p:ext>
    </p:extLst>
  </p:cSld>
  <p:clrMapOvr>
    <a:masterClrMapping/>
  </p:clrMapOvr>
  <p:transition/>
</p:sldLayout>
</file>

<file path=ppt/slideLayouts/slideLayout17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48465461"/>
      </p:ext>
    </p:extLst>
  </p:cSld>
  <p:clrMapOvr>
    <a:masterClrMapping/>
  </p:clrMapOvr>
  <p:transition/>
</p:sldLayout>
</file>

<file path=ppt/slideLayouts/slideLayout17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183142457"/>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32386473"/>
      </p:ext>
    </p:extLst>
  </p:cSld>
  <p:clrMapOvr>
    <a:masterClrMapping/>
  </p:clrMapOvr>
  <p:transition/>
</p:sldLayout>
</file>

<file path=ppt/slideLayouts/slideLayout18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5016500"/>
            <a:ext cx="2463800" cy="317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187700" y="5016500"/>
            <a:ext cx="2463800" cy="317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27836763"/>
      </p:ext>
    </p:extLst>
  </p:cSld>
  <p:clrMapOvr>
    <a:masterClrMapping/>
  </p:clrMapOvr>
  <p:transition/>
</p:sldLayout>
</file>

<file path=ppt/slideLayouts/slideLayout18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59910749"/>
      </p:ext>
    </p:extLst>
  </p:cSld>
  <p:clrMapOvr>
    <a:masterClrMapping/>
  </p:clrMapOvr>
  <p:transition/>
</p:sldLayout>
</file>

<file path=ppt/slideLayouts/slideLayout18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833572890"/>
      </p:ext>
    </p:extLst>
  </p:cSld>
  <p:clrMapOvr>
    <a:masterClrMapping/>
  </p:clrMapOvr>
  <p:transition/>
</p:sldLayout>
</file>

<file path=ppt/slideLayouts/slideLayout18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60349936"/>
      </p:ext>
    </p:extLst>
  </p:cSld>
  <p:clrMapOvr>
    <a:masterClrMapping/>
  </p:clrMapOvr>
  <p:transition/>
</p:sldLayout>
</file>

<file path=ppt/slideLayouts/slideLayout18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416562646"/>
      </p:ext>
    </p:extLst>
  </p:cSld>
  <p:clrMapOvr>
    <a:masterClrMapping/>
  </p:clrMapOvr>
  <p:transition/>
</p:sldLayout>
</file>

<file path=ppt/slideLayouts/slideLayout18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15233630"/>
      </p:ext>
    </p:extLst>
  </p:cSld>
  <p:clrMapOvr>
    <a:masterClrMapping/>
  </p:clrMapOvr>
  <p:transition/>
</p:sldLayout>
</file>

<file path=ppt/slideLayouts/slideLayout18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51276442"/>
      </p:ext>
    </p:extLst>
  </p:cSld>
  <p:clrMapOvr>
    <a:masterClrMapping/>
  </p:clrMapOvr>
  <p:transition/>
</p:sldLayout>
</file>

<file path=ppt/slideLayouts/slideLayout18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381500" y="1320800"/>
            <a:ext cx="1270000" cy="6870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1320800"/>
            <a:ext cx="3657600" cy="6870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94124295"/>
      </p:ext>
    </p:extLst>
  </p:cSld>
  <p:clrMapOvr>
    <a:masterClrMapping/>
  </p:clrMapOvr>
  <p:transition/>
</p:sldLayout>
</file>

<file path=ppt/slideLayouts/slideLayout18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651898903"/>
      </p:ext>
    </p:extLst>
  </p:cSld>
  <p:clrMapOvr>
    <a:masterClrMapping/>
  </p:clrMapOvr>
  <p:transition/>
</p:sldLayout>
</file>

<file path=ppt/slideLayouts/slideLayout18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49774269"/>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93920018"/>
      </p:ext>
    </p:extLst>
  </p:cSld>
  <p:clrMapOvr>
    <a:masterClrMapping/>
  </p:clrMapOvr>
  <p:transition/>
</p:sldLayout>
</file>

<file path=ppt/slideLayouts/slideLayout19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172586035"/>
      </p:ext>
    </p:extLst>
  </p:cSld>
  <p:clrMapOvr>
    <a:masterClrMapping/>
  </p:clrMapOvr>
  <p:transition/>
</p:sldLayout>
</file>

<file path=ppt/slideLayouts/slideLayout19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848600" y="8470900"/>
            <a:ext cx="2400300" cy="508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0401300" y="8470900"/>
            <a:ext cx="2400300" cy="508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80517488"/>
      </p:ext>
    </p:extLst>
  </p:cSld>
  <p:clrMapOvr>
    <a:masterClrMapping/>
  </p:clrMapOvr>
  <p:transition/>
</p:sldLayout>
</file>

<file path=ppt/slideLayouts/slideLayout19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42041967"/>
      </p:ext>
    </p:extLst>
  </p:cSld>
  <p:clrMapOvr>
    <a:masterClrMapping/>
  </p:clrMapOvr>
  <p:transition/>
</p:sldLayout>
</file>

<file path=ppt/slideLayouts/slideLayout19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750190319"/>
      </p:ext>
    </p:extLst>
  </p:cSld>
  <p:clrMapOvr>
    <a:masterClrMapping/>
  </p:clrMapOvr>
  <p:transition/>
</p:sldLayout>
</file>

<file path=ppt/slideLayouts/slideLayout19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93582749"/>
      </p:ext>
    </p:extLst>
  </p:cSld>
  <p:clrMapOvr>
    <a:masterClrMapping/>
  </p:clrMapOvr>
  <p:transition/>
</p:sldLayout>
</file>

<file path=ppt/slideLayouts/slideLayout19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44641024"/>
      </p:ext>
    </p:extLst>
  </p:cSld>
  <p:clrMapOvr>
    <a:masterClrMapping/>
  </p:clrMapOvr>
  <p:transition/>
</p:sldLayout>
</file>

<file path=ppt/slideLayouts/slideLayout19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18198056"/>
      </p:ext>
    </p:extLst>
  </p:cSld>
  <p:clrMapOvr>
    <a:masterClrMapping/>
  </p:clrMapOvr>
  <p:transition/>
</p:sldLayout>
</file>

<file path=ppt/slideLayouts/slideLayout19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80378264"/>
      </p:ext>
    </p:extLst>
  </p:cSld>
  <p:clrMapOvr>
    <a:masterClrMapping/>
  </p:clrMapOvr>
  <p:transition/>
</p:sldLayout>
</file>

<file path=ppt/slideLayouts/slideLayout19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953625" y="7785100"/>
            <a:ext cx="2847975" cy="1701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409700" y="7785100"/>
            <a:ext cx="8391525" cy="1701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53490786"/>
      </p:ext>
    </p:extLst>
  </p:cSld>
  <p:clrMapOvr>
    <a:masterClrMapping/>
  </p:clrMapOvr>
  <p:transition/>
</p:sldLayout>
</file>

<file path=ppt/slideLayouts/slideLayout19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077707743"/>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6770662"/>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232238634"/>
      </p:ext>
    </p:extLst>
  </p:cSld>
  <p:clrMapOvr>
    <a:masterClrMapping/>
  </p:clrMapOvr>
  <p:transition/>
</p:sldLayout>
</file>

<file path=ppt/slideLayouts/slideLayout20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61974677"/>
      </p:ext>
    </p:extLst>
  </p:cSld>
  <p:clrMapOvr>
    <a:masterClrMapping/>
  </p:clrMapOvr>
  <p:transition/>
</p:sldLayout>
</file>

<file path=ppt/slideLayouts/slideLayout20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098270846"/>
      </p:ext>
    </p:extLst>
  </p:cSld>
  <p:clrMapOvr>
    <a:masterClrMapping/>
  </p:clrMapOvr>
  <p:transition/>
</p:sldLayout>
</file>

<file path=ppt/slideLayouts/slideLayout20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64570085"/>
      </p:ext>
    </p:extLst>
  </p:cSld>
  <p:clrMapOvr>
    <a:masterClrMapping/>
  </p:clrMapOvr>
  <p:transition/>
</p:sldLayout>
</file>

<file path=ppt/slideLayouts/slideLayout20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36623746"/>
      </p:ext>
    </p:extLst>
  </p:cSld>
  <p:clrMapOvr>
    <a:masterClrMapping/>
  </p:clrMapOvr>
  <p:transition/>
</p:sldLayout>
</file>

<file path=ppt/slideLayouts/slideLayout20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808277694"/>
      </p:ext>
    </p:extLst>
  </p:cSld>
  <p:clrMapOvr>
    <a:masterClrMapping/>
  </p:clrMapOvr>
  <p:transition/>
</p:sldLayout>
</file>

<file path=ppt/slideLayouts/slideLayout20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95618642"/>
      </p:ext>
    </p:extLst>
  </p:cSld>
  <p:clrMapOvr>
    <a:masterClrMapping/>
  </p:clrMapOvr>
  <p:transition/>
</p:sldLayout>
</file>

<file path=ppt/slideLayouts/slideLayout20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62113024"/>
      </p:ext>
    </p:extLst>
  </p:cSld>
  <p:clrMapOvr>
    <a:masterClrMapping/>
  </p:clrMapOvr>
  <p:transition/>
</p:sldLayout>
</file>

<file path=ppt/slideLayouts/slideLayout20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73953214"/>
      </p:ext>
    </p:extLst>
  </p:cSld>
  <p:clrMapOvr>
    <a:masterClrMapping/>
  </p:clrMapOvr>
  <p:transition/>
</p:sldLayout>
</file>

<file path=ppt/slideLayouts/slideLayout20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28601139"/>
      </p:ext>
    </p:extLst>
  </p:cSld>
  <p:clrMapOvr>
    <a:masterClrMapping/>
  </p:clrMapOvr>
  <p:transition/>
</p:sldLayout>
</file>

<file path=ppt/slideLayouts/slideLayout20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2276475"/>
            <a:ext cx="2965450" cy="64357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2276475"/>
            <a:ext cx="87439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47550863"/>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65897080"/>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30200"/>
            <a:ext cx="2965450" cy="855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8743950" cy="855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88601769"/>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427467235"/>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56712656"/>
      </p:ext>
    </p:extLst>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525199910"/>
      </p:ext>
    </p:extLst>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57166720"/>
      </p:ext>
    </p:extLst>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29372111"/>
      </p:ext>
    </p:extLst>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1902389449"/>
      </p:ext>
    </p:extLst>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09809070"/>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38812569"/>
      </p:ext>
    </p:extLst>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78631767"/>
      </p:ext>
    </p:extLst>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57963455"/>
      </p:ext>
    </p:extLst>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77670095"/>
      </p:ext>
    </p:extLst>
  </p:cSld>
  <p:clrMapOvr>
    <a:masterClrMapping/>
  </p:clrMapOv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18150060"/>
      </p:ext>
    </p:extLst>
  </p:cSld>
  <p:clrMapOvr>
    <a:masterClrMapping/>
  </p:clrMapOvr>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105624871"/>
      </p:ext>
    </p:extLst>
  </p:cSld>
  <p:clrMapOvr>
    <a:masterClrMapping/>
  </p:clrMapOv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29370655"/>
      </p:ext>
    </p:extLst>
  </p:cSld>
  <p:clrMapOvr>
    <a:masterClrMapping/>
  </p:clrMapOv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702246408"/>
      </p:ext>
    </p:extLst>
  </p:cSld>
  <p:clrMapOvr>
    <a:masterClrMapping/>
  </p:clrMapOv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4161618"/>
      </p:ext>
    </p:extLst>
  </p:cSld>
  <p:clrMapOvr>
    <a:masterClrMapping/>
  </p:clrMapOv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08179666"/>
      </p:ext>
    </p:extLst>
  </p:cSld>
  <p:clrMapOvr>
    <a:masterClrMapping/>
  </p:clrMapOvr>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2545957590"/>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5016500"/>
            <a:ext cx="5854700" cy="317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16500"/>
            <a:ext cx="5854700" cy="317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015149"/>
      </p:ext>
    </p:extLst>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5745710"/>
      </p:ext>
    </p:extLst>
  </p:cSld>
  <p:clrMapOvr>
    <a:masterClrMapping/>
  </p:clrMapOvr>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42999449"/>
      </p:ext>
    </p:extLst>
  </p:cSld>
  <p:clrMapOvr>
    <a:masterClrMapping/>
  </p:clrMapOvr>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19920745"/>
      </p:ext>
    </p:extLst>
  </p:cSld>
  <p:clrMapOvr>
    <a:masterClrMapping/>
  </p:clrMapOvr>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02356134"/>
      </p:ext>
    </p:extLst>
  </p:cSld>
  <p:clrMapOvr>
    <a:masterClrMapping/>
  </p:clrMapOvr>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52806831"/>
      </p:ext>
    </p:extLst>
  </p:cSld>
  <p:clrMapOvr>
    <a:masterClrMapping/>
  </p:clrMapOvr>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946659201"/>
      </p:ext>
    </p:extLst>
  </p:cSld>
  <p:clrMapOvr>
    <a:masterClrMapping/>
  </p:clrMapOvr>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0933695"/>
      </p:ext>
    </p:extLst>
  </p:cSld>
  <p:clrMapOvr>
    <a:masterClrMapping/>
  </p:clrMapOvr>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936132922"/>
      </p:ext>
    </p:extLst>
  </p:cSld>
  <p:clrMapOvr>
    <a:masterClrMapping/>
  </p:clrMapOvr>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19489253"/>
      </p:ext>
    </p:extLst>
  </p:cSld>
  <p:clrMapOvr>
    <a:masterClrMapping/>
  </p:clrMapOvr>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98953649"/>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43146785"/>
      </p:ext>
    </p:extLst>
  </p:cSld>
  <p:clrMapOvr>
    <a:masterClrMapping/>
  </p:clrMapOvr>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2445087330"/>
      </p:ext>
    </p:extLst>
  </p:cSld>
  <p:clrMapOvr>
    <a:masterClrMapping/>
  </p:clrMapOvr>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56322446"/>
      </p:ext>
    </p:extLst>
  </p:cSld>
  <p:clrMapOvr>
    <a:masterClrMapping/>
  </p:clrMapOvr>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747828023"/>
      </p:ext>
    </p:extLst>
  </p:cSld>
  <p:clrMapOvr>
    <a:masterClrMapping/>
  </p:clrMapOvr>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313041960"/>
      </p:ext>
    </p:extLst>
  </p:cSld>
  <p:clrMapOvr>
    <a:masterClrMapping/>
  </p:clrMapOvr>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75071190"/>
      </p:ext>
    </p:extLst>
  </p:cSld>
  <p:clrMapOvr>
    <a:masterClrMapping/>
  </p:clrMapOvr>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05658133"/>
      </p:ext>
    </p:extLst>
  </p:cSld>
  <p:clrMapOvr>
    <a:masterClrMapping/>
  </p:clrMapOvr>
  <p:transitio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244433690"/>
      </p:ext>
    </p:extLst>
  </p:cSld>
  <p:clrMapOvr>
    <a:masterClrMapping/>
  </p:clrMapOvr>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09074385"/>
      </p:ext>
    </p:extLst>
  </p:cSld>
  <p:clrMapOvr>
    <a:masterClrMapping/>
  </p:clrMapOvr>
  <p:transitio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26138223"/>
      </p:ext>
    </p:extLst>
  </p:cSld>
  <p:clrMapOvr>
    <a:masterClrMapping/>
  </p:clrMapOvr>
  <p:transitio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45022853"/>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829691058"/>
      </p:ext>
    </p:extLst>
  </p:cSld>
  <p:clrMapOvr>
    <a:masterClrMapping/>
  </p:clrMapOvr>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87586767"/>
      </p:ext>
    </p:extLst>
  </p:cSld>
  <p:clrMapOvr>
    <a:masterClrMapping/>
  </p:clrMapOvr>
  <p:transitio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3636645124"/>
      </p:ext>
    </p:extLst>
  </p:cSld>
  <p:clrMapOvr>
    <a:masterClrMapping/>
  </p:clrMapOvr>
  <p:transitio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0893826"/>
      </p:ext>
    </p:extLst>
  </p:cSld>
  <p:clrMapOvr>
    <a:masterClrMapping/>
  </p:clrMapOvr>
  <p:transitio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052913832"/>
      </p:ext>
    </p:extLst>
  </p:cSld>
  <p:clrMapOvr>
    <a:masterClrMapping/>
  </p:clrMapOvr>
  <p:transitio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1453315"/>
      </p:ext>
    </p:extLst>
  </p:cSld>
  <p:clrMapOvr>
    <a:masterClrMapping/>
  </p:clrMapOvr>
  <p:transitio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6828053"/>
      </p:ext>
    </p:extLst>
  </p:cSld>
  <p:clrMapOvr>
    <a:masterClrMapping/>
  </p:clrMapOvr>
  <p:transitio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58352059"/>
      </p:ext>
    </p:extLst>
  </p:cSld>
  <p:clrMapOvr>
    <a:masterClrMapping/>
  </p:clrMapOvr>
  <p:transitio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287894502"/>
      </p:ext>
    </p:extLst>
  </p:cSld>
  <p:clrMapOvr>
    <a:masterClrMapping/>
  </p:clrMapOvr>
  <p:transitio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12784283"/>
      </p:ext>
    </p:extLst>
  </p:cSld>
  <p:clrMapOvr>
    <a:masterClrMapping/>
  </p:clrMapOvr>
  <p:transitio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53552606"/>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99521088"/>
      </p:ext>
    </p:extLst>
  </p:cSld>
  <p:clrMapOvr>
    <a:masterClrMapping/>
  </p:clrMapOvr>
  <p:transitio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4237477"/>
      </p:ext>
    </p:extLst>
  </p:cSld>
  <p:clrMapOvr>
    <a:masterClrMapping/>
  </p:clrMapOvr>
  <p:transitio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20660248"/>
      </p:ext>
    </p:extLst>
  </p:cSld>
  <p:clrMapOvr>
    <a:masterClrMapping/>
  </p:clrMapOvr>
  <p:transitio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1374145089"/>
      </p:ext>
    </p:extLst>
  </p:cSld>
  <p:clrMapOvr>
    <a:masterClrMapping/>
  </p:clrMapOvr>
  <p:transitio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59831806"/>
      </p:ext>
    </p:extLst>
  </p:cSld>
  <p:clrMapOvr>
    <a:masterClrMapping/>
  </p:clrMapOvr>
  <p:transitio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18250265"/>
      </p:ext>
    </p:extLst>
  </p:cSld>
  <p:clrMapOvr>
    <a:masterClrMapping/>
  </p:clrMapOvr>
  <p:transitio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737414985"/>
      </p:ext>
    </p:extLst>
  </p:cSld>
  <p:clrMapOvr>
    <a:masterClrMapping/>
  </p:clrMapOvr>
  <p:transitio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0427557"/>
      </p:ext>
    </p:extLst>
  </p:cSld>
  <p:clrMapOvr>
    <a:masterClrMapping/>
  </p:clrMapOvr>
  <p:transitio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14216095"/>
      </p:ext>
    </p:extLst>
  </p:cSld>
  <p:clrMapOvr>
    <a:masterClrMapping/>
  </p:clrMapOvr>
  <p:transitio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818411035"/>
      </p:ext>
    </p:extLst>
  </p:cSld>
  <p:clrMapOvr>
    <a:masterClrMapping/>
  </p:clrMapOvr>
  <p:transitio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31661483"/>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99975569"/>
      </p:ext>
    </p:extLst>
  </p:cSld>
  <p:clrMapOvr>
    <a:masterClrMapping/>
  </p:clrMapOvr>
  <p:transitio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387840776"/>
      </p:ext>
    </p:extLst>
  </p:cSld>
  <p:clrMapOvr>
    <a:masterClrMapping/>
  </p:clrMapOvr>
  <p:transitio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12420641"/>
      </p:ext>
    </p:extLst>
  </p:cSld>
  <p:clrMapOvr>
    <a:masterClrMapping/>
  </p:clrMapOvr>
  <p:transitio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45423270"/>
      </p:ext>
    </p:extLst>
  </p:cSld>
  <p:clrMapOvr>
    <a:masterClrMapping/>
  </p:clrMapOvr>
  <p:transitio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3740650081"/>
      </p:ext>
    </p:extLst>
  </p:cSld>
  <p:clrMapOvr>
    <a:masterClrMapping/>
  </p:clrMapOvr>
  <p:transitio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58181894"/>
      </p:ext>
    </p:extLst>
  </p:cSld>
  <p:clrMapOvr>
    <a:masterClrMapping/>
  </p:clrMapOvr>
  <p:transitio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13125773"/>
      </p:ext>
    </p:extLst>
  </p:cSld>
  <p:clrMapOvr>
    <a:masterClrMapping/>
  </p:clrMapOvr>
  <p:transitio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50909975"/>
      </p:ext>
    </p:extLst>
  </p:cSld>
  <p:clrMapOvr>
    <a:masterClrMapping/>
  </p:clrMapOvr>
  <p:transitio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74759493"/>
      </p:ext>
    </p:extLst>
  </p:cSld>
  <p:clrMapOvr>
    <a:masterClrMapping/>
  </p:clrMapOvr>
  <p:transitio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45600682"/>
      </p:ext>
    </p:extLst>
  </p:cSld>
  <p:clrMapOvr>
    <a:masterClrMapping/>
  </p:clrMapOvr>
  <p:transitio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006257541"/>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81926233"/>
      </p:ext>
    </p:extLst>
  </p:cSld>
  <p:clrMapOvr>
    <a:masterClrMapping/>
  </p:clrMapOvr>
  <p:transitio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79447084"/>
      </p:ext>
    </p:extLst>
  </p:cSld>
  <p:clrMapOvr>
    <a:masterClrMapping/>
  </p:clrMapOvr>
  <p:transitio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505549375"/>
      </p:ext>
    </p:extLst>
  </p:cSld>
  <p:clrMapOvr>
    <a:masterClrMapping/>
  </p:clrMapOvr>
  <p:transitio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2324100"/>
            <a:ext cx="2463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187700" y="2324100"/>
            <a:ext cx="2463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92025940"/>
      </p:ext>
    </p:extLst>
  </p:cSld>
  <p:clrMapOvr>
    <a:masterClrMapping/>
  </p:clrMapOvr>
  <p:transitio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88214248"/>
      </p:ext>
    </p:extLst>
  </p:cSld>
  <p:clrMapOvr>
    <a:masterClrMapping/>
  </p:clrMapOvr>
  <p:transitio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746818902"/>
      </p:ext>
    </p:extLst>
  </p:cSld>
  <p:clrMapOvr>
    <a:masterClrMapping/>
  </p:clrMapOvr>
  <p:transitio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23004766"/>
      </p:ext>
    </p:extLst>
  </p:cSld>
  <p:clrMapOvr>
    <a:masterClrMapping/>
  </p:clrMapOvr>
  <p:transitio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47201130"/>
      </p:ext>
    </p:extLst>
  </p:cSld>
  <p:clrMapOvr>
    <a:masterClrMapping/>
  </p:clrMapOvr>
  <p:transitio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13413841"/>
      </p:ext>
    </p:extLst>
  </p:cSld>
  <p:clrMapOvr>
    <a:masterClrMapping/>
  </p:clrMapOvr>
  <p:transitio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53553419"/>
      </p:ext>
    </p:extLst>
  </p:cSld>
  <p:clrMapOvr>
    <a:masterClrMapping/>
  </p:clrMapOvr>
  <p:transitio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381500" y="330200"/>
            <a:ext cx="1270000" cy="855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3657600" cy="855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96968106"/>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29.xml"/><Relationship Id="rId3" Type="http://schemas.openxmlformats.org/officeDocument/2006/relationships/slideLayout" Target="../slideLayouts/slideLayout124.xml"/><Relationship Id="rId7" Type="http://schemas.openxmlformats.org/officeDocument/2006/relationships/slideLayout" Target="../slideLayouts/slideLayout128.xml"/><Relationship Id="rId12" Type="http://schemas.openxmlformats.org/officeDocument/2006/relationships/theme" Target="../theme/theme12.xml"/><Relationship Id="rId2" Type="http://schemas.openxmlformats.org/officeDocument/2006/relationships/slideLayout" Target="../slideLayouts/slideLayout123.xml"/><Relationship Id="rId1" Type="http://schemas.openxmlformats.org/officeDocument/2006/relationships/slideLayout" Target="../slideLayouts/slideLayout122.xml"/><Relationship Id="rId6" Type="http://schemas.openxmlformats.org/officeDocument/2006/relationships/slideLayout" Target="../slideLayouts/slideLayout127.xml"/><Relationship Id="rId11" Type="http://schemas.openxmlformats.org/officeDocument/2006/relationships/slideLayout" Target="../slideLayouts/slideLayout132.xml"/><Relationship Id="rId5" Type="http://schemas.openxmlformats.org/officeDocument/2006/relationships/slideLayout" Target="../slideLayouts/slideLayout126.xml"/><Relationship Id="rId10" Type="http://schemas.openxmlformats.org/officeDocument/2006/relationships/slideLayout" Target="../slideLayouts/slideLayout131.xml"/><Relationship Id="rId4" Type="http://schemas.openxmlformats.org/officeDocument/2006/relationships/slideLayout" Target="../slideLayouts/slideLayout125.xml"/><Relationship Id="rId9" Type="http://schemas.openxmlformats.org/officeDocument/2006/relationships/slideLayout" Target="../slideLayouts/slideLayout130.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0.xml"/><Relationship Id="rId3" Type="http://schemas.openxmlformats.org/officeDocument/2006/relationships/slideLayout" Target="../slideLayouts/slideLayout135.xml"/><Relationship Id="rId7" Type="http://schemas.openxmlformats.org/officeDocument/2006/relationships/slideLayout" Target="../slideLayouts/slideLayout139.xml"/><Relationship Id="rId12" Type="http://schemas.openxmlformats.org/officeDocument/2006/relationships/theme" Target="../theme/theme13.xml"/><Relationship Id="rId2" Type="http://schemas.openxmlformats.org/officeDocument/2006/relationships/slideLayout" Target="../slideLayouts/slideLayout134.xml"/><Relationship Id="rId1" Type="http://schemas.openxmlformats.org/officeDocument/2006/relationships/slideLayout" Target="../slideLayouts/slideLayout133.xml"/><Relationship Id="rId6" Type="http://schemas.openxmlformats.org/officeDocument/2006/relationships/slideLayout" Target="../slideLayouts/slideLayout138.xml"/><Relationship Id="rId11" Type="http://schemas.openxmlformats.org/officeDocument/2006/relationships/slideLayout" Target="../slideLayouts/slideLayout143.xml"/><Relationship Id="rId5" Type="http://schemas.openxmlformats.org/officeDocument/2006/relationships/slideLayout" Target="../slideLayouts/slideLayout137.xml"/><Relationship Id="rId10" Type="http://schemas.openxmlformats.org/officeDocument/2006/relationships/slideLayout" Target="../slideLayouts/slideLayout142.xml"/><Relationship Id="rId4" Type="http://schemas.openxmlformats.org/officeDocument/2006/relationships/slideLayout" Target="../slideLayouts/slideLayout136.xml"/><Relationship Id="rId9" Type="http://schemas.openxmlformats.org/officeDocument/2006/relationships/slideLayout" Target="../slideLayouts/slideLayout141.xml"/></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151.xml"/><Relationship Id="rId3" Type="http://schemas.openxmlformats.org/officeDocument/2006/relationships/slideLayout" Target="../slideLayouts/slideLayout146.xml"/><Relationship Id="rId7" Type="http://schemas.openxmlformats.org/officeDocument/2006/relationships/slideLayout" Target="../slideLayouts/slideLayout150.xml"/><Relationship Id="rId12" Type="http://schemas.openxmlformats.org/officeDocument/2006/relationships/theme" Target="../theme/theme14.xml"/><Relationship Id="rId2" Type="http://schemas.openxmlformats.org/officeDocument/2006/relationships/slideLayout" Target="../slideLayouts/slideLayout145.xml"/><Relationship Id="rId1" Type="http://schemas.openxmlformats.org/officeDocument/2006/relationships/slideLayout" Target="../slideLayouts/slideLayout144.xml"/><Relationship Id="rId6" Type="http://schemas.openxmlformats.org/officeDocument/2006/relationships/slideLayout" Target="../slideLayouts/slideLayout149.xml"/><Relationship Id="rId11" Type="http://schemas.openxmlformats.org/officeDocument/2006/relationships/slideLayout" Target="../slideLayouts/slideLayout154.xml"/><Relationship Id="rId5" Type="http://schemas.openxmlformats.org/officeDocument/2006/relationships/slideLayout" Target="../slideLayouts/slideLayout148.xml"/><Relationship Id="rId10" Type="http://schemas.openxmlformats.org/officeDocument/2006/relationships/slideLayout" Target="../slideLayouts/slideLayout153.xml"/><Relationship Id="rId4" Type="http://schemas.openxmlformats.org/officeDocument/2006/relationships/slideLayout" Target="../slideLayouts/slideLayout147.xml"/><Relationship Id="rId9" Type="http://schemas.openxmlformats.org/officeDocument/2006/relationships/slideLayout" Target="../slideLayouts/slideLayout152.xml"/></Relationships>
</file>

<file path=ppt/slideMasters/_rels/slideMaster15.xml.rels><?xml version="1.0" encoding="UTF-8" standalone="yes"?>
<Relationships xmlns="http://schemas.openxmlformats.org/package/2006/relationships"><Relationship Id="rId8" Type="http://schemas.openxmlformats.org/officeDocument/2006/relationships/slideLayout" Target="../slideLayouts/slideLayout162.xml"/><Relationship Id="rId3" Type="http://schemas.openxmlformats.org/officeDocument/2006/relationships/slideLayout" Target="../slideLayouts/slideLayout157.xml"/><Relationship Id="rId7" Type="http://schemas.openxmlformats.org/officeDocument/2006/relationships/slideLayout" Target="../slideLayouts/slideLayout161.xml"/><Relationship Id="rId12" Type="http://schemas.openxmlformats.org/officeDocument/2006/relationships/theme" Target="../theme/theme15.xml"/><Relationship Id="rId2" Type="http://schemas.openxmlformats.org/officeDocument/2006/relationships/slideLayout" Target="../slideLayouts/slideLayout156.xml"/><Relationship Id="rId1" Type="http://schemas.openxmlformats.org/officeDocument/2006/relationships/slideLayout" Target="../slideLayouts/slideLayout155.xml"/><Relationship Id="rId6" Type="http://schemas.openxmlformats.org/officeDocument/2006/relationships/slideLayout" Target="../slideLayouts/slideLayout160.xml"/><Relationship Id="rId11" Type="http://schemas.openxmlformats.org/officeDocument/2006/relationships/slideLayout" Target="../slideLayouts/slideLayout165.xml"/><Relationship Id="rId5" Type="http://schemas.openxmlformats.org/officeDocument/2006/relationships/slideLayout" Target="../slideLayouts/slideLayout159.xml"/><Relationship Id="rId10" Type="http://schemas.openxmlformats.org/officeDocument/2006/relationships/slideLayout" Target="../slideLayouts/slideLayout164.xml"/><Relationship Id="rId4" Type="http://schemas.openxmlformats.org/officeDocument/2006/relationships/slideLayout" Target="../slideLayouts/slideLayout158.xml"/><Relationship Id="rId9" Type="http://schemas.openxmlformats.org/officeDocument/2006/relationships/slideLayout" Target="../slideLayouts/slideLayout163.xml"/></Relationships>
</file>

<file path=ppt/slideMasters/_rels/slideMaster16.xml.rels><?xml version="1.0" encoding="UTF-8" standalone="yes"?>
<Relationships xmlns="http://schemas.openxmlformats.org/package/2006/relationships"><Relationship Id="rId8" Type="http://schemas.openxmlformats.org/officeDocument/2006/relationships/slideLayout" Target="../slideLayouts/slideLayout173.xml"/><Relationship Id="rId3" Type="http://schemas.openxmlformats.org/officeDocument/2006/relationships/slideLayout" Target="../slideLayouts/slideLayout168.xml"/><Relationship Id="rId7" Type="http://schemas.openxmlformats.org/officeDocument/2006/relationships/slideLayout" Target="../slideLayouts/slideLayout172.xml"/><Relationship Id="rId12" Type="http://schemas.openxmlformats.org/officeDocument/2006/relationships/theme" Target="../theme/theme16.xml"/><Relationship Id="rId2" Type="http://schemas.openxmlformats.org/officeDocument/2006/relationships/slideLayout" Target="../slideLayouts/slideLayout167.xml"/><Relationship Id="rId1" Type="http://schemas.openxmlformats.org/officeDocument/2006/relationships/slideLayout" Target="../slideLayouts/slideLayout166.xml"/><Relationship Id="rId6" Type="http://schemas.openxmlformats.org/officeDocument/2006/relationships/slideLayout" Target="../slideLayouts/slideLayout171.xml"/><Relationship Id="rId11" Type="http://schemas.openxmlformats.org/officeDocument/2006/relationships/slideLayout" Target="../slideLayouts/slideLayout176.xml"/><Relationship Id="rId5" Type="http://schemas.openxmlformats.org/officeDocument/2006/relationships/slideLayout" Target="../slideLayouts/slideLayout170.xml"/><Relationship Id="rId10" Type="http://schemas.openxmlformats.org/officeDocument/2006/relationships/slideLayout" Target="../slideLayouts/slideLayout175.xml"/><Relationship Id="rId4" Type="http://schemas.openxmlformats.org/officeDocument/2006/relationships/slideLayout" Target="../slideLayouts/slideLayout169.xml"/><Relationship Id="rId9" Type="http://schemas.openxmlformats.org/officeDocument/2006/relationships/slideLayout" Target="../slideLayouts/slideLayout174.xml"/></Relationships>
</file>

<file path=ppt/slideMasters/_rels/slideMaster17.xml.rels><?xml version="1.0" encoding="UTF-8" standalone="yes"?>
<Relationships xmlns="http://schemas.openxmlformats.org/package/2006/relationships"><Relationship Id="rId8" Type="http://schemas.openxmlformats.org/officeDocument/2006/relationships/slideLayout" Target="../slideLayouts/slideLayout184.xml"/><Relationship Id="rId3" Type="http://schemas.openxmlformats.org/officeDocument/2006/relationships/slideLayout" Target="../slideLayouts/slideLayout179.xml"/><Relationship Id="rId7" Type="http://schemas.openxmlformats.org/officeDocument/2006/relationships/slideLayout" Target="../slideLayouts/slideLayout183.xml"/><Relationship Id="rId12" Type="http://schemas.openxmlformats.org/officeDocument/2006/relationships/theme" Target="../theme/theme17.xml"/><Relationship Id="rId2" Type="http://schemas.openxmlformats.org/officeDocument/2006/relationships/slideLayout" Target="../slideLayouts/slideLayout178.xml"/><Relationship Id="rId1" Type="http://schemas.openxmlformats.org/officeDocument/2006/relationships/slideLayout" Target="../slideLayouts/slideLayout177.xml"/><Relationship Id="rId6" Type="http://schemas.openxmlformats.org/officeDocument/2006/relationships/slideLayout" Target="../slideLayouts/slideLayout182.xml"/><Relationship Id="rId11" Type="http://schemas.openxmlformats.org/officeDocument/2006/relationships/slideLayout" Target="../slideLayouts/slideLayout187.xml"/><Relationship Id="rId5" Type="http://schemas.openxmlformats.org/officeDocument/2006/relationships/slideLayout" Target="../slideLayouts/slideLayout181.xml"/><Relationship Id="rId10" Type="http://schemas.openxmlformats.org/officeDocument/2006/relationships/slideLayout" Target="../slideLayouts/slideLayout186.xml"/><Relationship Id="rId4" Type="http://schemas.openxmlformats.org/officeDocument/2006/relationships/slideLayout" Target="../slideLayouts/slideLayout180.xml"/><Relationship Id="rId9" Type="http://schemas.openxmlformats.org/officeDocument/2006/relationships/slideLayout" Target="../slideLayouts/slideLayout185.xml"/></Relationships>
</file>

<file path=ppt/slideMasters/_rels/slideMaster18.xml.rels><?xml version="1.0" encoding="UTF-8" standalone="yes"?>
<Relationships xmlns="http://schemas.openxmlformats.org/package/2006/relationships"><Relationship Id="rId8" Type="http://schemas.openxmlformats.org/officeDocument/2006/relationships/slideLayout" Target="../slideLayouts/slideLayout195.xml"/><Relationship Id="rId3" Type="http://schemas.openxmlformats.org/officeDocument/2006/relationships/slideLayout" Target="../slideLayouts/slideLayout190.xml"/><Relationship Id="rId7" Type="http://schemas.openxmlformats.org/officeDocument/2006/relationships/slideLayout" Target="../slideLayouts/slideLayout194.xml"/><Relationship Id="rId12" Type="http://schemas.openxmlformats.org/officeDocument/2006/relationships/theme" Target="../theme/theme18.xml"/><Relationship Id="rId2" Type="http://schemas.openxmlformats.org/officeDocument/2006/relationships/slideLayout" Target="../slideLayouts/slideLayout189.xml"/><Relationship Id="rId1" Type="http://schemas.openxmlformats.org/officeDocument/2006/relationships/slideLayout" Target="../slideLayouts/slideLayout188.xml"/><Relationship Id="rId6" Type="http://schemas.openxmlformats.org/officeDocument/2006/relationships/slideLayout" Target="../slideLayouts/slideLayout193.xml"/><Relationship Id="rId11" Type="http://schemas.openxmlformats.org/officeDocument/2006/relationships/slideLayout" Target="../slideLayouts/slideLayout198.xml"/><Relationship Id="rId5" Type="http://schemas.openxmlformats.org/officeDocument/2006/relationships/slideLayout" Target="../slideLayouts/slideLayout192.xml"/><Relationship Id="rId10" Type="http://schemas.openxmlformats.org/officeDocument/2006/relationships/slideLayout" Target="../slideLayouts/slideLayout197.xml"/><Relationship Id="rId4" Type="http://schemas.openxmlformats.org/officeDocument/2006/relationships/slideLayout" Target="../slideLayouts/slideLayout191.xml"/><Relationship Id="rId9" Type="http://schemas.openxmlformats.org/officeDocument/2006/relationships/slideLayout" Target="../slideLayouts/slideLayout196.xml"/></Relationships>
</file>

<file path=ppt/slideMasters/_rels/slideMaster19.xml.rels><?xml version="1.0" encoding="UTF-8" standalone="yes"?>
<Relationships xmlns="http://schemas.openxmlformats.org/package/2006/relationships"><Relationship Id="rId8" Type="http://schemas.openxmlformats.org/officeDocument/2006/relationships/slideLayout" Target="../slideLayouts/slideLayout206.xml"/><Relationship Id="rId3" Type="http://schemas.openxmlformats.org/officeDocument/2006/relationships/slideLayout" Target="../slideLayouts/slideLayout201.xml"/><Relationship Id="rId7" Type="http://schemas.openxmlformats.org/officeDocument/2006/relationships/slideLayout" Target="../slideLayouts/slideLayout205.xml"/><Relationship Id="rId12" Type="http://schemas.openxmlformats.org/officeDocument/2006/relationships/theme" Target="../theme/theme19.xml"/><Relationship Id="rId2" Type="http://schemas.openxmlformats.org/officeDocument/2006/relationships/slideLayout" Target="../slideLayouts/slideLayout200.xml"/><Relationship Id="rId1" Type="http://schemas.openxmlformats.org/officeDocument/2006/relationships/slideLayout" Target="../slideLayouts/slideLayout199.xml"/><Relationship Id="rId6" Type="http://schemas.openxmlformats.org/officeDocument/2006/relationships/slideLayout" Target="../slideLayouts/slideLayout204.xml"/><Relationship Id="rId11" Type="http://schemas.openxmlformats.org/officeDocument/2006/relationships/slideLayout" Target="../slideLayouts/slideLayout209.xml"/><Relationship Id="rId5" Type="http://schemas.openxmlformats.org/officeDocument/2006/relationships/slideLayout" Target="../slideLayouts/slideLayout203.xml"/><Relationship Id="rId10" Type="http://schemas.openxmlformats.org/officeDocument/2006/relationships/slideLayout" Target="../slideLayouts/slideLayout208.xml"/><Relationship Id="rId4" Type="http://schemas.openxmlformats.org/officeDocument/2006/relationships/slideLayout" Target="../slideLayouts/slideLayout202.xml"/><Relationship Id="rId9" Type="http://schemas.openxmlformats.org/officeDocument/2006/relationships/slideLayout" Target="../slideLayouts/slideLayout207.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body" idx="1"/>
          </p:nvPr>
        </p:nvSpPr>
        <p:spPr bwMode="auto">
          <a:xfrm>
            <a:off x="571500" y="5016500"/>
            <a:ext cx="11861800" cy="317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1027" name="Line 2"/>
          <p:cNvSpPr>
            <a:spLocks noChangeShapeType="1"/>
          </p:cNvSpPr>
          <p:nvPr/>
        </p:nvSpPr>
        <p:spPr bwMode="auto">
          <a:xfrm>
            <a:off x="647700" y="4749800"/>
            <a:ext cx="11709400" cy="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1028" name="Rectangle 3"/>
          <p:cNvSpPr>
            <a:spLocks noGrp="1" noChangeArrowheads="1"/>
          </p:cNvSpPr>
          <p:nvPr>
            <p:ph type="title"/>
          </p:nvPr>
        </p:nvSpPr>
        <p:spPr bwMode="auto">
          <a:xfrm>
            <a:off x="571500" y="1320800"/>
            <a:ext cx="11861800" cy="317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b" anchorCtr="0" compatLnSpc="1">
            <a:prstTxWarp prst="textNoShape">
              <a:avLst/>
            </a:prstTxWarp>
          </a:bodyPr>
          <a:lstStyle/>
          <a:p>
            <a:pPr lvl="0"/>
            <a:r>
              <a:rPr lang="en-US">
                <a:sym typeface="Helvetica Neue Light" charset="0"/>
              </a:rPr>
              <a:t>Click to edit Master title style</a:t>
            </a:r>
          </a:p>
        </p:txBody>
      </p:sp>
      <p:pic>
        <p:nvPicPr>
          <p:cNvPr id="1029" name="Picture 4" descr="Logo300dpi %281%29.png"/>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10083800" y="381000"/>
            <a:ext cx="2286000" cy="135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transition/>
  <p:txStyles>
    <p:titleStyle>
      <a:lvl1pPr algn="l" rtl="0" eaLnBrk="0" fontAlgn="base" hangingPunct="0">
        <a:spcBef>
          <a:spcPct val="0"/>
        </a:spcBef>
        <a:spcAft>
          <a:spcPct val="0"/>
        </a:spcAft>
        <a:defRPr sz="44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3400">
          <a:solidFill>
            <a:srgbClr val="606060"/>
          </a:solidFill>
          <a:latin typeface="+mn-lt"/>
          <a:ea typeface="+mn-ea"/>
          <a:cs typeface="+mn-cs"/>
          <a:sym typeface="Helvetica Neue" charset="0"/>
        </a:defRPr>
      </a:lvl1pPr>
      <a:lvl2pPr marL="742950" indent="-285750" algn="l" rtl="0" eaLnBrk="0" fontAlgn="base" hangingPunct="0">
        <a:spcBef>
          <a:spcPct val="0"/>
        </a:spcBef>
        <a:spcAft>
          <a:spcPct val="0"/>
        </a:spcAft>
        <a:defRPr sz="3400">
          <a:solidFill>
            <a:srgbClr val="606060"/>
          </a:solidFill>
          <a:latin typeface="+mn-lt"/>
          <a:ea typeface="+mn-ea"/>
          <a:cs typeface="+mn-cs"/>
          <a:sym typeface="Helvetica Neue" charset="0"/>
        </a:defRPr>
      </a:lvl2pPr>
      <a:lvl3pPr marL="1143000" indent="-228600" algn="l" rtl="0" eaLnBrk="0" fontAlgn="base" hangingPunct="0">
        <a:spcBef>
          <a:spcPct val="0"/>
        </a:spcBef>
        <a:spcAft>
          <a:spcPct val="0"/>
        </a:spcAft>
        <a:defRPr sz="3400">
          <a:solidFill>
            <a:srgbClr val="606060"/>
          </a:solidFill>
          <a:latin typeface="+mn-lt"/>
          <a:ea typeface="+mn-ea"/>
          <a:cs typeface="+mn-cs"/>
          <a:sym typeface="Helvetica Neue" charset="0"/>
        </a:defRPr>
      </a:lvl3pPr>
      <a:lvl4pPr marL="1600200" indent="-228600" algn="l" rtl="0" eaLnBrk="0" fontAlgn="base" hangingPunct="0">
        <a:spcBef>
          <a:spcPct val="0"/>
        </a:spcBef>
        <a:spcAft>
          <a:spcPct val="0"/>
        </a:spcAft>
        <a:defRPr sz="3400">
          <a:solidFill>
            <a:srgbClr val="606060"/>
          </a:solidFill>
          <a:latin typeface="+mn-lt"/>
          <a:ea typeface="+mn-ea"/>
          <a:cs typeface="+mn-cs"/>
          <a:sym typeface="Helvetica Neue" charset="0"/>
        </a:defRPr>
      </a:lvl4pPr>
      <a:lvl5pPr marL="2057400" indent="-228600" algn="l" rtl="0" eaLnBrk="0" fontAlgn="base" hangingPunct="0">
        <a:spcBef>
          <a:spcPct val="0"/>
        </a:spcBef>
        <a:spcAft>
          <a:spcPct val="0"/>
        </a:spcAft>
        <a:defRPr sz="3400">
          <a:solidFill>
            <a:srgbClr val="606060"/>
          </a:solidFill>
          <a:latin typeface="+mn-lt"/>
          <a:ea typeface="+mn-ea"/>
          <a:cs typeface="+mn-cs"/>
          <a:sym typeface="Helvetica Neue" charset="0"/>
        </a:defRPr>
      </a:lvl5pPr>
      <a:lvl6pPr marL="457200" algn="l" rtl="0" fontAlgn="base">
        <a:spcBef>
          <a:spcPct val="0"/>
        </a:spcBef>
        <a:spcAft>
          <a:spcPct val="0"/>
        </a:spcAft>
        <a:defRPr sz="3400">
          <a:solidFill>
            <a:srgbClr val="606060"/>
          </a:solidFill>
          <a:latin typeface="+mn-lt"/>
          <a:ea typeface="+mn-ea"/>
          <a:cs typeface="+mn-cs"/>
          <a:sym typeface="Helvetica Neue" charset="0"/>
        </a:defRPr>
      </a:lvl6pPr>
      <a:lvl7pPr marL="914400" algn="l" rtl="0" fontAlgn="base">
        <a:spcBef>
          <a:spcPct val="0"/>
        </a:spcBef>
        <a:spcAft>
          <a:spcPct val="0"/>
        </a:spcAft>
        <a:defRPr sz="3400">
          <a:solidFill>
            <a:srgbClr val="606060"/>
          </a:solidFill>
          <a:latin typeface="+mn-lt"/>
          <a:ea typeface="+mn-ea"/>
          <a:cs typeface="+mn-cs"/>
          <a:sym typeface="Helvetica Neue" charset="0"/>
        </a:defRPr>
      </a:lvl7pPr>
      <a:lvl8pPr marL="1371600" algn="l" rtl="0" fontAlgn="base">
        <a:spcBef>
          <a:spcPct val="0"/>
        </a:spcBef>
        <a:spcAft>
          <a:spcPct val="0"/>
        </a:spcAft>
        <a:defRPr sz="3400">
          <a:solidFill>
            <a:srgbClr val="606060"/>
          </a:solidFill>
          <a:latin typeface="+mn-lt"/>
          <a:ea typeface="+mn-ea"/>
          <a:cs typeface="+mn-cs"/>
          <a:sym typeface="Helvetica Neue" charset="0"/>
        </a:defRPr>
      </a:lvl8pPr>
      <a:lvl9pPr marL="1828800" algn="l" rtl="0" fontAlgn="base">
        <a:spcBef>
          <a:spcPct val="0"/>
        </a:spcBef>
        <a:spcAft>
          <a:spcPct val="0"/>
        </a:spcAft>
        <a:defRPr sz="34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1"/>
          <p:cNvSpPr>
            <a:spLocks noGrp="1" noChangeArrowheads="1"/>
          </p:cNvSpPr>
          <p:nvPr>
            <p:ph type="body" idx="1"/>
          </p:nvPr>
        </p:nvSpPr>
        <p:spPr bwMode="auto">
          <a:xfrm>
            <a:off x="431800" y="8813800"/>
            <a:ext cx="82550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10243" name="Line 2"/>
          <p:cNvSpPr>
            <a:spLocks noChangeShapeType="1"/>
          </p:cNvSpPr>
          <p:nvPr/>
        </p:nvSpPr>
        <p:spPr bwMode="auto">
          <a:xfrm flipH="1">
            <a:off x="6488113" y="519113"/>
            <a:ext cx="1587" cy="7964487"/>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10244" name="Line 3"/>
          <p:cNvSpPr>
            <a:spLocks noChangeShapeType="1"/>
          </p:cNvSpPr>
          <p:nvPr/>
        </p:nvSpPr>
        <p:spPr bwMode="auto">
          <a:xfrm>
            <a:off x="6488113" y="4476750"/>
            <a:ext cx="5995987" cy="0"/>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66" r:id="rId1"/>
    <p:sldLayoutId id="2147483767" r:id="rId2"/>
    <p:sldLayoutId id="2147483768"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
          <p:cNvSpPr>
            <a:spLocks noGrp="1" noChangeArrowheads="1"/>
          </p:cNvSpPr>
          <p:nvPr>
            <p:ph type="body" idx="1"/>
          </p:nvPr>
        </p:nvSpPr>
        <p:spPr bwMode="auto">
          <a:xfrm>
            <a:off x="571500" y="2324100"/>
            <a:ext cx="5080000" cy="656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11267" name="Rectangle 2"/>
          <p:cNvSpPr>
            <a:spLocks noGrp="1" noChangeArrowheads="1"/>
          </p:cNvSpPr>
          <p:nvPr>
            <p:ph type="title"/>
          </p:nvPr>
        </p:nvSpPr>
        <p:spPr bwMode="auto">
          <a:xfrm>
            <a:off x="571500" y="330200"/>
            <a:ext cx="11861800" cy="13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b" anchorCtr="0" compatLnSpc="1">
            <a:prstTxWarp prst="textNoShape">
              <a:avLst/>
            </a:prstTxWarp>
          </a:bodyPr>
          <a:lstStyle/>
          <a:p>
            <a:pPr lvl="0"/>
            <a:r>
              <a:rPr lang="en-US">
                <a:sym typeface="Helvetica Neue Light" charset="0"/>
              </a:rPr>
              <a:t>Click to edit Master title style</a:t>
            </a:r>
          </a:p>
        </p:txBody>
      </p:sp>
      <p:sp>
        <p:nvSpPr>
          <p:cNvPr id="11268" name="Line 3"/>
          <p:cNvSpPr>
            <a:spLocks noChangeShapeType="1"/>
          </p:cNvSpPr>
          <p:nvPr/>
        </p:nvSpPr>
        <p:spPr bwMode="auto">
          <a:xfrm>
            <a:off x="647700" y="1968500"/>
            <a:ext cx="11709400" cy="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77" r:id="rId1"/>
    <p:sldLayoutId id="2147483778" r:id="rId2"/>
    <p:sldLayoutId id="2147483779" r:id="rId3"/>
    <p:sldLayoutId id="2147483780" r:id="rId4"/>
    <p:sldLayoutId id="2147483781" r:id="rId5"/>
    <p:sldLayoutId id="2147483782" r:id="rId6"/>
    <p:sldLayoutId id="2147483783" r:id="rId7"/>
    <p:sldLayoutId id="2147483784" r:id="rId8"/>
    <p:sldLayoutId id="2147483785" r:id="rId9"/>
    <p:sldLayoutId id="2147483786" r:id="rId10"/>
    <p:sldLayoutId id="2147483787"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660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04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549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1993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451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08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365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227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1"/>
          <p:cNvSpPr>
            <a:spLocks noGrp="1" noChangeArrowheads="1"/>
          </p:cNvSpPr>
          <p:nvPr>
            <p:ph type="body" idx="1"/>
          </p:nvPr>
        </p:nvSpPr>
        <p:spPr bwMode="auto">
          <a:xfrm>
            <a:off x="8369300" y="2324100"/>
            <a:ext cx="4064000" cy="656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12291" name="Rectangle 2"/>
          <p:cNvSpPr>
            <a:spLocks noGrp="1" noChangeArrowheads="1"/>
          </p:cNvSpPr>
          <p:nvPr>
            <p:ph type="title"/>
          </p:nvPr>
        </p:nvSpPr>
        <p:spPr bwMode="auto">
          <a:xfrm>
            <a:off x="571500" y="330200"/>
            <a:ext cx="11861800" cy="13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b" anchorCtr="0" compatLnSpc="1">
            <a:prstTxWarp prst="textNoShape">
              <a:avLst/>
            </a:prstTxWarp>
          </a:bodyPr>
          <a:lstStyle/>
          <a:p>
            <a:pPr lvl="0"/>
            <a:r>
              <a:rPr lang="en-US">
                <a:sym typeface="Helvetica Neue Light" charset="0"/>
              </a:rPr>
              <a:t>Click to edit Master title style</a:t>
            </a:r>
          </a:p>
        </p:txBody>
      </p:sp>
      <p:sp>
        <p:nvSpPr>
          <p:cNvPr id="12292" name="Line 3"/>
          <p:cNvSpPr>
            <a:spLocks noChangeShapeType="1"/>
          </p:cNvSpPr>
          <p:nvPr/>
        </p:nvSpPr>
        <p:spPr bwMode="auto">
          <a:xfrm>
            <a:off x="647700" y="1968500"/>
            <a:ext cx="11709400" cy="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88" r:id="rId1"/>
    <p:sldLayoutId id="2147483789" r:id="rId2"/>
    <p:sldLayoutId id="2147483790" r:id="rId3"/>
    <p:sldLayoutId id="2147483791" r:id="rId4"/>
    <p:sldLayoutId id="2147483792" r:id="rId5"/>
    <p:sldLayoutId id="2147483793" r:id="rId6"/>
    <p:sldLayoutId id="2147483794" r:id="rId7"/>
    <p:sldLayoutId id="2147483795" r:id="rId8"/>
    <p:sldLayoutId id="2147483796" r:id="rId9"/>
    <p:sldLayoutId id="2147483797" r:id="rId10"/>
    <p:sldLayoutId id="2147483798"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660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04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549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1993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451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08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365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227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1"/>
          <p:cNvSpPr>
            <a:spLocks noGrp="1" noChangeArrowheads="1"/>
          </p:cNvSpPr>
          <p:nvPr>
            <p:ph type="body" idx="1"/>
          </p:nvPr>
        </p:nvSpPr>
        <p:spPr bwMode="auto">
          <a:xfrm>
            <a:off x="571500" y="863600"/>
            <a:ext cx="11861800" cy="802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Tree>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660400" indent="-266700" algn="l" rtl="0" eaLnBrk="0" fontAlgn="base" hangingPunct="0">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04900" indent="-266700" algn="l" rtl="0" eaLnBrk="0" fontAlgn="base" hangingPunct="0">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549400" indent="-266700" algn="l" rtl="0" eaLnBrk="0" fontAlgn="base" hangingPunct="0">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1993900" indent="-266700" algn="l" rtl="0" eaLnBrk="0" fontAlgn="base" hangingPunct="0">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451100" indent="-266700" algn="l" rtl="0" fontAlgn="base">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08300" indent="-266700" algn="l" rtl="0" fontAlgn="base">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365500" indent="-266700" algn="l" rtl="0" fontAlgn="base">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22700" indent="-266700" algn="l" rtl="0" fontAlgn="base">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1"/>
          <p:cNvSpPr>
            <a:spLocks noGrp="1" noChangeArrowheads="1"/>
          </p:cNvSpPr>
          <p:nvPr>
            <p:ph type="title"/>
          </p:nvPr>
        </p:nvSpPr>
        <p:spPr bwMode="auto">
          <a:xfrm>
            <a:off x="571500" y="330200"/>
            <a:ext cx="11861800" cy="13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b" anchorCtr="0" compatLnSpc="1">
            <a:prstTxWarp prst="textNoShape">
              <a:avLst/>
            </a:prstTxWarp>
          </a:bodyPr>
          <a:lstStyle/>
          <a:p>
            <a:pPr lvl="0"/>
            <a:r>
              <a:rPr lang="en-US">
                <a:sym typeface="Helvetica Neue Light" charset="0"/>
              </a:rPr>
              <a:t>Click to edit Master title style</a:t>
            </a:r>
          </a:p>
        </p:txBody>
      </p:sp>
      <p:sp>
        <p:nvSpPr>
          <p:cNvPr id="14339" name="Line 2"/>
          <p:cNvSpPr>
            <a:spLocks noChangeShapeType="1"/>
          </p:cNvSpPr>
          <p:nvPr/>
        </p:nvSpPr>
        <p:spPr bwMode="auto">
          <a:xfrm>
            <a:off x="647700" y="1968500"/>
            <a:ext cx="11709400" cy="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810" r:id="rId1"/>
    <p:sldLayoutId id="2147483811" r:id="rId2"/>
    <p:sldLayoutId id="2147483812" r:id="rId3"/>
    <p:sldLayoutId id="2147483813" r:id="rId4"/>
    <p:sldLayoutId id="2147483814" r:id="rId5"/>
    <p:sldLayoutId id="2147483815" r:id="rId6"/>
    <p:sldLayoutId id="2147483816" r:id="rId7"/>
    <p:sldLayoutId id="2147483817" r:id="rId8"/>
    <p:sldLayoutId id="2147483818" r:id="rId9"/>
    <p:sldLayoutId id="2147483819" r:id="rId10"/>
    <p:sldLayoutId id="2147483820"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7112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55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6002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2044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5019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59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416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73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1"/>
          <p:cNvSpPr>
            <a:spLocks noGrp="1" noChangeArrowheads="1"/>
          </p:cNvSpPr>
          <p:nvPr>
            <p:ph type="body" idx="1"/>
          </p:nvPr>
        </p:nvSpPr>
        <p:spPr bwMode="auto">
          <a:xfrm>
            <a:off x="571500" y="2324100"/>
            <a:ext cx="11861800" cy="656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15363" name="Rectangle 2"/>
          <p:cNvSpPr>
            <a:spLocks noGrp="1" noChangeArrowheads="1"/>
          </p:cNvSpPr>
          <p:nvPr>
            <p:ph type="title"/>
          </p:nvPr>
        </p:nvSpPr>
        <p:spPr bwMode="auto">
          <a:xfrm>
            <a:off x="571500" y="330200"/>
            <a:ext cx="11861800" cy="13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b" anchorCtr="0" compatLnSpc="1">
            <a:prstTxWarp prst="textNoShape">
              <a:avLst/>
            </a:prstTxWarp>
          </a:bodyPr>
          <a:lstStyle/>
          <a:p>
            <a:pPr lvl="0"/>
            <a:r>
              <a:rPr lang="en-US">
                <a:sym typeface="Helvetica Neue Light" charset="0"/>
              </a:rPr>
              <a:t>Click to edit Master title style</a:t>
            </a:r>
          </a:p>
        </p:txBody>
      </p:sp>
      <p:sp>
        <p:nvSpPr>
          <p:cNvPr id="15364" name="Line 3"/>
          <p:cNvSpPr>
            <a:spLocks noChangeShapeType="1"/>
          </p:cNvSpPr>
          <p:nvPr/>
        </p:nvSpPr>
        <p:spPr bwMode="auto">
          <a:xfrm>
            <a:off x="647700" y="1968500"/>
            <a:ext cx="11709400" cy="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821" r:id="rId1"/>
    <p:sldLayoutId id="2147483822" r:id="rId2"/>
    <p:sldLayoutId id="2147483823" r:id="rId3"/>
    <p:sldLayoutId id="2147483824" r:id="rId4"/>
    <p:sldLayoutId id="2147483825" r:id="rId5"/>
    <p:sldLayoutId id="2147483826" r:id="rId6"/>
    <p:sldLayoutId id="2147483827" r:id="rId7"/>
    <p:sldLayoutId id="2147483828" r:id="rId8"/>
    <p:sldLayoutId id="2147483829" r:id="rId9"/>
    <p:sldLayoutId id="2147483830" r:id="rId10"/>
    <p:sldLayoutId id="2147483831"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660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04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549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1993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451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08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365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227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832" r:id="rId1"/>
    <p:sldLayoutId id="2147483833" r:id="rId2"/>
    <p:sldLayoutId id="2147483834" r:id="rId3"/>
    <p:sldLayoutId id="2147483835" r:id="rId4"/>
    <p:sldLayoutId id="2147483836" r:id="rId5"/>
    <p:sldLayoutId id="2147483837" r:id="rId6"/>
    <p:sldLayoutId id="2147483838" r:id="rId7"/>
    <p:sldLayoutId id="2147483839" r:id="rId8"/>
    <p:sldLayoutId id="2147483840" r:id="rId9"/>
    <p:sldLayoutId id="2147483841" r:id="rId10"/>
    <p:sldLayoutId id="2147483842"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7112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55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6002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2044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5019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59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416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73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
          <p:cNvSpPr>
            <a:spLocks noGrp="1" noChangeArrowheads="1"/>
          </p:cNvSpPr>
          <p:nvPr>
            <p:ph type="body" idx="1"/>
          </p:nvPr>
        </p:nvSpPr>
        <p:spPr bwMode="auto">
          <a:xfrm>
            <a:off x="571500" y="5016500"/>
            <a:ext cx="5080000" cy="317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17411" name="Line 2"/>
          <p:cNvSpPr>
            <a:spLocks noChangeShapeType="1"/>
          </p:cNvSpPr>
          <p:nvPr/>
        </p:nvSpPr>
        <p:spPr bwMode="auto">
          <a:xfrm>
            <a:off x="647700" y="4749800"/>
            <a:ext cx="4881563" cy="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17412" name="Rectangle 3"/>
          <p:cNvSpPr>
            <a:spLocks noGrp="1" noChangeArrowheads="1"/>
          </p:cNvSpPr>
          <p:nvPr>
            <p:ph type="title"/>
          </p:nvPr>
        </p:nvSpPr>
        <p:spPr bwMode="auto">
          <a:xfrm>
            <a:off x="571500" y="1320800"/>
            <a:ext cx="5080000" cy="317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b" anchorCtr="0" compatLnSpc="1">
            <a:prstTxWarp prst="textNoShape">
              <a:avLst/>
            </a:prstTxWarp>
          </a:bodyPr>
          <a:lstStyle/>
          <a:p>
            <a:pPr lvl="0"/>
            <a:r>
              <a:rPr lang="en-US">
                <a:sym typeface="Helvetica Neue Light" charset="0"/>
              </a:rPr>
              <a:t>Click to edit Master title style</a:t>
            </a:r>
          </a:p>
        </p:txBody>
      </p:sp>
    </p:spTree>
  </p:cSld>
  <p:clrMap bg1="lt1" tx1="dk1" bg2="lt2" tx2="dk2" accent1="accent1" accent2="accent2" accent3="accent3" accent4="accent4" accent5="accent5" accent6="accent6" hlink="hlink" folHlink="folHlink"/>
  <p:sldLayoutIdLst>
    <p:sldLayoutId id="2147483843" r:id="rId1"/>
    <p:sldLayoutId id="2147483844" r:id="rId2"/>
    <p:sldLayoutId id="2147483845" r:id="rId3"/>
    <p:sldLayoutId id="2147483846" r:id="rId4"/>
    <p:sldLayoutId id="2147483847" r:id="rId5"/>
    <p:sldLayoutId id="2147483848" r:id="rId6"/>
    <p:sldLayoutId id="2147483849" r:id="rId7"/>
    <p:sldLayoutId id="2147483850" r:id="rId8"/>
    <p:sldLayoutId id="2147483851" r:id="rId9"/>
    <p:sldLayoutId id="2147483852" r:id="rId10"/>
    <p:sldLayoutId id="2147483853"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600">
          <a:solidFill>
            <a:srgbClr val="606060"/>
          </a:solidFill>
          <a:latin typeface="+mn-lt"/>
          <a:ea typeface="+mn-ea"/>
          <a:cs typeface="+mn-cs"/>
          <a:sym typeface="Helvetica Neue" charset="0"/>
        </a:defRPr>
      </a:lvl1pPr>
      <a:lvl2pPr marL="742950" indent="-285750" algn="l" rtl="0" eaLnBrk="0" fontAlgn="base" hangingPunct="0">
        <a:spcBef>
          <a:spcPct val="0"/>
        </a:spcBef>
        <a:spcAft>
          <a:spcPct val="0"/>
        </a:spcAft>
        <a:defRPr sz="2600">
          <a:solidFill>
            <a:srgbClr val="606060"/>
          </a:solidFill>
          <a:latin typeface="+mn-lt"/>
          <a:ea typeface="+mn-ea"/>
          <a:cs typeface="+mn-cs"/>
          <a:sym typeface="Helvetica Neue" charset="0"/>
        </a:defRPr>
      </a:lvl2pPr>
      <a:lvl3pPr marL="1143000" indent="-228600" algn="l" rtl="0" eaLnBrk="0" fontAlgn="base" hangingPunct="0">
        <a:spcBef>
          <a:spcPct val="0"/>
        </a:spcBef>
        <a:spcAft>
          <a:spcPct val="0"/>
        </a:spcAft>
        <a:defRPr sz="2600">
          <a:solidFill>
            <a:srgbClr val="606060"/>
          </a:solidFill>
          <a:latin typeface="+mn-lt"/>
          <a:ea typeface="+mn-ea"/>
          <a:cs typeface="+mn-cs"/>
          <a:sym typeface="Helvetica Neue" charset="0"/>
        </a:defRPr>
      </a:lvl3pPr>
      <a:lvl4pPr marL="1600200" indent="-228600" algn="l" rtl="0" eaLnBrk="0" fontAlgn="base" hangingPunct="0">
        <a:spcBef>
          <a:spcPct val="0"/>
        </a:spcBef>
        <a:spcAft>
          <a:spcPct val="0"/>
        </a:spcAft>
        <a:defRPr sz="2600">
          <a:solidFill>
            <a:srgbClr val="606060"/>
          </a:solidFill>
          <a:latin typeface="+mn-lt"/>
          <a:ea typeface="+mn-ea"/>
          <a:cs typeface="+mn-cs"/>
          <a:sym typeface="Helvetica Neue" charset="0"/>
        </a:defRPr>
      </a:lvl4pPr>
      <a:lvl5pPr marL="2057400" indent="-228600" algn="l" rtl="0" eaLnBrk="0" fontAlgn="base" hangingPunct="0">
        <a:spcBef>
          <a:spcPct val="0"/>
        </a:spcBef>
        <a:spcAft>
          <a:spcPct val="0"/>
        </a:spcAft>
        <a:defRPr sz="2600">
          <a:solidFill>
            <a:srgbClr val="606060"/>
          </a:solidFill>
          <a:latin typeface="+mn-lt"/>
          <a:ea typeface="+mn-ea"/>
          <a:cs typeface="+mn-cs"/>
          <a:sym typeface="Helvetica Neue" charset="0"/>
        </a:defRPr>
      </a:lvl5pPr>
      <a:lvl6pPr marL="457200" algn="l" rtl="0" fontAlgn="base">
        <a:spcBef>
          <a:spcPct val="0"/>
        </a:spcBef>
        <a:spcAft>
          <a:spcPct val="0"/>
        </a:spcAft>
        <a:defRPr sz="2600">
          <a:solidFill>
            <a:srgbClr val="606060"/>
          </a:solidFill>
          <a:latin typeface="+mn-lt"/>
          <a:ea typeface="+mn-ea"/>
          <a:cs typeface="+mn-cs"/>
          <a:sym typeface="Helvetica Neue" charset="0"/>
        </a:defRPr>
      </a:lvl6pPr>
      <a:lvl7pPr marL="914400" algn="l" rtl="0" fontAlgn="base">
        <a:spcBef>
          <a:spcPct val="0"/>
        </a:spcBef>
        <a:spcAft>
          <a:spcPct val="0"/>
        </a:spcAft>
        <a:defRPr sz="2600">
          <a:solidFill>
            <a:srgbClr val="606060"/>
          </a:solidFill>
          <a:latin typeface="+mn-lt"/>
          <a:ea typeface="+mn-ea"/>
          <a:cs typeface="+mn-cs"/>
          <a:sym typeface="Helvetica Neue" charset="0"/>
        </a:defRPr>
      </a:lvl7pPr>
      <a:lvl8pPr marL="1371600" algn="l" rtl="0" fontAlgn="base">
        <a:spcBef>
          <a:spcPct val="0"/>
        </a:spcBef>
        <a:spcAft>
          <a:spcPct val="0"/>
        </a:spcAft>
        <a:defRPr sz="2600">
          <a:solidFill>
            <a:srgbClr val="606060"/>
          </a:solidFill>
          <a:latin typeface="+mn-lt"/>
          <a:ea typeface="+mn-ea"/>
          <a:cs typeface="+mn-cs"/>
          <a:sym typeface="Helvetica Neue" charset="0"/>
        </a:defRPr>
      </a:lvl8pPr>
      <a:lvl9pPr marL="1828800" algn="l" rtl="0" fontAlgn="base">
        <a:spcBef>
          <a:spcPct val="0"/>
        </a:spcBef>
        <a:spcAft>
          <a:spcPct val="0"/>
        </a:spcAft>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1"/>
          <p:cNvSpPr>
            <a:spLocks noGrp="1" noChangeArrowheads="1"/>
          </p:cNvSpPr>
          <p:nvPr>
            <p:ph type="title"/>
          </p:nvPr>
        </p:nvSpPr>
        <p:spPr bwMode="auto">
          <a:xfrm>
            <a:off x="1409700" y="7785100"/>
            <a:ext cx="5791200" cy="170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Helvetica Neue Light" charset="0"/>
              </a:rPr>
              <a:t>Click to edit Master title style</a:t>
            </a:r>
          </a:p>
        </p:txBody>
      </p:sp>
      <p:sp>
        <p:nvSpPr>
          <p:cNvPr id="18435" name="Line 2"/>
          <p:cNvSpPr>
            <a:spLocks noChangeShapeType="1"/>
          </p:cNvSpPr>
          <p:nvPr/>
        </p:nvSpPr>
        <p:spPr bwMode="auto">
          <a:xfrm flipH="1">
            <a:off x="7543800" y="7975600"/>
            <a:ext cx="0" cy="142240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18436" name="Rectangle 3"/>
          <p:cNvSpPr>
            <a:spLocks noGrp="1" noChangeArrowheads="1"/>
          </p:cNvSpPr>
          <p:nvPr>
            <p:ph type="body" idx="1"/>
          </p:nvPr>
        </p:nvSpPr>
        <p:spPr bwMode="auto">
          <a:xfrm>
            <a:off x="7848600" y="8470900"/>
            <a:ext cx="49530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Tree>
  </p:cSld>
  <p:clrMap bg1="lt1" tx1="dk1" bg2="lt2" tx2="dk2" accent1="accent1" accent2="accent2" accent3="accent3" accent4="accent4" accent5="accent5" accent6="accent6" hlink="hlink" folHlink="folHlink"/>
  <p:sldLayoutIdLst>
    <p:sldLayoutId id="2147483854" r:id="rId1"/>
    <p:sldLayoutId id="2147483855" r:id="rId2"/>
    <p:sldLayoutId id="2147483856" r:id="rId3"/>
    <p:sldLayoutId id="2147483857" r:id="rId4"/>
    <p:sldLayoutId id="2147483858" r:id="rId5"/>
    <p:sldLayoutId id="2147483859" r:id="rId6"/>
    <p:sldLayoutId id="2147483860" r:id="rId7"/>
    <p:sldLayoutId id="2147483861" r:id="rId8"/>
    <p:sldLayoutId id="2147483862" r:id="rId9"/>
    <p:sldLayoutId id="2147483863" r:id="rId10"/>
    <p:sldLayoutId id="2147483864" r:id="rId11"/>
  </p:sldLayoutIdLst>
  <p:transition/>
  <p:txStyles>
    <p:titleStyle>
      <a:lvl1pPr algn="r"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600">
          <a:solidFill>
            <a:srgbClr val="999999"/>
          </a:solidFill>
          <a:latin typeface="+mn-lt"/>
          <a:ea typeface="+mn-ea"/>
          <a:cs typeface="+mn-cs"/>
          <a:sym typeface="Helvetica Neue" charset="0"/>
        </a:defRPr>
      </a:lvl1pPr>
      <a:lvl2pPr marL="742950" indent="-285750" algn="l" rtl="0" eaLnBrk="0" fontAlgn="base" hangingPunct="0">
        <a:spcBef>
          <a:spcPct val="0"/>
        </a:spcBef>
        <a:spcAft>
          <a:spcPct val="0"/>
        </a:spcAft>
        <a:defRPr sz="2600">
          <a:solidFill>
            <a:srgbClr val="999999"/>
          </a:solidFill>
          <a:latin typeface="+mn-lt"/>
          <a:ea typeface="+mn-ea"/>
          <a:cs typeface="+mn-cs"/>
          <a:sym typeface="Helvetica Neue" charset="0"/>
        </a:defRPr>
      </a:lvl2pPr>
      <a:lvl3pPr marL="1143000" indent="-228600" algn="l" rtl="0" eaLnBrk="0" fontAlgn="base" hangingPunct="0">
        <a:spcBef>
          <a:spcPct val="0"/>
        </a:spcBef>
        <a:spcAft>
          <a:spcPct val="0"/>
        </a:spcAft>
        <a:defRPr sz="2600">
          <a:solidFill>
            <a:srgbClr val="999999"/>
          </a:solidFill>
          <a:latin typeface="+mn-lt"/>
          <a:ea typeface="+mn-ea"/>
          <a:cs typeface="+mn-cs"/>
          <a:sym typeface="Helvetica Neue" charset="0"/>
        </a:defRPr>
      </a:lvl3pPr>
      <a:lvl4pPr marL="1600200" indent="-228600" algn="l" rtl="0" eaLnBrk="0" fontAlgn="base" hangingPunct="0">
        <a:spcBef>
          <a:spcPct val="0"/>
        </a:spcBef>
        <a:spcAft>
          <a:spcPct val="0"/>
        </a:spcAft>
        <a:defRPr sz="2600">
          <a:solidFill>
            <a:srgbClr val="999999"/>
          </a:solidFill>
          <a:latin typeface="+mn-lt"/>
          <a:ea typeface="+mn-ea"/>
          <a:cs typeface="+mn-cs"/>
          <a:sym typeface="Helvetica Neue" charset="0"/>
        </a:defRPr>
      </a:lvl4pPr>
      <a:lvl5pPr marL="2057400" indent="-228600" algn="l" rtl="0" eaLnBrk="0" fontAlgn="base" hangingPunct="0">
        <a:spcBef>
          <a:spcPct val="0"/>
        </a:spcBef>
        <a:spcAft>
          <a:spcPct val="0"/>
        </a:spcAft>
        <a:defRPr sz="2600">
          <a:solidFill>
            <a:srgbClr val="999999"/>
          </a:solidFill>
          <a:latin typeface="+mn-lt"/>
          <a:ea typeface="+mn-ea"/>
          <a:cs typeface="+mn-cs"/>
          <a:sym typeface="Helvetica Neue" charset="0"/>
        </a:defRPr>
      </a:lvl5pPr>
      <a:lvl6pPr marL="457200" algn="l" rtl="0" fontAlgn="base">
        <a:spcBef>
          <a:spcPct val="0"/>
        </a:spcBef>
        <a:spcAft>
          <a:spcPct val="0"/>
        </a:spcAft>
        <a:defRPr sz="2600">
          <a:solidFill>
            <a:srgbClr val="999999"/>
          </a:solidFill>
          <a:latin typeface="+mn-lt"/>
          <a:ea typeface="+mn-ea"/>
          <a:cs typeface="+mn-cs"/>
          <a:sym typeface="Helvetica Neue" charset="0"/>
        </a:defRPr>
      </a:lvl6pPr>
      <a:lvl7pPr marL="914400" algn="l" rtl="0" fontAlgn="base">
        <a:spcBef>
          <a:spcPct val="0"/>
        </a:spcBef>
        <a:spcAft>
          <a:spcPct val="0"/>
        </a:spcAft>
        <a:defRPr sz="2600">
          <a:solidFill>
            <a:srgbClr val="999999"/>
          </a:solidFill>
          <a:latin typeface="+mn-lt"/>
          <a:ea typeface="+mn-ea"/>
          <a:cs typeface="+mn-cs"/>
          <a:sym typeface="Helvetica Neue" charset="0"/>
        </a:defRPr>
      </a:lvl7pPr>
      <a:lvl8pPr marL="1371600" algn="l" rtl="0" fontAlgn="base">
        <a:spcBef>
          <a:spcPct val="0"/>
        </a:spcBef>
        <a:spcAft>
          <a:spcPct val="0"/>
        </a:spcAft>
        <a:defRPr sz="2600">
          <a:solidFill>
            <a:srgbClr val="999999"/>
          </a:solidFill>
          <a:latin typeface="+mn-lt"/>
          <a:ea typeface="+mn-ea"/>
          <a:cs typeface="+mn-cs"/>
          <a:sym typeface="Helvetica Neue" charset="0"/>
        </a:defRPr>
      </a:lvl8pPr>
      <a:lvl9pPr marL="1828800" algn="l" rtl="0" fontAlgn="base">
        <a:spcBef>
          <a:spcPct val="0"/>
        </a:spcBef>
        <a:spcAft>
          <a:spcPct val="0"/>
        </a:spcAft>
        <a:defRPr sz="2600">
          <a:solidFill>
            <a:srgbClr val="999999"/>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1"/>
          <p:cNvSpPr>
            <a:spLocks noGrp="1" noChangeArrowheads="1"/>
          </p:cNvSpPr>
          <p:nvPr>
            <p:ph type="title"/>
          </p:nvPr>
        </p:nvSpPr>
        <p:spPr bwMode="auto">
          <a:xfrm>
            <a:off x="571500" y="3708400"/>
            <a:ext cx="11861800" cy="233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Helvetica Neue Light" charset="0"/>
              </a:rPr>
              <a:t>Click to edit Master title style</a:t>
            </a:r>
          </a:p>
        </p:txBody>
      </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600">
          <a:solidFill>
            <a:srgbClr val="606060"/>
          </a:solidFill>
          <a:latin typeface="+mn-lt"/>
          <a:ea typeface="+mn-ea"/>
          <a:cs typeface="+mn-cs"/>
          <a:sym typeface="Helvetica Neue" charset="0"/>
        </a:defRPr>
      </a:lvl1pPr>
      <a:lvl2pPr marL="742950" indent="-285750" algn="l" rtl="0" eaLnBrk="0" fontAlgn="base" hangingPunct="0">
        <a:spcBef>
          <a:spcPct val="0"/>
        </a:spcBef>
        <a:spcAft>
          <a:spcPct val="0"/>
        </a:spcAft>
        <a:defRPr sz="2600">
          <a:solidFill>
            <a:srgbClr val="606060"/>
          </a:solidFill>
          <a:latin typeface="+mn-lt"/>
          <a:ea typeface="+mn-ea"/>
          <a:cs typeface="+mn-cs"/>
          <a:sym typeface="Helvetica Neue" charset="0"/>
        </a:defRPr>
      </a:lvl2pPr>
      <a:lvl3pPr marL="1143000" indent="-228600" algn="l" rtl="0" eaLnBrk="0" fontAlgn="base" hangingPunct="0">
        <a:spcBef>
          <a:spcPct val="0"/>
        </a:spcBef>
        <a:spcAft>
          <a:spcPct val="0"/>
        </a:spcAft>
        <a:defRPr sz="2600">
          <a:solidFill>
            <a:srgbClr val="606060"/>
          </a:solidFill>
          <a:latin typeface="+mn-lt"/>
          <a:ea typeface="+mn-ea"/>
          <a:cs typeface="+mn-cs"/>
          <a:sym typeface="Helvetica Neue" charset="0"/>
        </a:defRPr>
      </a:lvl3pPr>
      <a:lvl4pPr marL="1600200" indent="-228600" algn="l" rtl="0" eaLnBrk="0" fontAlgn="base" hangingPunct="0">
        <a:spcBef>
          <a:spcPct val="0"/>
        </a:spcBef>
        <a:spcAft>
          <a:spcPct val="0"/>
        </a:spcAft>
        <a:defRPr sz="2600">
          <a:solidFill>
            <a:srgbClr val="606060"/>
          </a:solidFill>
          <a:latin typeface="+mn-lt"/>
          <a:ea typeface="+mn-ea"/>
          <a:cs typeface="+mn-cs"/>
          <a:sym typeface="Helvetica Neue" charset="0"/>
        </a:defRPr>
      </a:lvl4pPr>
      <a:lvl5pPr marL="2057400" indent="-228600" algn="l" rtl="0" eaLnBrk="0" fontAlgn="base" hangingPunct="0">
        <a:spcBef>
          <a:spcPct val="0"/>
        </a:spcBef>
        <a:spcAft>
          <a:spcPct val="0"/>
        </a:spcAft>
        <a:defRPr sz="2600">
          <a:solidFill>
            <a:srgbClr val="606060"/>
          </a:solidFill>
          <a:latin typeface="+mn-lt"/>
          <a:ea typeface="+mn-ea"/>
          <a:cs typeface="+mn-cs"/>
          <a:sym typeface="Helvetica Neue" charset="0"/>
        </a:defRPr>
      </a:lvl5pPr>
      <a:lvl6pPr marL="457200" algn="l" rtl="0" fontAlgn="base">
        <a:spcBef>
          <a:spcPct val="0"/>
        </a:spcBef>
        <a:spcAft>
          <a:spcPct val="0"/>
        </a:spcAft>
        <a:defRPr sz="2600">
          <a:solidFill>
            <a:srgbClr val="606060"/>
          </a:solidFill>
          <a:latin typeface="+mn-lt"/>
          <a:ea typeface="+mn-ea"/>
          <a:cs typeface="+mn-cs"/>
          <a:sym typeface="Helvetica Neue" charset="0"/>
        </a:defRPr>
      </a:lvl6pPr>
      <a:lvl7pPr marL="914400" algn="l" rtl="0" fontAlgn="base">
        <a:spcBef>
          <a:spcPct val="0"/>
        </a:spcBef>
        <a:spcAft>
          <a:spcPct val="0"/>
        </a:spcAft>
        <a:defRPr sz="2600">
          <a:solidFill>
            <a:srgbClr val="606060"/>
          </a:solidFill>
          <a:latin typeface="+mn-lt"/>
          <a:ea typeface="+mn-ea"/>
          <a:cs typeface="+mn-cs"/>
          <a:sym typeface="Helvetica Neue" charset="0"/>
        </a:defRPr>
      </a:lvl7pPr>
      <a:lvl8pPr marL="1371600" algn="l" rtl="0" fontAlgn="base">
        <a:spcBef>
          <a:spcPct val="0"/>
        </a:spcBef>
        <a:spcAft>
          <a:spcPct val="0"/>
        </a:spcAft>
        <a:defRPr sz="2600">
          <a:solidFill>
            <a:srgbClr val="606060"/>
          </a:solidFill>
          <a:latin typeface="+mn-lt"/>
          <a:ea typeface="+mn-ea"/>
          <a:cs typeface="+mn-cs"/>
          <a:sym typeface="Helvetica Neue" charset="0"/>
        </a:defRPr>
      </a:lvl8pPr>
      <a:lvl9pPr marL="1828800" algn="l" rtl="0" fontAlgn="base">
        <a:spcBef>
          <a:spcPct val="0"/>
        </a:spcBef>
        <a:spcAft>
          <a:spcPct val="0"/>
        </a:spcAft>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1"/>
          <p:cNvSpPr>
            <a:spLocks noGrp="1" noChangeArrowheads="1"/>
          </p:cNvSpPr>
          <p:nvPr>
            <p:ph type="title"/>
          </p:nvPr>
        </p:nvSpPr>
        <p:spPr bwMode="auto">
          <a:xfrm>
            <a:off x="571500" y="584200"/>
            <a:ext cx="11861800" cy="13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b" anchorCtr="0" compatLnSpc="1">
            <a:prstTxWarp prst="textNoShape">
              <a:avLst/>
            </a:prstTxWarp>
          </a:bodyPr>
          <a:lstStyle/>
          <a:p>
            <a:pPr lvl="0"/>
            <a:r>
              <a:rPr lang="en-US">
                <a:sym typeface="Helvetica Neue Light" charset="0"/>
              </a:rPr>
              <a:t>Click to edit Master title style</a:t>
            </a:r>
          </a:p>
        </p:txBody>
      </p:sp>
      <p:sp>
        <p:nvSpPr>
          <p:cNvPr id="2051" name="Line 2"/>
          <p:cNvSpPr>
            <a:spLocks noChangeShapeType="1"/>
          </p:cNvSpPr>
          <p:nvPr/>
        </p:nvSpPr>
        <p:spPr bwMode="auto">
          <a:xfrm>
            <a:off x="647700" y="1968500"/>
            <a:ext cx="11709400" cy="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2052" name="Rectangle 3"/>
          <p:cNvSpPr>
            <a:spLocks noGrp="1" noChangeArrowheads="1"/>
          </p:cNvSpPr>
          <p:nvPr>
            <p:ph type="body" idx="1"/>
          </p:nvPr>
        </p:nvSpPr>
        <p:spPr bwMode="auto">
          <a:xfrm>
            <a:off x="571500" y="2324100"/>
            <a:ext cx="11861800" cy="656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pic>
        <p:nvPicPr>
          <p:cNvPr id="2053" name="Picture 5" descr="Logo300dpi %281%29.png"/>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10083800" y="381000"/>
            <a:ext cx="2286000" cy="135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4" name="TextBox 5"/>
          <p:cNvSpPr txBox="1">
            <a:spLocks noChangeArrowheads="1"/>
          </p:cNvSpPr>
          <p:nvPr/>
        </p:nvSpPr>
        <p:spPr bwMode="auto">
          <a:xfrm>
            <a:off x="558800" y="300038"/>
            <a:ext cx="372409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4200">
                <a:solidFill>
                  <a:srgbClr val="000000"/>
                </a:solidFill>
                <a:latin typeface="Helvetica Neue Light" charset="0"/>
                <a:ea typeface="ヒラギノ角ゴ ProN W3" charset="-128"/>
                <a:sym typeface="Helvetica Neue Light" charset="0"/>
              </a:defRPr>
            </a:lvl1pPr>
            <a:lvl2pPr marL="742950" indent="-285750" eaLnBrk="0" hangingPunct="0">
              <a:defRPr sz="4200">
                <a:solidFill>
                  <a:srgbClr val="000000"/>
                </a:solidFill>
                <a:latin typeface="Helvetica Neue Light" charset="0"/>
                <a:ea typeface="ヒラギノ角ゴ ProN W3" charset="-128"/>
                <a:sym typeface="Helvetica Neue Light" charset="0"/>
              </a:defRPr>
            </a:lvl2pPr>
            <a:lvl3pPr marL="1143000" indent="-228600" eaLnBrk="0" hangingPunct="0">
              <a:defRPr sz="4200">
                <a:solidFill>
                  <a:srgbClr val="000000"/>
                </a:solidFill>
                <a:latin typeface="Helvetica Neue Light" charset="0"/>
                <a:ea typeface="ヒラギノ角ゴ ProN W3" charset="-128"/>
                <a:sym typeface="Helvetica Neue Light" charset="0"/>
              </a:defRPr>
            </a:lvl3pPr>
            <a:lvl4pPr marL="1600200" indent="-228600" eaLnBrk="0" hangingPunct="0">
              <a:defRPr sz="4200">
                <a:solidFill>
                  <a:srgbClr val="000000"/>
                </a:solidFill>
                <a:latin typeface="Helvetica Neue Light" charset="0"/>
                <a:ea typeface="ヒラギノ角ゴ ProN W3" charset="-128"/>
                <a:sym typeface="Helvetica Neue Light" charset="0"/>
              </a:defRPr>
            </a:lvl4pPr>
            <a:lvl5pPr marL="2057400" indent="-228600" eaLnBrk="0" hangingPunct="0">
              <a:defRPr sz="4200">
                <a:solidFill>
                  <a:srgbClr val="000000"/>
                </a:solidFill>
                <a:latin typeface="Helvetica Neue Light" charset="0"/>
                <a:ea typeface="ヒラギノ角ゴ ProN W3" charset="-128"/>
                <a:sym typeface="Helvetica Neue Light" charset="0"/>
              </a:defRPr>
            </a:lvl5pPr>
            <a:lvl6pPr marL="2514600" indent="-228600" algn="ctr" eaLnBrk="0" fontAlgn="base" hangingPunct="0">
              <a:spcBef>
                <a:spcPct val="0"/>
              </a:spcBef>
              <a:spcAft>
                <a:spcPct val="0"/>
              </a:spcAft>
              <a:defRPr sz="4200">
                <a:solidFill>
                  <a:srgbClr val="000000"/>
                </a:solidFill>
                <a:latin typeface="Helvetica Neue Light" charset="0"/>
                <a:ea typeface="ヒラギノ角ゴ ProN W3" charset="-128"/>
                <a:sym typeface="Helvetica Neue Light" charset="0"/>
              </a:defRPr>
            </a:lvl6pPr>
            <a:lvl7pPr marL="2971800" indent="-228600" algn="ctr" eaLnBrk="0" fontAlgn="base" hangingPunct="0">
              <a:spcBef>
                <a:spcPct val="0"/>
              </a:spcBef>
              <a:spcAft>
                <a:spcPct val="0"/>
              </a:spcAft>
              <a:defRPr sz="4200">
                <a:solidFill>
                  <a:srgbClr val="000000"/>
                </a:solidFill>
                <a:latin typeface="Helvetica Neue Light" charset="0"/>
                <a:ea typeface="ヒラギノ角ゴ ProN W3" charset="-128"/>
                <a:sym typeface="Helvetica Neue Light" charset="0"/>
              </a:defRPr>
            </a:lvl7pPr>
            <a:lvl8pPr marL="3429000" indent="-228600" algn="ctr" eaLnBrk="0" fontAlgn="base" hangingPunct="0">
              <a:spcBef>
                <a:spcPct val="0"/>
              </a:spcBef>
              <a:spcAft>
                <a:spcPct val="0"/>
              </a:spcAft>
              <a:defRPr sz="4200">
                <a:solidFill>
                  <a:srgbClr val="000000"/>
                </a:solidFill>
                <a:latin typeface="Helvetica Neue Light" charset="0"/>
                <a:ea typeface="ヒラギノ角ゴ ProN W3" charset="-128"/>
                <a:sym typeface="Helvetica Neue Light" charset="0"/>
              </a:defRPr>
            </a:lvl8pPr>
            <a:lvl9pPr marL="3886200" indent="-228600" algn="ctr" eaLnBrk="0" fontAlgn="base" hangingPunct="0">
              <a:spcBef>
                <a:spcPct val="0"/>
              </a:spcBef>
              <a:spcAft>
                <a:spcPct val="0"/>
              </a:spcAft>
              <a:defRPr sz="4200">
                <a:solidFill>
                  <a:srgbClr val="000000"/>
                </a:solidFill>
                <a:latin typeface="Helvetica Neue Light" charset="0"/>
                <a:ea typeface="ヒラギノ角ゴ ProN W3" charset="-128"/>
                <a:sym typeface="Helvetica Neue Light" charset="0"/>
              </a:defRPr>
            </a:lvl9pPr>
          </a:lstStyle>
          <a:p>
            <a:pPr eaLnBrk="1" hangingPunct="1">
              <a:defRPr/>
            </a:pPr>
            <a:r>
              <a:rPr lang="en-US" sz="1200" b="1" dirty="0" smtClean="0">
                <a:cs typeface="+mn-cs"/>
              </a:rPr>
              <a:t>Section: Subsection</a:t>
            </a:r>
            <a:r>
              <a:rPr lang="en-US" sz="1200" dirty="0" smtClean="0">
                <a:cs typeface="+mn-cs"/>
              </a:rPr>
              <a:t>: Title</a:t>
            </a:r>
            <a:r>
              <a:rPr lang="en-US" sz="1200" dirty="0">
                <a:cs typeface="+mn-cs"/>
              </a:rPr>
              <a:t>; Version 1.0, Reviewed </a:t>
            </a:r>
            <a:r>
              <a:rPr lang="en-US" sz="1200" dirty="0" smtClean="0">
                <a:cs typeface="+mn-cs"/>
              </a:rPr>
              <a:t>???</a:t>
            </a:r>
            <a:endParaRPr lang="en-US" sz="1200" dirty="0">
              <a:cs typeface="+mn-cs"/>
            </a:endParaRPr>
          </a:p>
        </p:txBody>
      </p:sp>
    </p:spTree>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ransition/>
  <p:txStyles>
    <p:titleStyle>
      <a:lvl1pPr algn="l" rtl="0" eaLnBrk="0" fontAlgn="base" hangingPunct="0">
        <a:spcBef>
          <a:spcPct val="0"/>
        </a:spcBef>
        <a:spcAft>
          <a:spcPct val="0"/>
        </a:spcAft>
        <a:defRPr sz="44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600"/>
        </a:spcBef>
        <a:spcAft>
          <a:spcPct val="0"/>
        </a:spcAft>
        <a:buClr>
          <a:srgbClr val="606060"/>
        </a:buClr>
        <a:buSzPct val="100000"/>
        <a:buFont typeface="Helvetica Neue" charset="0"/>
        <a:buChar char="•"/>
        <a:defRPr sz="3400">
          <a:solidFill>
            <a:srgbClr val="606060"/>
          </a:solidFill>
          <a:latin typeface="+mn-lt"/>
          <a:ea typeface="+mn-ea"/>
          <a:cs typeface="+mn-cs"/>
          <a:sym typeface="Helvetica Neue" charset="0"/>
        </a:defRPr>
      </a:lvl1pPr>
      <a:lvl2pPr marL="660400" indent="-266700" algn="l" rtl="0" eaLnBrk="0" fontAlgn="base" hangingPunct="0">
        <a:spcBef>
          <a:spcPts val="600"/>
        </a:spcBef>
        <a:spcAft>
          <a:spcPct val="0"/>
        </a:spcAft>
        <a:buClr>
          <a:srgbClr val="606060"/>
        </a:buClr>
        <a:buSzPct val="100000"/>
        <a:buFont typeface="Helvetica Neue" charset="0"/>
        <a:buChar char="•"/>
        <a:defRPr sz="2800">
          <a:solidFill>
            <a:srgbClr val="606060"/>
          </a:solidFill>
          <a:latin typeface="+mn-lt"/>
          <a:ea typeface="+mn-ea"/>
          <a:cs typeface="+mn-cs"/>
          <a:sym typeface="Helvetica Neue" charset="0"/>
        </a:defRPr>
      </a:lvl2pPr>
      <a:lvl3pPr marL="1104900" indent="-266700" algn="l" rtl="0" eaLnBrk="0" fontAlgn="base" hangingPunct="0">
        <a:spcBef>
          <a:spcPts val="600"/>
        </a:spcBef>
        <a:spcAft>
          <a:spcPct val="0"/>
        </a:spcAft>
        <a:buClr>
          <a:srgbClr val="606060"/>
        </a:buClr>
        <a:buSzPct val="100000"/>
        <a:buFont typeface="Helvetica Neue" charset="0"/>
        <a:buChar char="•"/>
        <a:defRPr sz="2400">
          <a:solidFill>
            <a:srgbClr val="606060"/>
          </a:solidFill>
          <a:latin typeface="+mn-lt"/>
          <a:ea typeface="+mn-ea"/>
          <a:cs typeface="+mn-cs"/>
          <a:sym typeface="Helvetica Neue" charset="0"/>
        </a:defRPr>
      </a:lvl3pPr>
      <a:lvl4pPr marL="1549400" indent="-266700" algn="l" rtl="0" eaLnBrk="0" fontAlgn="base" hangingPunct="0">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4pPr>
      <a:lvl5pPr marL="1993900" indent="-266700" algn="l" rtl="0" eaLnBrk="0" fontAlgn="base" hangingPunct="0">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5pPr>
      <a:lvl6pPr marL="2451100" indent="-266700" algn="l" rtl="0" fontAlgn="base">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6pPr>
      <a:lvl7pPr marL="2908300" indent="-266700" algn="l" rtl="0" fontAlgn="base">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7pPr>
      <a:lvl8pPr marL="3365500" indent="-266700" algn="l" rtl="0" fontAlgn="base">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8pPr>
      <a:lvl9pPr marL="3822700" indent="-266700" algn="l" rtl="0" fontAlgn="base">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1"/>
          <p:cNvSpPr>
            <a:spLocks noGrp="1" noChangeArrowheads="1"/>
          </p:cNvSpPr>
          <p:nvPr>
            <p:ph type="body" idx="1"/>
          </p:nvPr>
        </p:nvSpPr>
        <p:spPr bwMode="auto">
          <a:xfrm>
            <a:off x="431800" y="8813800"/>
            <a:ext cx="82550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3075" name="Line 2"/>
          <p:cNvSpPr>
            <a:spLocks noChangeShapeType="1"/>
          </p:cNvSpPr>
          <p:nvPr/>
        </p:nvSpPr>
        <p:spPr bwMode="auto">
          <a:xfrm flipH="1">
            <a:off x="9066213" y="519113"/>
            <a:ext cx="1587" cy="7964487"/>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3076" name="Line 3"/>
          <p:cNvSpPr>
            <a:spLocks noChangeShapeType="1"/>
          </p:cNvSpPr>
          <p:nvPr/>
        </p:nvSpPr>
        <p:spPr bwMode="auto">
          <a:xfrm>
            <a:off x="9066213" y="3092450"/>
            <a:ext cx="3430587" cy="0"/>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3077" name="Line 4"/>
          <p:cNvSpPr>
            <a:spLocks noChangeShapeType="1"/>
          </p:cNvSpPr>
          <p:nvPr/>
        </p:nvSpPr>
        <p:spPr bwMode="auto">
          <a:xfrm>
            <a:off x="9066213" y="5873750"/>
            <a:ext cx="3430587" cy="0"/>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1"/>
          <p:cNvSpPr>
            <a:spLocks noGrp="1" noChangeArrowheads="1"/>
          </p:cNvSpPr>
          <p:nvPr>
            <p:ph type="body" idx="1"/>
          </p:nvPr>
        </p:nvSpPr>
        <p:spPr bwMode="auto">
          <a:xfrm>
            <a:off x="431800" y="8813800"/>
            <a:ext cx="82550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4099" name="Line 2"/>
          <p:cNvSpPr>
            <a:spLocks noChangeShapeType="1"/>
          </p:cNvSpPr>
          <p:nvPr/>
        </p:nvSpPr>
        <p:spPr bwMode="auto">
          <a:xfrm flipH="1">
            <a:off x="6502400" y="1803400"/>
            <a:ext cx="0" cy="4318000"/>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1"/>
          <p:cNvSpPr>
            <a:spLocks noGrp="1" noChangeArrowheads="1"/>
          </p:cNvSpPr>
          <p:nvPr>
            <p:ph type="body" idx="1"/>
          </p:nvPr>
        </p:nvSpPr>
        <p:spPr bwMode="auto">
          <a:xfrm>
            <a:off x="431800" y="8813800"/>
            <a:ext cx="82550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5123" name="Line 2"/>
          <p:cNvSpPr>
            <a:spLocks noChangeShapeType="1"/>
          </p:cNvSpPr>
          <p:nvPr/>
        </p:nvSpPr>
        <p:spPr bwMode="auto">
          <a:xfrm flipH="1">
            <a:off x="4430713" y="1778000"/>
            <a:ext cx="1587" cy="5054600"/>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1"/>
          <p:cNvSpPr>
            <a:spLocks noGrp="1" noChangeArrowheads="1"/>
          </p:cNvSpPr>
          <p:nvPr>
            <p:ph type="body" idx="1"/>
          </p:nvPr>
        </p:nvSpPr>
        <p:spPr bwMode="auto">
          <a:xfrm>
            <a:off x="431800" y="8813800"/>
            <a:ext cx="82550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6147" name="Line 2"/>
          <p:cNvSpPr>
            <a:spLocks noChangeShapeType="1"/>
          </p:cNvSpPr>
          <p:nvPr/>
        </p:nvSpPr>
        <p:spPr bwMode="auto">
          <a:xfrm flipH="1">
            <a:off x="6488113" y="508000"/>
            <a:ext cx="1587" cy="8013700"/>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1"/>
          <p:cNvSpPr>
            <a:spLocks noGrp="1" noChangeArrowheads="1"/>
          </p:cNvSpPr>
          <p:nvPr>
            <p:ph type="body" idx="1"/>
          </p:nvPr>
        </p:nvSpPr>
        <p:spPr bwMode="auto">
          <a:xfrm>
            <a:off x="431800" y="8813800"/>
            <a:ext cx="82550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7171" name="Line 2"/>
          <p:cNvSpPr>
            <a:spLocks noChangeShapeType="1"/>
          </p:cNvSpPr>
          <p:nvPr/>
        </p:nvSpPr>
        <p:spPr bwMode="auto">
          <a:xfrm flipH="1">
            <a:off x="4443413" y="1776413"/>
            <a:ext cx="1587" cy="5068887"/>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7172" name="Line 3"/>
          <p:cNvSpPr>
            <a:spLocks noChangeShapeType="1"/>
          </p:cNvSpPr>
          <p:nvPr/>
        </p:nvSpPr>
        <p:spPr bwMode="auto">
          <a:xfrm flipH="1">
            <a:off x="8545513" y="1776413"/>
            <a:ext cx="1587" cy="5068887"/>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1"/>
          <p:cNvSpPr>
            <a:spLocks noGrp="1" noChangeArrowheads="1"/>
          </p:cNvSpPr>
          <p:nvPr>
            <p:ph type="body" idx="1"/>
          </p:nvPr>
        </p:nvSpPr>
        <p:spPr bwMode="auto">
          <a:xfrm>
            <a:off x="431800" y="8813800"/>
            <a:ext cx="82550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Tree>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1"/>
          <p:cNvSpPr>
            <a:spLocks noGrp="1" noChangeArrowheads="1"/>
          </p:cNvSpPr>
          <p:nvPr>
            <p:ph type="body" idx="1"/>
          </p:nvPr>
        </p:nvSpPr>
        <p:spPr bwMode="auto">
          <a:xfrm>
            <a:off x="571500" y="2324100"/>
            <a:ext cx="5080000" cy="656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Neue" charset="0"/>
              </a:rPr>
              <a:t>Click to edit Master text styles</a:t>
            </a:r>
          </a:p>
          <a:p>
            <a:pPr lvl="1"/>
            <a:r>
              <a:rPr lang="en-US">
                <a:sym typeface="Helvetica Neue" charset="0"/>
              </a:rPr>
              <a:t>Second level</a:t>
            </a:r>
          </a:p>
          <a:p>
            <a:pPr lvl="2"/>
            <a:r>
              <a:rPr lang="en-US">
                <a:sym typeface="Helvetica Neue" charset="0"/>
              </a:rPr>
              <a:t>Third level</a:t>
            </a:r>
          </a:p>
          <a:p>
            <a:pPr lvl="3"/>
            <a:r>
              <a:rPr lang="en-US">
                <a:sym typeface="Helvetica Neue" charset="0"/>
              </a:rPr>
              <a:t>Fourth level</a:t>
            </a:r>
          </a:p>
          <a:p>
            <a:pPr lvl="4"/>
            <a:r>
              <a:rPr lang="en-US">
                <a:sym typeface="Helvetica Neue" charset="0"/>
              </a:rPr>
              <a:t>Fifth level</a:t>
            </a:r>
          </a:p>
        </p:txBody>
      </p:sp>
      <p:sp>
        <p:nvSpPr>
          <p:cNvPr id="9219" name="Line 2"/>
          <p:cNvSpPr>
            <a:spLocks noChangeShapeType="1"/>
          </p:cNvSpPr>
          <p:nvPr/>
        </p:nvSpPr>
        <p:spPr bwMode="auto">
          <a:xfrm>
            <a:off x="647700" y="1968500"/>
            <a:ext cx="4876800" cy="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9220" name="Rectangle 3"/>
          <p:cNvSpPr>
            <a:spLocks noGrp="1" noChangeArrowheads="1"/>
          </p:cNvSpPr>
          <p:nvPr>
            <p:ph type="title"/>
          </p:nvPr>
        </p:nvSpPr>
        <p:spPr bwMode="auto">
          <a:xfrm>
            <a:off x="571500" y="330200"/>
            <a:ext cx="5080000" cy="13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50800" tIns="50800" rIns="50800" bIns="50800" numCol="1" anchor="b" anchorCtr="0" compatLnSpc="1">
            <a:prstTxWarp prst="textNoShape">
              <a:avLst/>
            </a:prstTxWarp>
          </a:bodyPr>
          <a:lstStyle/>
          <a:p>
            <a:pPr lvl="0"/>
            <a:r>
              <a:rPr lang="en-US">
                <a:sym typeface="Helvetica Neue Light" charset="0"/>
              </a:rPr>
              <a:t>Click to edit Master title style</a:t>
            </a:r>
          </a:p>
        </p:txBody>
      </p:sp>
    </p:spTree>
  </p:cSld>
  <p:clrMap bg1="lt1" tx1="dk1" bg2="lt2" tx2="dk2" accent1="accent1" accent2="accent2" accent3="accent3" accent4="accent4" accent5="accent5" accent6="accent6" hlink="hlink" folHlink="folHlink"/>
  <p:sldLayoutIdLst>
    <p:sldLayoutId id="2147483755" r:id="rId1"/>
    <p:sldLayoutId id="2147483756" r:id="rId2"/>
    <p:sldLayoutId id="2147483757" r:id="rId3"/>
    <p:sldLayoutId id="2147483758" r:id="rId4"/>
    <p:sldLayoutId id="2147483759" r:id="rId5"/>
    <p:sldLayoutId id="2147483760" r:id="rId6"/>
    <p:sldLayoutId id="2147483761" r:id="rId7"/>
    <p:sldLayoutId id="2147483762" r:id="rId8"/>
    <p:sldLayoutId id="2147483763" r:id="rId9"/>
    <p:sldLayoutId id="2147483764" r:id="rId10"/>
    <p:sldLayoutId id="2147483765"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660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04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549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1993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451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08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365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227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hyperlink" Target="http://www.dataone.org/best-practices" TargetMode="External"/><Relationship Id="rId2" Type="http://schemas.openxmlformats.org/officeDocument/2006/relationships/notesSlide" Target="../notesSlides/notesSlide7.xml"/><Relationship Id="rId1" Type="http://schemas.openxmlformats.org/officeDocument/2006/relationships/slideLayout" Target="../slideLayouts/slideLayout13.xml"/><Relationship Id="rId5" Type="http://schemas.openxmlformats.org/officeDocument/2006/relationships/hyperlink" Target="http://geopreservation.org/" TargetMode="External"/><Relationship Id="rId4" Type="http://schemas.openxmlformats.org/officeDocument/2006/relationships/hyperlink" Target="http://force11.org/"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info.nfais.org/info/ChenDownsNov10.pdf" TargetMode="External"/><Relationship Id="rId2" Type="http://schemas.openxmlformats.org/officeDocument/2006/relationships/notesSlide" Target="../notesSlides/notesSlide8.xml"/><Relationship Id="rId1" Type="http://schemas.openxmlformats.org/officeDocument/2006/relationships/slideLayout" Target="../slideLayouts/slideLayout13.xml"/><Relationship Id="rId5" Type="http://schemas.openxmlformats.org/officeDocument/2006/relationships/hyperlink" Target="http://www.asis.org/asist2011/posters/337_FINAL_SUBMISSION.pdf" TargetMode="External"/><Relationship Id="rId4" Type="http://schemas.openxmlformats.org/officeDocument/2006/relationships/hyperlink" Target="http://dx.doi.org/10.1038/nclimate171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
          <p:cNvSpPr>
            <a:spLocks noGrp="1" noChangeArrowheads="1"/>
          </p:cNvSpPr>
          <p:nvPr>
            <p:ph type="title"/>
          </p:nvPr>
        </p:nvSpPr>
        <p:spPr>
          <a:xfrm>
            <a:off x="571500" y="1346200"/>
            <a:ext cx="11861800" cy="3175000"/>
          </a:xfrm>
        </p:spPr>
        <p:txBody>
          <a:bodyPr/>
          <a:lstStyle/>
          <a:p>
            <a:pPr eaLnBrk="1" hangingPunct="1"/>
            <a:r>
              <a:rPr lang="en-US" sz="4800" dirty="0" smtClean="0"/>
              <a:t/>
            </a:r>
            <a:br>
              <a:rPr lang="en-US" sz="4800" dirty="0" smtClean="0"/>
            </a:br>
            <a:r>
              <a:rPr lang="en-US" sz="4800" dirty="0" smtClean="0"/>
              <a:t>Providing Access to Your Data:</a:t>
            </a:r>
            <a:br>
              <a:rPr lang="en-US" sz="4800" dirty="0" smtClean="0"/>
            </a:br>
            <a:r>
              <a:rPr lang="en-US" sz="4800" dirty="0" smtClean="0"/>
              <a:t>Tracking Data Usage</a:t>
            </a:r>
            <a:endParaRPr lang="en-US" dirty="0" smtClean="0"/>
          </a:p>
        </p:txBody>
      </p:sp>
      <p:sp>
        <p:nvSpPr>
          <p:cNvPr id="3075" name="Rectangle 2"/>
          <p:cNvSpPr>
            <a:spLocks noGrp="1" noChangeArrowheads="1"/>
          </p:cNvSpPr>
          <p:nvPr>
            <p:ph type="body" idx="1"/>
          </p:nvPr>
        </p:nvSpPr>
        <p:spPr>
          <a:xfrm>
            <a:off x="584200" y="4953000"/>
            <a:ext cx="9575800" cy="3175000"/>
          </a:xfrm>
        </p:spPr>
        <p:txBody>
          <a:bodyPr/>
          <a:lstStyle/>
          <a:p>
            <a:pPr marL="0" indent="0" eaLnBrk="1" hangingPunct="1"/>
            <a:r>
              <a:rPr lang="en-US" sz="2400" dirty="0" smtClean="0"/>
              <a:t>Robert R. Downs, PhD</a:t>
            </a:r>
          </a:p>
          <a:p>
            <a:pPr marL="0" indent="0" eaLnBrk="1" hangingPunct="1"/>
            <a:r>
              <a:rPr lang="en-US" sz="2400" dirty="0" smtClean="0"/>
              <a:t>NASA Socioeconomic </a:t>
            </a:r>
            <a:r>
              <a:rPr lang="en-US" sz="2400" dirty="0" smtClean="0"/>
              <a:t>Data and Applications Center (SEDAC)</a:t>
            </a:r>
          </a:p>
          <a:p>
            <a:pPr marL="0" indent="0" eaLnBrk="1" hangingPunct="1"/>
            <a:r>
              <a:rPr lang="en-US" sz="2400" dirty="0" smtClean="0"/>
              <a:t>Center for International Earth Science Information Network (CIESIN)</a:t>
            </a:r>
          </a:p>
          <a:p>
            <a:pPr marL="0" indent="0" eaLnBrk="1" hangingPunct="1"/>
            <a:r>
              <a:rPr lang="en-US" sz="2400" dirty="0" smtClean="0"/>
              <a:t>Columbia University</a:t>
            </a:r>
          </a:p>
        </p:txBody>
      </p:sp>
      <p:pic>
        <p:nvPicPr>
          <p:cNvPr id="3076" name="Picture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35000" y="7772400"/>
            <a:ext cx="1657350" cy="165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7" name="Rectangle 2"/>
          <p:cNvSpPr txBox="1">
            <a:spLocks noChangeArrowheads="1"/>
          </p:cNvSpPr>
          <p:nvPr/>
        </p:nvSpPr>
        <p:spPr bwMode="auto">
          <a:xfrm>
            <a:off x="6578600" y="4953000"/>
            <a:ext cx="591820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0800" tIns="50800" rIns="50800" bIns="50800"/>
          <a:lstStyle>
            <a:lvl1pPr eaLnBrk="0" hangingPunct="0">
              <a:defRPr sz="4200">
                <a:solidFill>
                  <a:srgbClr val="000000"/>
                </a:solidFill>
                <a:latin typeface="Helvetica Neue Light"/>
                <a:ea typeface="ヒラギノ角ゴ ProN W3"/>
                <a:cs typeface="ヒラギノ角ゴ ProN W3"/>
                <a:sym typeface="Helvetica Neue Light"/>
              </a:defRPr>
            </a:lvl1pPr>
            <a:lvl2pPr marL="742950" indent="-285750" eaLnBrk="0" hangingPunct="0">
              <a:defRPr sz="4200">
                <a:solidFill>
                  <a:srgbClr val="000000"/>
                </a:solidFill>
                <a:latin typeface="Helvetica Neue Light"/>
                <a:ea typeface="ヒラギノ角ゴ ProN W3"/>
                <a:cs typeface="ヒラギノ角ゴ ProN W3"/>
                <a:sym typeface="Helvetica Neue Light"/>
              </a:defRPr>
            </a:lvl2pPr>
            <a:lvl3pPr marL="1143000" indent="-228600" eaLnBrk="0" hangingPunct="0">
              <a:defRPr sz="4200">
                <a:solidFill>
                  <a:srgbClr val="000000"/>
                </a:solidFill>
                <a:latin typeface="Helvetica Neue Light"/>
                <a:ea typeface="ヒラギノ角ゴ ProN W3"/>
                <a:cs typeface="ヒラギノ角ゴ ProN W3"/>
                <a:sym typeface="Helvetica Neue Light"/>
              </a:defRPr>
            </a:lvl3pPr>
            <a:lvl4pPr marL="1600200" indent="-228600" eaLnBrk="0" hangingPunct="0">
              <a:defRPr sz="4200">
                <a:solidFill>
                  <a:srgbClr val="000000"/>
                </a:solidFill>
                <a:latin typeface="Helvetica Neue Light"/>
                <a:ea typeface="ヒラギノ角ゴ ProN W3"/>
                <a:cs typeface="ヒラギノ角ゴ ProN W3"/>
                <a:sym typeface="Helvetica Neue Light"/>
              </a:defRPr>
            </a:lvl4pPr>
            <a:lvl5pPr marL="2057400" indent="-228600" eaLnBrk="0" hangingPunct="0">
              <a:defRPr sz="4200">
                <a:solidFill>
                  <a:srgbClr val="000000"/>
                </a:solidFill>
                <a:latin typeface="Helvetica Neue Light"/>
                <a:ea typeface="ヒラギノ角ゴ ProN W3"/>
                <a:cs typeface="ヒラギノ角ゴ ProN W3"/>
                <a:sym typeface="Helvetica Neue Light"/>
              </a:defRPr>
            </a:lvl5pPr>
            <a:lvl6pPr marL="25146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6pPr>
            <a:lvl7pPr marL="29718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7pPr>
            <a:lvl8pPr marL="34290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8pPr>
            <a:lvl9pPr marL="38862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9pPr>
          </a:lstStyle>
          <a:p>
            <a:pPr algn="r" eaLnBrk="1" hangingPunct="1"/>
            <a:r>
              <a:rPr lang="en-US" sz="2400">
                <a:solidFill>
                  <a:srgbClr val="606060"/>
                </a:solidFill>
                <a:latin typeface="Helvetica Neue"/>
                <a:sym typeface="Helvetica Neue"/>
              </a:rPr>
              <a:t>Version 1.0</a:t>
            </a:r>
          </a:p>
          <a:p>
            <a:pPr algn="r" eaLnBrk="1" hangingPunct="1"/>
            <a:r>
              <a:rPr lang="en-US" sz="2400">
                <a:solidFill>
                  <a:srgbClr val="606060"/>
                </a:solidFill>
                <a:latin typeface="Helvetica Neue"/>
                <a:sym typeface="Helvetica Neue"/>
              </a:rPr>
              <a:t>Review Date</a:t>
            </a:r>
          </a:p>
          <a:p>
            <a:pPr algn="r" eaLnBrk="1" hangingPunct="1"/>
            <a:endParaRPr lang="en-US" sz="2400">
              <a:solidFill>
                <a:srgbClr val="606060"/>
              </a:solidFill>
              <a:latin typeface="Helvetica Neue"/>
              <a:sym typeface="Helvetica Neue"/>
            </a:endParaRPr>
          </a:p>
          <a:p>
            <a:pPr algn="r" eaLnBrk="1" hangingPunct="1"/>
            <a:endParaRPr lang="en-US" sz="2400">
              <a:solidFill>
                <a:srgbClr val="606060"/>
              </a:solidFill>
              <a:latin typeface="Helvetica Neue"/>
              <a:sym typeface="Helvetica Neue"/>
            </a:endParaRPr>
          </a:p>
        </p:txBody>
      </p:sp>
      <p:sp>
        <p:nvSpPr>
          <p:cNvPr id="3078" name="Rectangle 1"/>
          <p:cNvSpPr>
            <a:spLocks noChangeArrowheads="1"/>
          </p:cNvSpPr>
          <p:nvPr/>
        </p:nvSpPr>
        <p:spPr bwMode="auto">
          <a:xfrm>
            <a:off x="635000" y="533400"/>
            <a:ext cx="37925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400" b="1"/>
              <a:t>Local Data Management </a:t>
            </a:r>
          </a:p>
        </p:txBody>
      </p:sp>
      <p:pic>
        <p:nvPicPr>
          <p:cNvPr id="3079" name="Picture 1" descr="DC-FullColor-01.png"/>
          <p:cNvPicPr>
            <a:picLocks noChangeAspect="1"/>
          </p:cNvPicPr>
          <p:nvPr/>
        </p:nvPicPr>
        <p:blipFill>
          <a:blip r:embed="rId4">
            <a:extLst>
              <a:ext uri="{28A0092B-C50C-407E-A947-70E740481C1C}">
                <a14:useLocalDpi xmlns:a14="http://schemas.microsoft.com/office/drawing/2010/main" val="0"/>
              </a:ext>
            </a:extLst>
          </a:blip>
          <a:srcRect l="14297" t="37932" r="12846" b="44067"/>
          <a:stretch>
            <a:fillRect/>
          </a:stretch>
        </p:blipFill>
        <p:spPr bwMode="auto">
          <a:xfrm>
            <a:off x="2439988" y="8077200"/>
            <a:ext cx="4672012"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0" name="TextBox 9"/>
          <p:cNvSpPr txBox="1">
            <a:spLocks noChangeArrowheads="1"/>
          </p:cNvSpPr>
          <p:nvPr/>
        </p:nvSpPr>
        <p:spPr bwMode="auto">
          <a:xfrm>
            <a:off x="8940800" y="9415463"/>
            <a:ext cx="24780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4200">
                <a:solidFill>
                  <a:srgbClr val="000000"/>
                </a:solidFill>
                <a:latin typeface="Helvetica Neue Light"/>
                <a:ea typeface="ヒラギノ角ゴ ProN W3"/>
                <a:cs typeface="ヒラギノ角ゴ ProN W3"/>
                <a:sym typeface="Helvetica Neue Light"/>
              </a:defRPr>
            </a:lvl1pPr>
            <a:lvl2pPr marL="742950" indent="-285750" eaLnBrk="0" hangingPunct="0">
              <a:defRPr sz="4200">
                <a:solidFill>
                  <a:srgbClr val="000000"/>
                </a:solidFill>
                <a:latin typeface="Helvetica Neue Light"/>
                <a:ea typeface="ヒラギノ角ゴ ProN W3"/>
                <a:cs typeface="ヒラギノ角ゴ ProN W3"/>
                <a:sym typeface="Helvetica Neue Light"/>
              </a:defRPr>
            </a:lvl2pPr>
            <a:lvl3pPr marL="1143000" indent="-228600" eaLnBrk="0" hangingPunct="0">
              <a:defRPr sz="4200">
                <a:solidFill>
                  <a:srgbClr val="000000"/>
                </a:solidFill>
                <a:latin typeface="Helvetica Neue Light"/>
                <a:ea typeface="ヒラギノ角ゴ ProN W3"/>
                <a:cs typeface="ヒラギノ角ゴ ProN W3"/>
                <a:sym typeface="Helvetica Neue Light"/>
              </a:defRPr>
            </a:lvl3pPr>
            <a:lvl4pPr marL="1600200" indent="-228600" eaLnBrk="0" hangingPunct="0">
              <a:defRPr sz="4200">
                <a:solidFill>
                  <a:srgbClr val="000000"/>
                </a:solidFill>
                <a:latin typeface="Helvetica Neue Light"/>
                <a:ea typeface="ヒラギノ角ゴ ProN W3"/>
                <a:cs typeface="ヒラギノ角ゴ ProN W3"/>
                <a:sym typeface="Helvetica Neue Light"/>
              </a:defRPr>
            </a:lvl4pPr>
            <a:lvl5pPr marL="2057400" indent="-228600" eaLnBrk="0" hangingPunct="0">
              <a:defRPr sz="4200">
                <a:solidFill>
                  <a:srgbClr val="000000"/>
                </a:solidFill>
                <a:latin typeface="Helvetica Neue Light"/>
                <a:ea typeface="ヒラギノ角ゴ ProN W3"/>
                <a:cs typeface="ヒラギノ角ゴ ProN W3"/>
                <a:sym typeface="Helvetica Neue Light"/>
              </a:defRPr>
            </a:lvl5pPr>
            <a:lvl6pPr marL="25146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6pPr>
            <a:lvl7pPr marL="29718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7pPr>
            <a:lvl8pPr marL="34290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8pPr>
            <a:lvl9pPr marL="38862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9pPr>
          </a:lstStyle>
          <a:p>
            <a:pPr eaLnBrk="1" hangingPunct="1"/>
            <a:r>
              <a:rPr lang="en-US" sz="1200"/>
              <a:t>Copyright 2012 Robert R. Downs.</a:t>
            </a:r>
          </a:p>
        </p:txBody>
      </p:sp>
      <p:pic>
        <p:nvPicPr>
          <p:cNvPr id="3081" name="Picture 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1607800" y="9239250"/>
            <a:ext cx="1003300" cy="354013"/>
          </a:xfrm>
          <a:prstGeom prst="rect">
            <a:avLst/>
          </a:prstGeom>
          <a:noFill/>
          <a:ln>
            <a:noFill/>
          </a:ln>
          <a:effectLst/>
          <a:extLst>
            <a:ext uri="{909E8E84-426E-40DD-AFC4-6F175D3DCCD1}">
              <a14:hiddenFill xmlns:a14="http://schemas.microsoft.com/office/drawing/2010/main">
                <a:solidFill>
                  <a:srgbClr val="BFBFBF"/>
                </a:solidFill>
              </a14:hiddenFill>
            </a:ext>
            <a:ext uri="{91240B29-F687-4F45-9708-019B960494DF}">
              <a14:hiddenLine xmlns:a14="http://schemas.microsoft.com/office/drawing/2010/main" w="254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82"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188200" y="7677150"/>
            <a:ext cx="2500313"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3"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855200" y="7997825"/>
            <a:ext cx="1125538" cy="1204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32352533"/>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5" name="Rectangle 1"/>
          <p:cNvSpPr>
            <a:spLocks noGrp="1" noChangeArrowheads="1"/>
          </p:cNvSpPr>
          <p:nvPr>
            <p:ph type="title"/>
          </p:nvPr>
        </p:nvSpPr>
        <p:spPr/>
        <p:txBody>
          <a:bodyPr/>
          <a:lstStyle/>
          <a:p>
            <a:pPr eaLnBrk="1" hangingPunct="1"/>
            <a:r>
              <a:rPr lang="en-US">
                <a:latin typeface="Helvetica Neue Light" charset="0"/>
                <a:ea typeface="ヒラギノ角ゴ ProN W3" charset="0"/>
                <a:cs typeface="ヒラギノ角ゴ ProN W3" charset="0"/>
              </a:rPr>
              <a:t>Other Relevant Modules</a:t>
            </a:r>
          </a:p>
        </p:txBody>
      </p:sp>
      <p:sp>
        <p:nvSpPr>
          <p:cNvPr id="32770" name="Rectangle 2"/>
          <p:cNvSpPr>
            <a:spLocks noGrp="1" noChangeArrowheads="1"/>
          </p:cNvSpPr>
          <p:nvPr>
            <p:ph type="body" idx="1"/>
          </p:nvPr>
        </p:nvSpPr>
        <p:spPr>
          <a:xfrm>
            <a:off x="101600" y="2324100"/>
            <a:ext cx="12801600" cy="5295900"/>
          </a:xfrm>
        </p:spPr>
        <p:txBody>
          <a:bodyPr/>
          <a:lstStyle/>
          <a:p>
            <a:pPr eaLnBrk="1" hangingPunct="1"/>
            <a:r>
              <a:rPr lang="en-US" dirty="0" smtClean="0">
                <a:solidFill>
                  <a:schemeClr val="tx1"/>
                </a:solidFill>
              </a:rPr>
              <a:t>Preservation strategies: What do long-term archives do with my data?</a:t>
            </a:r>
          </a:p>
          <a:p>
            <a:pPr lvl="1" eaLnBrk="1" hangingPunct="1"/>
            <a:r>
              <a:rPr lang="en-US" dirty="0" smtClean="0">
                <a:solidFill>
                  <a:schemeClr val="tx1"/>
                </a:solidFill>
              </a:rPr>
              <a:t>Archives may promote and track the use of data that they maintain</a:t>
            </a:r>
          </a:p>
          <a:p>
            <a:pPr eaLnBrk="1" hangingPunct="1"/>
            <a:r>
              <a:rPr lang="en-US" dirty="0" smtClean="0">
                <a:solidFill>
                  <a:schemeClr val="tx1"/>
                </a:solidFill>
              </a:rPr>
              <a:t>Providing </a:t>
            </a:r>
            <a:r>
              <a:rPr lang="en-US" dirty="0">
                <a:solidFill>
                  <a:schemeClr val="tx1"/>
                </a:solidFill>
              </a:rPr>
              <a:t>access to your data: </a:t>
            </a:r>
            <a:r>
              <a:rPr lang="en-US" dirty="0" smtClean="0">
                <a:solidFill>
                  <a:schemeClr val="tx1"/>
                </a:solidFill>
              </a:rPr>
              <a:t>Broadening </a:t>
            </a:r>
            <a:r>
              <a:rPr lang="en-US" dirty="0">
                <a:solidFill>
                  <a:schemeClr val="tx1"/>
                </a:solidFill>
              </a:rPr>
              <a:t>your user </a:t>
            </a:r>
            <a:r>
              <a:rPr lang="en-US" dirty="0" smtClean="0">
                <a:solidFill>
                  <a:schemeClr val="tx1"/>
                </a:solidFill>
              </a:rPr>
              <a:t>community</a:t>
            </a:r>
          </a:p>
          <a:p>
            <a:pPr lvl="1" eaLnBrk="1" hangingPunct="1"/>
            <a:r>
              <a:rPr lang="en-US" dirty="0" smtClean="0">
                <a:solidFill>
                  <a:schemeClr val="tx1"/>
                </a:solidFill>
              </a:rPr>
              <a:t>Results from tracking data use will help broaden your user community</a:t>
            </a:r>
            <a:endParaRPr lang="en-US" dirty="0">
              <a:solidFill>
                <a:schemeClr val="tx1"/>
              </a:solidFill>
            </a:endParaRPr>
          </a:p>
          <a:p>
            <a:pPr eaLnBrk="1" hangingPunct="1"/>
            <a:r>
              <a:rPr lang="en-US" dirty="0">
                <a:solidFill>
                  <a:schemeClr val="tx1"/>
                </a:solidFill>
              </a:rPr>
              <a:t>Providing access to your data: Determining your audience</a:t>
            </a:r>
          </a:p>
          <a:p>
            <a:pPr lvl="1" eaLnBrk="1" hangingPunct="1"/>
            <a:r>
              <a:rPr lang="en-US" dirty="0">
                <a:solidFill>
                  <a:schemeClr val="tx1"/>
                </a:solidFill>
              </a:rPr>
              <a:t>Determine your audience to understand their data needs</a:t>
            </a:r>
          </a:p>
          <a:p>
            <a:pPr eaLnBrk="1" hangingPunct="1"/>
            <a:r>
              <a:rPr lang="en-US" dirty="0" smtClean="0">
                <a:solidFill>
                  <a:schemeClr val="tx1"/>
                </a:solidFill>
              </a:rPr>
              <a:t>Responsible data use: Citation and credit</a:t>
            </a:r>
          </a:p>
          <a:p>
            <a:pPr lvl="1" eaLnBrk="1" hangingPunct="1"/>
            <a:r>
              <a:rPr lang="en-US" dirty="0" smtClean="0">
                <a:solidFill>
                  <a:schemeClr val="tx1"/>
                </a:solidFill>
              </a:rPr>
              <a:t>Data citations are beneficial and can be used to track data usage</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27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r>
              <a:rPr lang="en-US">
                <a:latin typeface="Helvetica Neue Light" charset="0"/>
                <a:ea typeface="ヒラギノ角ゴ ProN W3" charset="0"/>
                <a:cs typeface="ヒラギノ角ゴ ProN W3" charset="0"/>
              </a:rPr>
              <a:t>Overview</a:t>
            </a:r>
          </a:p>
        </p:txBody>
      </p:sp>
      <p:sp>
        <p:nvSpPr>
          <p:cNvPr id="23554" name="Content Placeholder 2"/>
          <p:cNvSpPr>
            <a:spLocks noGrp="1"/>
          </p:cNvSpPr>
          <p:nvPr>
            <p:ph idx="1"/>
          </p:nvPr>
        </p:nvSpPr>
        <p:spPr>
          <a:xfrm>
            <a:off x="1625600" y="3048000"/>
            <a:ext cx="10515600" cy="3429000"/>
          </a:xfrm>
        </p:spPr>
        <p:txBody>
          <a:bodyPr/>
          <a:lstStyle/>
          <a:p>
            <a:r>
              <a:rPr lang="en-US" dirty="0" smtClean="0">
                <a:latin typeface="Helvetica Neue" charset="0"/>
                <a:ea typeface="ヒラギノ角ゴ ProN W3" charset="0"/>
                <a:cs typeface="ヒラギノ角ゴ ProN W3" charset="0"/>
              </a:rPr>
              <a:t>Background and context</a:t>
            </a:r>
          </a:p>
          <a:p>
            <a:r>
              <a:rPr lang="en-US" dirty="0" smtClean="0">
                <a:latin typeface="Helvetica Neue" charset="0"/>
                <a:ea typeface="ヒラギノ角ゴ ProN W3" charset="0"/>
                <a:cs typeface="ヒラギノ角ゴ ProN W3" charset="0"/>
              </a:rPr>
              <a:t>Relevance to data management</a:t>
            </a:r>
          </a:p>
          <a:p>
            <a:r>
              <a:rPr lang="en-US" dirty="0" smtClean="0">
                <a:latin typeface="Helvetica Neue" charset="0"/>
                <a:ea typeface="ヒラギノ角ゴ ProN W3" charset="0"/>
                <a:cs typeface="ヒラギノ角ゴ ProN W3" charset="0"/>
              </a:rPr>
              <a:t>What can data usage tell me about my data?</a:t>
            </a:r>
          </a:p>
          <a:p>
            <a:r>
              <a:rPr lang="en-US" dirty="0" smtClean="0">
                <a:latin typeface="Helvetica Neue" charset="0"/>
                <a:ea typeface="ヒラギノ角ゴ ProN W3" charset="0"/>
                <a:cs typeface="ヒラギノ角ゴ ProN W3" charset="0"/>
              </a:rPr>
              <a:t>Where can I find usage information about my data?</a:t>
            </a:r>
          </a:p>
          <a:p>
            <a:r>
              <a:rPr lang="en-US" dirty="0" smtClean="0">
                <a:latin typeface="Helvetica Neue" charset="0"/>
                <a:ea typeface="ヒラギノ角ゴ ProN W3" charset="0"/>
                <a:cs typeface="ヒラギノ角ゴ ProN W3" charset="0"/>
              </a:rPr>
              <a:t>Tracking data citations</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r>
              <a:rPr lang="en-US" dirty="0" smtClean="0">
                <a:latin typeface="Helvetica Neue Light" charset="0"/>
                <a:ea typeface="ヒラギノ角ゴ ProN W3" charset="0"/>
                <a:cs typeface="ヒラギノ角ゴ ProN W3" charset="0"/>
              </a:rPr>
              <a:t>Background and context</a:t>
            </a:r>
            <a:r>
              <a:rPr lang="en-US" dirty="0">
                <a:latin typeface="Helvetica Neue Light" charset="0"/>
                <a:ea typeface="ヒラギノ角ゴ ProN W3" charset="0"/>
                <a:cs typeface="ヒラギノ角ゴ ProN W3" charset="0"/>
              </a:rPr>
              <a:t>	</a:t>
            </a:r>
          </a:p>
        </p:txBody>
      </p:sp>
      <p:sp>
        <p:nvSpPr>
          <p:cNvPr id="25602" name="Content Placeholder 2"/>
          <p:cNvSpPr>
            <a:spLocks noGrp="1"/>
          </p:cNvSpPr>
          <p:nvPr>
            <p:ph idx="1"/>
          </p:nvPr>
        </p:nvSpPr>
        <p:spPr>
          <a:xfrm>
            <a:off x="558800" y="2895600"/>
            <a:ext cx="11861800" cy="6400800"/>
          </a:xfrm>
        </p:spPr>
        <p:txBody>
          <a:bodyPr/>
          <a:lstStyle/>
          <a:p>
            <a:r>
              <a:rPr lang="en-US" dirty="0"/>
              <a:t>Scientific data can be used for </a:t>
            </a:r>
            <a:r>
              <a:rPr lang="en-US" dirty="0" smtClean="0"/>
              <a:t>purposes other than </a:t>
            </a:r>
            <a:r>
              <a:rPr lang="en-US" dirty="0"/>
              <a:t>those </a:t>
            </a:r>
            <a:r>
              <a:rPr lang="en-US" dirty="0" smtClean="0"/>
              <a:t>originally planned</a:t>
            </a:r>
          </a:p>
          <a:p>
            <a:pPr lvl="1"/>
            <a:r>
              <a:rPr lang="en-US" dirty="0" smtClean="0"/>
              <a:t>New products, such as maps, can be created and distributed</a:t>
            </a:r>
          </a:p>
          <a:p>
            <a:pPr lvl="1"/>
            <a:r>
              <a:rPr lang="en-US" dirty="0" smtClean="0"/>
              <a:t>Data </a:t>
            </a:r>
            <a:r>
              <a:rPr lang="en-US" dirty="0"/>
              <a:t>may be integrated with other data to create new data</a:t>
            </a:r>
          </a:p>
          <a:p>
            <a:pPr lvl="1"/>
            <a:r>
              <a:rPr lang="en-US" dirty="0"/>
              <a:t>Studies may be published about the use of the data</a:t>
            </a:r>
          </a:p>
          <a:p>
            <a:pPr lvl="1"/>
            <a:r>
              <a:rPr lang="en-US" dirty="0"/>
              <a:t>Policies, plans, and reports may result from using the data</a:t>
            </a:r>
          </a:p>
          <a:p>
            <a:r>
              <a:rPr lang="en-US" dirty="0"/>
              <a:t>Tracking scientific </a:t>
            </a:r>
            <a:r>
              <a:rPr lang="en-US" dirty="0" smtClean="0"/>
              <a:t>data usage</a:t>
            </a:r>
          </a:p>
          <a:p>
            <a:pPr lvl="1"/>
            <a:r>
              <a:rPr lang="en-US" dirty="0"/>
              <a:t>I</a:t>
            </a:r>
            <a:r>
              <a:rPr lang="en-US" dirty="0" smtClean="0"/>
              <a:t>dentifies </a:t>
            </a:r>
            <a:r>
              <a:rPr lang="en-US" dirty="0"/>
              <a:t>how </a:t>
            </a:r>
            <a:r>
              <a:rPr lang="en-US" dirty="0" smtClean="0"/>
              <a:t>they </a:t>
            </a:r>
            <a:r>
              <a:rPr lang="en-US" dirty="0"/>
              <a:t>have been </a:t>
            </a:r>
            <a:r>
              <a:rPr lang="en-US" dirty="0" smtClean="0"/>
              <a:t>used </a:t>
            </a:r>
          </a:p>
          <a:p>
            <a:pPr lvl="1"/>
            <a:r>
              <a:rPr lang="en-US" dirty="0" smtClean="0"/>
              <a:t>Reveals any </a:t>
            </a:r>
            <a:r>
              <a:rPr lang="en-US" dirty="0"/>
              <a:t>benefits and impacts of their </a:t>
            </a:r>
            <a:r>
              <a:rPr lang="en-US" dirty="0" smtClean="0"/>
              <a:t>use </a:t>
            </a:r>
            <a:endParaRPr lang="en-US" dirty="0"/>
          </a:p>
          <a:p>
            <a:pPr lvl="1"/>
            <a:r>
              <a:rPr lang="en-US" dirty="0"/>
              <a:t>C</a:t>
            </a:r>
            <a:r>
              <a:rPr lang="en-US" dirty="0" smtClean="0"/>
              <a:t>an be used to justify </a:t>
            </a:r>
            <a:r>
              <a:rPr lang="en-US" dirty="0"/>
              <a:t>previous and future data </a:t>
            </a:r>
            <a:r>
              <a:rPr lang="en-US" dirty="0" smtClean="0"/>
              <a:t>efforts</a:t>
            </a:r>
          </a:p>
        </p:txBody>
      </p:sp>
    </p:spTree>
    <p:extLst>
      <p:ext uri="{BB962C8B-B14F-4D97-AF65-F5344CB8AC3E}">
        <p14:creationId xmlns:p14="http://schemas.microsoft.com/office/powerpoint/2010/main" val="2496332321"/>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a:xfrm>
            <a:off x="406400" y="584200"/>
            <a:ext cx="12026900" cy="1397000"/>
          </a:xfrm>
        </p:spPr>
        <p:txBody>
          <a:bodyPr/>
          <a:lstStyle/>
          <a:p>
            <a:r>
              <a:rPr lang="en-US" dirty="0">
                <a:latin typeface="Helvetica Neue Light" charset="0"/>
                <a:ea typeface="ヒラギノ角ゴ ProN W3" charset="0"/>
                <a:cs typeface="ヒラギノ角ゴ ProN W3" charset="0"/>
              </a:rPr>
              <a:t>Relevance </a:t>
            </a:r>
            <a:r>
              <a:rPr lang="en-US" dirty="0" smtClean="0">
                <a:latin typeface="Helvetica Neue Light" charset="0"/>
                <a:ea typeface="ヒラギノ角ゴ ProN W3" charset="0"/>
                <a:cs typeface="ヒラギノ角ゴ ProN W3" charset="0"/>
              </a:rPr>
              <a:t>to data management</a:t>
            </a:r>
            <a:r>
              <a:rPr lang="en-US" dirty="0">
                <a:latin typeface="Helvetica Neue Light" charset="0"/>
                <a:ea typeface="ヒラギノ角ゴ ProN W3" charset="0"/>
                <a:cs typeface="ヒラギノ角ゴ ProN W3" charset="0"/>
              </a:rPr>
              <a:t>	</a:t>
            </a:r>
          </a:p>
        </p:txBody>
      </p:sp>
      <p:sp>
        <p:nvSpPr>
          <p:cNvPr id="25602" name="Content Placeholder 2"/>
          <p:cNvSpPr>
            <a:spLocks noGrp="1"/>
          </p:cNvSpPr>
          <p:nvPr>
            <p:ph idx="1"/>
          </p:nvPr>
        </p:nvSpPr>
        <p:spPr>
          <a:xfrm>
            <a:off x="558800" y="2133600"/>
            <a:ext cx="11861800" cy="6553200"/>
          </a:xfrm>
        </p:spPr>
        <p:txBody>
          <a:bodyPr/>
          <a:lstStyle/>
          <a:p>
            <a:r>
              <a:rPr lang="en-US" sz="3200" dirty="0"/>
              <a:t>Data producers, distributors, stewards, and sponsors need to know how the data have been used</a:t>
            </a:r>
          </a:p>
          <a:p>
            <a:pPr lvl="1"/>
            <a:r>
              <a:rPr lang="en-US" dirty="0"/>
              <a:t>Producers </a:t>
            </a:r>
            <a:r>
              <a:rPr lang="en-US" dirty="0" smtClean="0"/>
              <a:t>learn whether </a:t>
            </a:r>
            <a:r>
              <a:rPr lang="en-US" dirty="0"/>
              <a:t>the data are useful to others</a:t>
            </a:r>
          </a:p>
          <a:p>
            <a:pPr lvl="1"/>
            <a:r>
              <a:rPr lang="en-US" dirty="0"/>
              <a:t>Distributors </a:t>
            </a:r>
            <a:r>
              <a:rPr lang="en-US" dirty="0" smtClean="0"/>
              <a:t>learn </a:t>
            </a:r>
            <a:r>
              <a:rPr lang="en-US" dirty="0"/>
              <a:t>which communities </a:t>
            </a:r>
            <a:r>
              <a:rPr lang="en-US" dirty="0" smtClean="0"/>
              <a:t>are being served</a:t>
            </a:r>
            <a:endParaRPr lang="en-US" dirty="0"/>
          </a:p>
          <a:p>
            <a:pPr lvl="1"/>
            <a:r>
              <a:rPr lang="en-US" dirty="0"/>
              <a:t>Stewards can document prior </a:t>
            </a:r>
            <a:r>
              <a:rPr lang="en-US" dirty="0" smtClean="0"/>
              <a:t>use of the data </a:t>
            </a:r>
          </a:p>
          <a:p>
            <a:pPr lvl="1"/>
            <a:r>
              <a:rPr lang="en-US" dirty="0" smtClean="0"/>
              <a:t>Sponsors learn whether their investment in the data paid off</a:t>
            </a:r>
          </a:p>
          <a:p>
            <a:r>
              <a:rPr lang="en-US" sz="3200" dirty="0" smtClean="0"/>
              <a:t>Knowledge of data use </a:t>
            </a:r>
            <a:r>
              <a:rPr lang="en-US" sz="3200" dirty="0"/>
              <a:t>may </a:t>
            </a:r>
            <a:r>
              <a:rPr lang="en-US" sz="3200" b="1" dirty="0"/>
              <a:t>identify opportunities </a:t>
            </a:r>
            <a:r>
              <a:rPr lang="en-US" sz="3200" dirty="0"/>
              <a:t>for new data collection and distribution efforts</a:t>
            </a:r>
          </a:p>
          <a:p>
            <a:r>
              <a:rPr lang="en-US" sz="3200" dirty="0"/>
              <a:t>Tracking data </a:t>
            </a:r>
            <a:r>
              <a:rPr lang="en-US" sz="3200" dirty="0" smtClean="0"/>
              <a:t>use </a:t>
            </a:r>
            <a:r>
              <a:rPr lang="en-US" sz="3200" dirty="0"/>
              <a:t>can </a:t>
            </a:r>
            <a:r>
              <a:rPr lang="en-US" sz="3200" b="1" dirty="0"/>
              <a:t>justify </a:t>
            </a:r>
            <a:r>
              <a:rPr lang="en-US" sz="3200" b="1" dirty="0" smtClean="0"/>
              <a:t>efforts </a:t>
            </a:r>
            <a:r>
              <a:rPr lang="en-US" sz="3200" dirty="0"/>
              <a:t>of collecting data and of developing and distributing data products or services</a:t>
            </a:r>
          </a:p>
          <a:p>
            <a:r>
              <a:rPr lang="en-US" sz="3200" dirty="0"/>
              <a:t>Evidence of beneficial data use </a:t>
            </a:r>
            <a:r>
              <a:rPr lang="en-US" sz="3200" b="1" dirty="0"/>
              <a:t>demonstrates accomplishments </a:t>
            </a:r>
            <a:r>
              <a:rPr lang="en-US" sz="3200" dirty="0"/>
              <a:t>for those who contributed to the effort </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912489">
            <a:off x="10922000" y="3048000"/>
            <a:ext cx="815340" cy="1615440"/>
          </a:xfrm>
          <a:prstGeom prst="rect">
            <a:avLst/>
          </a:prstGeom>
        </p:spPr>
      </p:pic>
    </p:spTree>
    <p:extLst>
      <p:ext uri="{BB962C8B-B14F-4D97-AF65-F5344CB8AC3E}">
        <p14:creationId xmlns:p14="http://schemas.microsoft.com/office/powerpoint/2010/main" val="2496332321"/>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a:xfrm>
            <a:off x="406400" y="584200"/>
            <a:ext cx="12026900" cy="1397000"/>
          </a:xfrm>
        </p:spPr>
        <p:txBody>
          <a:bodyPr/>
          <a:lstStyle/>
          <a:p>
            <a:r>
              <a:rPr lang="en-US" dirty="0" smtClean="0">
                <a:latin typeface="Helvetica Neue Light" charset="0"/>
                <a:ea typeface="ヒラギノ角ゴ ProN W3" charset="0"/>
                <a:cs typeface="ヒラギノ角ゴ ProN W3" charset="0"/>
              </a:rPr>
              <a:t>What can data usage tell me about my data?</a:t>
            </a:r>
            <a:r>
              <a:rPr lang="en-US" dirty="0">
                <a:latin typeface="Helvetica Neue Light" charset="0"/>
                <a:ea typeface="ヒラギノ角ゴ ProN W3" charset="0"/>
                <a:cs typeface="ヒラギノ角ゴ ProN W3" charset="0"/>
              </a:rPr>
              <a:t>	</a:t>
            </a:r>
          </a:p>
        </p:txBody>
      </p:sp>
      <p:sp>
        <p:nvSpPr>
          <p:cNvPr id="25602" name="Content Placeholder 2"/>
          <p:cNvSpPr>
            <a:spLocks noGrp="1"/>
          </p:cNvSpPr>
          <p:nvPr>
            <p:ph idx="1"/>
          </p:nvPr>
        </p:nvSpPr>
        <p:spPr>
          <a:xfrm>
            <a:off x="558800" y="2133600"/>
            <a:ext cx="11861800" cy="6553200"/>
          </a:xfrm>
        </p:spPr>
        <p:txBody>
          <a:bodyPr/>
          <a:lstStyle/>
          <a:p>
            <a:r>
              <a:rPr lang="en-US" sz="3200" dirty="0"/>
              <a:t>W</a:t>
            </a:r>
            <a:r>
              <a:rPr lang="en-US" sz="3200" dirty="0" smtClean="0"/>
              <a:t>ho your data users are by discipline or level of expertise  </a:t>
            </a:r>
          </a:p>
          <a:p>
            <a:pPr lvl="1"/>
            <a:r>
              <a:rPr lang="en-US" sz="2600" dirty="0" smtClean="0"/>
              <a:t>discipline </a:t>
            </a:r>
            <a:r>
              <a:rPr lang="en-US" sz="2600" dirty="0"/>
              <a:t>(oceanography, geology, etc</a:t>
            </a:r>
            <a:r>
              <a:rPr lang="en-US" sz="2600" dirty="0" smtClean="0"/>
              <a:t>.)</a:t>
            </a:r>
          </a:p>
          <a:p>
            <a:pPr lvl="1"/>
            <a:r>
              <a:rPr lang="en-US" sz="2600" dirty="0" smtClean="0"/>
              <a:t>level </a:t>
            </a:r>
            <a:r>
              <a:rPr lang="en-US" sz="2600" dirty="0"/>
              <a:t>of expertise (graduate students, experienced climate scientists, etc.)</a:t>
            </a:r>
          </a:p>
          <a:p>
            <a:r>
              <a:rPr lang="en-US" sz="3200" dirty="0" smtClean="0"/>
              <a:t>Why your data are used</a:t>
            </a:r>
          </a:p>
          <a:p>
            <a:pPr lvl="1"/>
            <a:r>
              <a:rPr lang="en-US" sz="2600" dirty="0"/>
              <a:t>S</a:t>
            </a:r>
            <a:r>
              <a:rPr lang="en-US" sz="2600" dirty="0" smtClean="0"/>
              <a:t>cientific research</a:t>
            </a:r>
          </a:p>
          <a:p>
            <a:pPr lvl="1"/>
            <a:r>
              <a:rPr lang="en-US" sz="2600" dirty="0" smtClean="0"/>
              <a:t>Education </a:t>
            </a:r>
          </a:p>
          <a:p>
            <a:pPr lvl="1"/>
            <a:r>
              <a:rPr lang="en-US" sz="2600" dirty="0" smtClean="0"/>
              <a:t>Policy-making </a:t>
            </a:r>
            <a:endParaRPr lang="en-US" sz="2600" dirty="0"/>
          </a:p>
          <a:p>
            <a:pPr lvl="1"/>
            <a:r>
              <a:rPr lang="en-US" sz="2600" dirty="0"/>
              <a:t>P</a:t>
            </a:r>
            <a:r>
              <a:rPr lang="en-US" sz="2600" dirty="0" smtClean="0"/>
              <a:t>lanning</a:t>
            </a:r>
            <a:endParaRPr lang="en-US" sz="2600" dirty="0"/>
          </a:p>
          <a:p>
            <a:r>
              <a:rPr lang="en-US" sz="3200" dirty="0"/>
              <a:t>U</a:t>
            </a:r>
            <a:r>
              <a:rPr lang="en-US" sz="3200" dirty="0" smtClean="0"/>
              <a:t>ses </a:t>
            </a:r>
            <a:r>
              <a:rPr lang="en-US" sz="3200" dirty="0"/>
              <a:t>of similar data c</a:t>
            </a:r>
            <a:r>
              <a:rPr lang="en-US" sz="3200" dirty="0" smtClean="0"/>
              <a:t>ould </a:t>
            </a:r>
            <a:r>
              <a:rPr lang="en-US" sz="3200" dirty="0"/>
              <a:t>inform </a:t>
            </a:r>
            <a:r>
              <a:rPr lang="en-US" sz="3200" dirty="0" smtClean="0"/>
              <a:t>data </a:t>
            </a:r>
            <a:r>
              <a:rPr lang="en-US" sz="3200" dirty="0"/>
              <a:t>development and dissemination plans</a:t>
            </a:r>
          </a:p>
          <a:p>
            <a:r>
              <a:rPr lang="en-US" sz="3200" dirty="0"/>
              <a:t>P</a:t>
            </a:r>
            <a:r>
              <a:rPr lang="en-US" sz="3200" dirty="0" smtClean="0"/>
              <a:t>ast </a:t>
            </a:r>
            <a:r>
              <a:rPr lang="en-US" sz="3200" dirty="0"/>
              <a:t>and current uses </a:t>
            </a:r>
            <a:r>
              <a:rPr lang="en-US" sz="3200" dirty="0" smtClean="0"/>
              <a:t>can be used to </a:t>
            </a:r>
          </a:p>
          <a:p>
            <a:pPr lvl="1"/>
            <a:r>
              <a:rPr lang="en-US" sz="2600" dirty="0"/>
              <a:t>I</a:t>
            </a:r>
            <a:r>
              <a:rPr lang="en-US" sz="2600" dirty="0" smtClean="0"/>
              <a:t>nform enhancements </a:t>
            </a:r>
            <a:r>
              <a:rPr lang="en-US" sz="2600" dirty="0"/>
              <a:t>for data products and related services </a:t>
            </a:r>
            <a:endParaRPr lang="en-US" sz="2600" dirty="0" smtClean="0"/>
          </a:p>
          <a:p>
            <a:pPr lvl="1"/>
            <a:r>
              <a:rPr lang="en-US" sz="2600" dirty="0"/>
              <a:t>I</a:t>
            </a:r>
            <a:r>
              <a:rPr lang="en-US" sz="2600" dirty="0" smtClean="0"/>
              <a:t>dentify </a:t>
            </a:r>
            <a:r>
              <a:rPr lang="en-US" sz="2600" dirty="0"/>
              <a:t>the impacts of the resources</a:t>
            </a:r>
          </a:p>
        </p:txBody>
      </p:sp>
    </p:spTree>
    <p:extLst>
      <p:ext uri="{BB962C8B-B14F-4D97-AF65-F5344CB8AC3E}">
        <p14:creationId xmlns:p14="http://schemas.microsoft.com/office/powerpoint/2010/main" val="147013471"/>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a:xfrm>
            <a:off x="406400" y="584200"/>
            <a:ext cx="12026900" cy="1397000"/>
          </a:xfrm>
        </p:spPr>
        <p:txBody>
          <a:bodyPr/>
          <a:lstStyle/>
          <a:p>
            <a:r>
              <a:rPr lang="en-US" sz="4000" dirty="0" smtClean="0">
                <a:latin typeface="Helvetica Neue Light" charset="0"/>
                <a:ea typeface="ヒラギノ角ゴ ProN W3" charset="0"/>
                <a:cs typeface="ヒラギノ角ゴ ProN W3" charset="0"/>
              </a:rPr>
              <a:t>Where can I </a:t>
            </a:r>
            <a:r>
              <a:rPr lang="en-US" sz="4000" dirty="0">
                <a:latin typeface="Helvetica Neue Light" charset="0"/>
                <a:ea typeface="ヒラギノ角ゴ ProN W3" charset="0"/>
                <a:cs typeface="ヒラギノ角ゴ ProN W3" charset="0"/>
              </a:rPr>
              <a:t>find </a:t>
            </a:r>
            <a:r>
              <a:rPr lang="en-US" sz="4000" dirty="0" smtClean="0">
                <a:latin typeface="Helvetica Neue Light" charset="0"/>
                <a:ea typeface="ヒラギノ角ゴ ProN W3" charset="0"/>
                <a:cs typeface="ヒラギノ角ゴ ProN W3" charset="0"/>
              </a:rPr>
              <a:t>usage information about my data </a:t>
            </a:r>
            <a:r>
              <a:rPr lang="en-US" dirty="0">
                <a:latin typeface="Helvetica Neue Light" charset="0"/>
                <a:ea typeface="ヒラギノ角ゴ ProN W3" charset="0"/>
                <a:cs typeface="ヒラギノ角ゴ ProN W3" charset="0"/>
              </a:rPr>
              <a:t>	</a:t>
            </a:r>
          </a:p>
        </p:txBody>
      </p:sp>
      <p:sp>
        <p:nvSpPr>
          <p:cNvPr id="25602" name="Content Placeholder 2"/>
          <p:cNvSpPr>
            <a:spLocks noGrp="1"/>
          </p:cNvSpPr>
          <p:nvPr>
            <p:ph idx="1"/>
          </p:nvPr>
        </p:nvSpPr>
        <p:spPr>
          <a:xfrm>
            <a:off x="558800" y="2286000"/>
            <a:ext cx="11861800" cy="6248400"/>
          </a:xfrm>
        </p:spPr>
        <p:txBody>
          <a:bodyPr/>
          <a:lstStyle/>
          <a:p>
            <a:r>
              <a:rPr lang="en-US" dirty="0"/>
              <a:t>Data </a:t>
            </a:r>
            <a:r>
              <a:rPr lang="en-US" dirty="0" smtClean="0"/>
              <a:t>citations</a:t>
            </a:r>
          </a:p>
          <a:p>
            <a:pPr lvl="1"/>
            <a:r>
              <a:rPr lang="en-US" dirty="0" smtClean="0"/>
              <a:t>Citations of data are evidence of data use for a publication</a:t>
            </a:r>
          </a:p>
          <a:p>
            <a:pPr lvl="1"/>
            <a:r>
              <a:rPr lang="en-US" dirty="0" smtClean="0"/>
              <a:t>Scientific publication services now publish data citations indexes </a:t>
            </a:r>
            <a:endParaRPr lang="en-US" dirty="0"/>
          </a:p>
          <a:p>
            <a:r>
              <a:rPr lang="en-US" dirty="0" smtClean="0"/>
              <a:t>Metrics </a:t>
            </a:r>
            <a:r>
              <a:rPr lang="en-US" dirty="0"/>
              <a:t>for access and support (describe in privacy policy)</a:t>
            </a:r>
          </a:p>
          <a:p>
            <a:pPr lvl="1"/>
            <a:r>
              <a:rPr lang="en-US" dirty="0"/>
              <a:t>Web metrics </a:t>
            </a:r>
            <a:r>
              <a:rPr lang="en-US" dirty="0" smtClean="0"/>
              <a:t>for initial </a:t>
            </a:r>
            <a:r>
              <a:rPr lang="en-US" dirty="0"/>
              <a:t>and repeat </a:t>
            </a:r>
            <a:r>
              <a:rPr lang="en-US" dirty="0" smtClean="0"/>
              <a:t>visits, downloads</a:t>
            </a:r>
            <a:endParaRPr lang="en-US" dirty="0"/>
          </a:p>
          <a:p>
            <a:pPr lvl="1"/>
            <a:r>
              <a:rPr lang="en-US" dirty="0"/>
              <a:t>Contact information </a:t>
            </a:r>
            <a:r>
              <a:rPr lang="en-US" dirty="0" smtClean="0"/>
              <a:t>of users who request </a:t>
            </a:r>
            <a:r>
              <a:rPr lang="en-US" dirty="0"/>
              <a:t>assistance</a:t>
            </a:r>
          </a:p>
          <a:p>
            <a:r>
              <a:rPr lang="en-US" dirty="0"/>
              <a:t>Registration</a:t>
            </a:r>
          </a:p>
          <a:p>
            <a:pPr lvl="1"/>
            <a:r>
              <a:rPr lang="en-US" dirty="0"/>
              <a:t>Request contact information from </a:t>
            </a:r>
            <a:r>
              <a:rPr lang="en-US" dirty="0" smtClean="0"/>
              <a:t>data recipients</a:t>
            </a:r>
            <a:endParaRPr lang="en-US" dirty="0"/>
          </a:p>
          <a:p>
            <a:r>
              <a:rPr lang="en-US" dirty="0" smtClean="0"/>
              <a:t>User </a:t>
            </a:r>
            <a:r>
              <a:rPr lang="en-US" dirty="0"/>
              <a:t>surveys (with approval of ethics board)</a:t>
            </a:r>
          </a:p>
          <a:p>
            <a:pPr lvl="1"/>
            <a:r>
              <a:rPr lang="en-US" dirty="0" smtClean="0"/>
              <a:t>Administer questionnaires to data webpage visitors </a:t>
            </a: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60001" y="5410200"/>
            <a:ext cx="1828800" cy="2310459"/>
          </a:xfrm>
          <a:prstGeom prst="rect">
            <a:avLst/>
          </a:prstGeom>
        </p:spPr>
      </p:pic>
    </p:spTree>
    <p:extLst>
      <p:ext uri="{BB962C8B-B14F-4D97-AF65-F5344CB8AC3E}">
        <p14:creationId xmlns:p14="http://schemas.microsoft.com/office/powerpoint/2010/main" val="3217751573"/>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Tracking data citations</a:t>
            </a:r>
            <a:endParaRPr lang="en-US" dirty="0"/>
          </a:p>
        </p:txBody>
      </p:sp>
      <p:sp>
        <p:nvSpPr>
          <p:cNvPr id="3" name="Content Placeholder 2"/>
          <p:cNvSpPr>
            <a:spLocks noGrp="1"/>
          </p:cNvSpPr>
          <p:nvPr>
            <p:ph idx="1"/>
          </p:nvPr>
        </p:nvSpPr>
        <p:spPr>
          <a:xfrm>
            <a:off x="177800" y="2743200"/>
            <a:ext cx="11861800" cy="6261100"/>
          </a:xfrm>
        </p:spPr>
        <p:txBody>
          <a:bodyPr/>
          <a:lstStyle/>
          <a:p>
            <a:r>
              <a:rPr lang="en-US" dirty="0" smtClean="0"/>
              <a:t>Encourage users to cite your data</a:t>
            </a:r>
          </a:p>
          <a:p>
            <a:pPr lvl="1"/>
            <a:r>
              <a:rPr lang="en-US" dirty="0" smtClean="0"/>
              <a:t>Similar to citing articles</a:t>
            </a:r>
          </a:p>
          <a:p>
            <a:r>
              <a:rPr lang="en-US" dirty="0"/>
              <a:t>P</a:t>
            </a:r>
            <a:r>
              <a:rPr lang="en-US" dirty="0" smtClean="0"/>
              <a:t>rovide </a:t>
            </a:r>
            <a:r>
              <a:rPr lang="en-US" dirty="0"/>
              <a:t>a recommended citation for </a:t>
            </a:r>
            <a:r>
              <a:rPr lang="en-US" dirty="0" smtClean="0"/>
              <a:t>your data</a:t>
            </a:r>
          </a:p>
          <a:p>
            <a:pPr lvl="1"/>
            <a:r>
              <a:rPr lang="en-US" dirty="0" smtClean="0"/>
              <a:t>Include author, publication date, title and </a:t>
            </a:r>
            <a:r>
              <a:rPr lang="en-US" dirty="0"/>
              <a:t>version, </a:t>
            </a:r>
            <a:r>
              <a:rPr lang="en-US" dirty="0" smtClean="0"/>
              <a:t>publisher or distributor, and locator or identifier</a:t>
            </a:r>
          </a:p>
          <a:p>
            <a:pPr lvl="1"/>
            <a:r>
              <a:rPr lang="en-US" dirty="0" smtClean="0"/>
              <a:t>Display recommended citation with your data</a:t>
            </a:r>
          </a:p>
          <a:p>
            <a:r>
              <a:rPr lang="en-US" dirty="0"/>
              <a:t>S</a:t>
            </a:r>
            <a:r>
              <a:rPr lang="en-US" dirty="0" smtClean="0"/>
              <a:t>ubscribe </a:t>
            </a:r>
            <a:r>
              <a:rPr lang="en-US" dirty="0"/>
              <a:t>to </a:t>
            </a:r>
            <a:r>
              <a:rPr lang="en-US" dirty="0" smtClean="0"/>
              <a:t>citation alerts </a:t>
            </a:r>
            <a:r>
              <a:rPr lang="en-US" dirty="0"/>
              <a:t>from publishers</a:t>
            </a:r>
          </a:p>
          <a:p>
            <a:pPr lvl="1"/>
            <a:r>
              <a:rPr lang="en-US" dirty="0"/>
              <a:t>References in published scientific literature (articles, books, etc.)</a:t>
            </a:r>
          </a:p>
          <a:p>
            <a:pPr lvl="1"/>
            <a:r>
              <a:rPr lang="en-US" dirty="0"/>
              <a:t>References in gray literature (presentations, reports, blogs, etc.)</a:t>
            </a:r>
          </a:p>
          <a:p>
            <a:pPr lvl="1"/>
            <a:r>
              <a:rPr lang="en-US" dirty="0"/>
              <a:t>References in popular media (magazines, newspapers, radio, television, etc.)</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35800" y="2134018"/>
            <a:ext cx="5755857" cy="1752181"/>
          </a:xfrm>
          <a:prstGeom prst="rect">
            <a:avLst/>
          </a:prstGeom>
        </p:spPr>
      </p:pic>
      <p:sp>
        <p:nvSpPr>
          <p:cNvPr id="7" name="Rectangle 6"/>
          <p:cNvSpPr/>
          <p:nvPr/>
        </p:nvSpPr>
        <p:spPr bwMode="auto">
          <a:xfrm>
            <a:off x="7035800" y="2057400"/>
            <a:ext cx="5800174" cy="1828800"/>
          </a:xfrm>
          <a:prstGeom prst="rect">
            <a:avLst/>
          </a:prstGeom>
          <a:noFill/>
          <a:ln w="25400" cap="flat" cmpd="sng" algn="ctr">
            <a:solidFill>
              <a:srgbClr val="00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endParaRPr>
          </a:p>
        </p:txBody>
      </p:sp>
    </p:spTree>
    <p:extLst>
      <p:ext uri="{BB962C8B-B14F-4D97-AF65-F5344CB8AC3E}">
        <p14:creationId xmlns:p14="http://schemas.microsoft.com/office/powerpoint/2010/main" val="666336542"/>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49" name="Rectangle 1"/>
          <p:cNvSpPr>
            <a:spLocks noGrp="1" noChangeArrowheads="1"/>
          </p:cNvSpPr>
          <p:nvPr>
            <p:ph type="title"/>
          </p:nvPr>
        </p:nvSpPr>
        <p:spPr/>
        <p:txBody>
          <a:bodyPr/>
          <a:lstStyle/>
          <a:p>
            <a:pPr eaLnBrk="1" hangingPunct="1"/>
            <a:r>
              <a:rPr lang="en-US">
                <a:latin typeface="Helvetica Neue Light" charset="0"/>
                <a:ea typeface="ヒラギノ角ゴ ProN W3" charset="0"/>
                <a:cs typeface="ヒラギノ角ゴ ProN W3" charset="0"/>
              </a:rPr>
              <a:t>Resources</a:t>
            </a:r>
          </a:p>
        </p:txBody>
      </p:sp>
      <p:sp>
        <p:nvSpPr>
          <p:cNvPr id="32770" name="Rectangle 2"/>
          <p:cNvSpPr>
            <a:spLocks noGrp="1" noChangeArrowheads="1"/>
          </p:cNvSpPr>
          <p:nvPr>
            <p:ph type="body" idx="1"/>
          </p:nvPr>
        </p:nvSpPr>
        <p:spPr>
          <a:xfrm>
            <a:off x="558800" y="2971800"/>
            <a:ext cx="11861800" cy="3276600"/>
          </a:xfrm>
        </p:spPr>
        <p:txBody>
          <a:bodyPr/>
          <a:lstStyle/>
          <a:p>
            <a:pPr eaLnBrk="1" hangingPunct="1"/>
            <a:r>
              <a:rPr lang="en-US" sz="2400" dirty="0" err="1"/>
              <a:t>DataONE</a:t>
            </a:r>
            <a:r>
              <a:rPr lang="en-US" sz="2400" dirty="0"/>
              <a:t> Best Practices Database. </a:t>
            </a:r>
            <a:r>
              <a:rPr lang="en-US" sz="2400" dirty="0" smtClean="0"/>
              <a:t>2012. </a:t>
            </a:r>
            <a:r>
              <a:rPr lang="en-US" sz="2400" dirty="0" err="1"/>
              <a:t>DataONE</a:t>
            </a:r>
            <a:r>
              <a:rPr lang="en-US" sz="2400" dirty="0"/>
              <a:t>. </a:t>
            </a:r>
            <a:r>
              <a:rPr lang="en-US" sz="2400" dirty="0" smtClean="0"/>
              <a:t>Available online at  </a:t>
            </a:r>
            <a:r>
              <a:rPr lang="en-US" sz="2400" dirty="0">
                <a:hlinkClick r:id="rId3"/>
              </a:rPr>
              <a:t>http://</a:t>
            </a:r>
            <a:r>
              <a:rPr lang="en-US" sz="2400" dirty="0" smtClean="0">
                <a:hlinkClick r:id="rId3"/>
              </a:rPr>
              <a:t>www.dataone.org/best-practices</a:t>
            </a:r>
            <a:r>
              <a:rPr lang="en-US" sz="2400" dirty="0" smtClean="0"/>
              <a:t> </a:t>
            </a:r>
          </a:p>
          <a:p>
            <a:pPr eaLnBrk="1" hangingPunct="1"/>
            <a:r>
              <a:rPr lang="en-US" sz="2400" dirty="0">
                <a:solidFill>
                  <a:schemeClr val="tx1"/>
                </a:solidFill>
              </a:rPr>
              <a:t>Force11 (the Future of Research Communications and e-Scholarship). </a:t>
            </a:r>
            <a:r>
              <a:rPr lang="en-US" sz="2400" dirty="0">
                <a:solidFill>
                  <a:schemeClr val="tx1"/>
                </a:solidFill>
                <a:hlinkClick r:id="rId4"/>
              </a:rPr>
              <a:t>http://force11.org</a:t>
            </a:r>
            <a:r>
              <a:rPr lang="en-US" sz="2400" dirty="0" smtClean="0">
                <a:solidFill>
                  <a:schemeClr val="tx1"/>
                </a:solidFill>
                <a:hlinkClick r:id="rId4"/>
              </a:rPr>
              <a:t>/</a:t>
            </a:r>
            <a:endParaRPr lang="en-US" sz="2400" dirty="0" smtClean="0">
              <a:solidFill>
                <a:schemeClr val="tx1"/>
              </a:solidFill>
            </a:endParaRPr>
          </a:p>
          <a:p>
            <a:pPr eaLnBrk="1" hangingPunct="1"/>
            <a:r>
              <a:rPr lang="en-US" sz="2400" dirty="0" smtClean="0">
                <a:solidFill>
                  <a:schemeClr val="tx1"/>
                </a:solidFill>
              </a:rPr>
              <a:t>Geospatial </a:t>
            </a:r>
            <a:r>
              <a:rPr lang="en-US" sz="2400" dirty="0">
                <a:solidFill>
                  <a:schemeClr val="tx1"/>
                </a:solidFill>
              </a:rPr>
              <a:t>Data Preservation Resource Center. 2011. </a:t>
            </a:r>
            <a:r>
              <a:rPr lang="en-US" sz="2400" dirty="0" smtClean="0">
                <a:solidFill>
                  <a:schemeClr val="tx1"/>
                </a:solidFill>
              </a:rPr>
              <a:t>CIESIN, Columbia University. Available </a:t>
            </a:r>
            <a:r>
              <a:rPr lang="en-US" sz="2400" dirty="0">
                <a:solidFill>
                  <a:schemeClr val="tx1"/>
                </a:solidFill>
              </a:rPr>
              <a:t>online at </a:t>
            </a:r>
            <a:r>
              <a:rPr lang="en-US" sz="2400" dirty="0">
                <a:solidFill>
                  <a:schemeClr val="tx1"/>
                </a:solidFill>
                <a:hlinkClick r:id="rId5"/>
              </a:rPr>
              <a:t>http://geopreservation.org/</a:t>
            </a:r>
            <a:endParaRPr lang="en-US" sz="2400" dirty="0">
              <a:solidFill>
                <a:schemeClr val="tx1"/>
              </a:solidFill>
            </a:endParaRPr>
          </a:p>
          <a:p>
            <a:pPr eaLnBrk="1" hangingPunct="1"/>
            <a:endParaRPr lang="en-US" sz="2400" dirty="0">
              <a:solidFill>
                <a:schemeClr val="tx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27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7" name="Rectangle 1"/>
          <p:cNvSpPr>
            <a:spLocks noGrp="1" noChangeArrowheads="1"/>
          </p:cNvSpPr>
          <p:nvPr>
            <p:ph type="title"/>
          </p:nvPr>
        </p:nvSpPr>
        <p:spPr/>
        <p:txBody>
          <a:bodyPr/>
          <a:lstStyle/>
          <a:p>
            <a:pPr eaLnBrk="1" hangingPunct="1"/>
            <a:r>
              <a:rPr lang="en-US">
                <a:latin typeface="Helvetica Neue Light" charset="0"/>
                <a:ea typeface="ヒラギノ角ゴ ProN W3" charset="0"/>
                <a:cs typeface="ヒラギノ角ゴ ProN W3" charset="0"/>
              </a:rPr>
              <a:t>References</a:t>
            </a:r>
          </a:p>
        </p:txBody>
      </p:sp>
      <p:sp>
        <p:nvSpPr>
          <p:cNvPr id="32770" name="Rectangle 2"/>
          <p:cNvSpPr>
            <a:spLocks noGrp="1" noChangeArrowheads="1"/>
          </p:cNvSpPr>
          <p:nvPr>
            <p:ph type="body" idx="1"/>
          </p:nvPr>
        </p:nvSpPr>
        <p:spPr>
          <a:xfrm>
            <a:off x="558800" y="2514600"/>
            <a:ext cx="11861800" cy="4572000"/>
          </a:xfrm>
        </p:spPr>
        <p:txBody>
          <a:bodyPr/>
          <a:lstStyle/>
          <a:p>
            <a:pPr eaLnBrk="1" hangingPunct="1"/>
            <a:r>
              <a:rPr lang="en-US" sz="2400" dirty="0">
                <a:solidFill>
                  <a:schemeClr val="tx1"/>
                </a:solidFill>
              </a:rPr>
              <a:t>Chen, R. S. &amp; Downs, R. R. 2010. Evaluating the Use and Impact of Scientific Data. NFAIS Workshop on Assessing The Usage and Value of Scholarly and Scientific Output: An Overview of Traditional and Emerging Metrics. Philadelphia, PA. Nov. 10, 2010 </a:t>
            </a:r>
            <a:r>
              <a:rPr lang="en-US" sz="2400" dirty="0">
                <a:solidFill>
                  <a:schemeClr val="tx1"/>
                </a:solidFill>
                <a:hlinkClick r:id="rId3"/>
              </a:rPr>
              <a:t>http://</a:t>
            </a:r>
            <a:r>
              <a:rPr lang="en-US" sz="2400" dirty="0" smtClean="0">
                <a:solidFill>
                  <a:schemeClr val="tx1"/>
                </a:solidFill>
                <a:hlinkClick r:id="rId3"/>
              </a:rPr>
              <a:t>info.nfais.org/info/ChenDownsNov10.pdf</a:t>
            </a:r>
            <a:endParaRPr lang="en-US" sz="2400" dirty="0">
              <a:solidFill>
                <a:schemeClr val="tx1"/>
              </a:solidFill>
            </a:endParaRPr>
          </a:p>
          <a:p>
            <a:pPr eaLnBrk="1" hangingPunct="1"/>
            <a:r>
              <a:rPr lang="it-IT" sz="2400" dirty="0">
                <a:solidFill>
                  <a:schemeClr val="tx1"/>
                </a:solidFill>
              </a:rPr>
              <a:t>Database Bonanza. 2012. Nature Climate Change 2, 703. </a:t>
            </a:r>
            <a:r>
              <a:rPr lang="it-IT" sz="2400" dirty="0">
                <a:solidFill>
                  <a:schemeClr val="tx1"/>
                </a:solidFill>
                <a:hlinkClick r:id="rId4"/>
              </a:rPr>
              <a:t>http://</a:t>
            </a:r>
            <a:r>
              <a:rPr lang="it-IT" sz="2400" dirty="0" smtClean="0">
                <a:solidFill>
                  <a:schemeClr val="tx1"/>
                </a:solidFill>
                <a:hlinkClick r:id="rId4"/>
              </a:rPr>
              <a:t>dx.doi.org/10.1038/nclimate1713</a:t>
            </a:r>
            <a:endParaRPr lang="it-IT" sz="2400" dirty="0" smtClean="0">
              <a:solidFill>
                <a:schemeClr val="tx1"/>
              </a:solidFill>
            </a:endParaRPr>
          </a:p>
          <a:p>
            <a:pPr eaLnBrk="1" hangingPunct="1"/>
            <a:r>
              <a:rPr lang="en-US" sz="2400" dirty="0" smtClean="0">
                <a:solidFill>
                  <a:schemeClr val="tx1"/>
                </a:solidFill>
              </a:rPr>
              <a:t>Heather </a:t>
            </a:r>
            <a:r>
              <a:rPr lang="en-US" sz="2400" dirty="0">
                <a:solidFill>
                  <a:schemeClr val="tx1"/>
                </a:solidFill>
              </a:rPr>
              <a:t>A. </a:t>
            </a:r>
            <a:r>
              <a:rPr lang="en-US" sz="2400" dirty="0" err="1">
                <a:solidFill>
                  <a:schemeClr val="tx1"/>
                </a:solidFill>
              </a:rPr>
              <a:t>Piwowar</a:t>
            </a:r>
            <a:r>
              <a:rPr lang="en-US" sz="2400" dirty="0">
                <a:solidFill>
                  <a:schemeClr val="tx1"/>
                </a:solidFill>
              </a:rPr>
              <a:t>, H. A., Carlson, J. D., Vision, T. J. 2011. Beginning to track 1000 datasets from public repositories into the published literature. Proceedings of the American Society for Information Science and Technology 48(1), </a:t>
            </a:r>
            <a:r>
              <a:rPr lang="en-US" sz="2400" dirty="0" smtClean="0">
                <a:solidFill>
                  <a:schemeClr val="tx1"/>
                </a:solidFill>
              </a:rPr>
              <a:t>1–4. </a:t>
            </a:r>
            <a:r>
              <a:rPr lang="en-US" sz="2400" dirty="0">
                <a:solidFill>
                  <a:schemeClr val="tx1"/>
                </a:solidFill>
              </a:rPr>
              <a:t>DOI: 10.1002/meet.2011.14504801337. Available online at: </a:t>
            </a:r>
            <a:r>
              <a:rPr lang="en-US" sz="2400" dirty="0">
                <a:solidFill>
                  <a:schemeClr val="tx1"/>
                </a:solidFill>
                <a:hlinkClick r:id="rId5"/>
              </a:rPr>
              <a:t>http://</a:t>
            </a:r>
            <a:r>
              <a:rPr lang="en-US" sz="2400" dirty="0" smtClean="0">
                <a:solidFill>
                  <a:schemeClr val="tx1"/>
                </a:solidFill>
                <a:hlinkClick r:id="rId5"/>
              </a:rPr>
              <a:t>www.asis.org/asist2011/posters/337_FINAL_SUBMISSION.pdf</a:t>
            </a:r>
            <a:endParaRPr lang="en-US" sz="2400" dirty="0" smtClean="0">
              <a:solidFill>
                <a:schemeClr val="tx1"/>
              </a:solidFill>
            </a:endParaRPr>
          </a:p>
          <a:p>
            <a:pPr marL="0" indent="0" eaLnBrk="1" hangingPunct="1">
              <a:buNone/>
            </a:pPr>
            <a:endParaRPr lang="en-US" sz="2400" dirty="0" smtClean="0">
              <a:solidFill>
                <a:schemeClr val="tx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27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autoUpdateAnimBg="0"/>
    </p:bldLst>
  </p:timing>
</p:sld>
</file>

<file path=ppt/theme/theme1.xml><?xml version="1.0" encoding="utf-8"?>
<a:theme xmlns:a="http://schemas.openxmlformats.org/drawingml/2006/main" name="Title &amp; Subtitle">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Subtitle">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Photo - 3 Up">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3 Up">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3 U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Title &amp; Bullets - Left">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Bullets - Left">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Title &amp; Bullets - Right">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Bullets - Right">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Bullets">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Bullets">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Title - Top">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 Top">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5.xml><?xml version="1.0" encoding="utf-8"?>
<a:theme xmlns:a="http://schemas.openxmlformats.org/drawingml/2006/main" name="Title &amp; Bullets - 2 Column">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Bullets - 2 Column">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6.xml><?xml version="1.0" encoding="utf-8"?>
<a:theme xmlns:a="http://schemas.openxmlformats.org/drawingml/2006/main" name="Blank">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Blank">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7.xml><?xml version="1.0" encoding="utf-8"?>
<a:theme xmlns:a="http://schemas.openxmlformats.org/drawingml/2006/main" name="Photo - Vertical">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Vertical">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8.xml><?xml version="1.0" encoding="utf-8"?>
<a:theme xmlns:a="http://schemas.openxmlformats.org/drawingml/2006/main" name="Photo - Horizontal">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Horizontal">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9.xml><?xml version="1.0" encoding="utf-8"?>
<a:theme xmlns:a="http://schemas.openxmlformats.org/drawingml/2006/main" name="Title - Center">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 Center">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 Cen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
      <a:dk1>
        <a:srgbClr val="000000"/>
      </a:dk1>
      <a:lt1>
        <a:srgbClr val="FFFFFF"/>
      </a:lt1>
      <a:dk2>
        <a:srgbClr val="000000"/>
      </a:dk2>
      <a:lt2>
        <a:srgbClr val="00000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Bullets">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0.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Photo - 4 Up">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4 Up">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4 U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Photo - 2 Up Landscape">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2 Up Landscape">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2 Up Landscap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Photo - 2 Up Portrait &amp; Landscape">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2 Up Portrait &amp; Landscape">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2 Up Portrait &amp; Landscap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Photo - 2 Up Portrait">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2 Up Portrait">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2 Up Portrai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Photo - 3 Up Portrait">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3 Up Portrait">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3 Up Portrai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Photo - Big">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Big">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Bi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Title, Bullets &amp; Photo">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Bullets &amp; Photo">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7128</TotalTime>
  <Pages>0</Pages>
  <Words>1572</Words>
  <Characters>0</Characters>
  <Application>Microsoft Office PowerPoint</Application>
  <PresentationFormat>Custom</PresentationFormat>
  <Lines>0</Lines>
  <Paragraphs>145</Paragraphs>
  <Slides>10</Slides>
  <Notes>9</Notes>
  <HiddenSlides>0</HiddenSlides>
  <MMClips>0</MMClips>
  <ScaleCrop>false</ScaleCrop>
  <HeadingPairs>
    <vt:vector size="4" baseType="variant">
      <vt:variant>
        <vt:lpstr>Theme</vt:lpstr>
      </vt:variant>
      <vt:variant>
        <vt:i4>19</vt:i4>
      </vt:variant>
      <vt:variant>
        <vt:lpstr>Slide Titles</vt:lpstr>
      </vt:variant>
      <vt:variant>
        <vt:i4>10</vt:i4>
      </vt:variant>
    </vt:vector>
  </HeadingPairs>
  <TitlesOfParts>
    <vt:vector size="29" baseType="lpstr">
      <vt:lpstr>Title &amp; Subtitle</vt:lpstr>
      <vt:lpstr>Title &amp; Bullets</vt:lpstr>
      <vt:lpstr>Photo - 4 Up</vt:lpstr>
      <vt:lpstr>Photo - 2 Up Landscape</vt:lpstr>
      <vt:lpstr>Photo - 2 Up Portrait &amp; Landscape</vt:lpstr>
      <vt:lpstr>Photo - 2 Up Portrait</vt:lpstr>
      <vt:lpstr>Photo - 3 Up Portrait</vt:lpstr>
      <vt:lpstr>Photo - Big</vt:lpstr>
      <vt:lpstr>Title, Bullets &amp; Photo</vt:lpstr>
      <vt:lpstr>Photo - 3 Up</vt:lpstr>
      <vt:lpstr>Title &amp; Bullets - Left</vt:lpstr>
      <vt:lpstr>Title &amp; Bullets - Right</vt:lpstr>
      <vt:lpstr>Bullets</vt:lpstr>
      <vt:lpstr>Title - Top</vt:lpstr>
      <vt:lpstr>Title &amp; Bullets - 2 Column</vt:lpstr>
      <vt:lpstr>Blank</vt:lpstr>
      <vt:lpstr>Photo - Vertical</vt:lpstr>
      <vt:lpstr>Photo - Horizontal</vt:lpstr>
      <vt:lpstr>Title - Center</vt:lpstr>
      <vt:lpstr> Providing Access to Your Data: Tracking Data Usage</vt:lpstr>
      <vt:lpstr>Overview</vt:lpstr>
      <vt:lpstr>Background and context </vt:lpstr>
      <vt:lpstr>Relevance to data management </vt:lpstr>
      <vt:lpstr>What can data usage tell me about my data? </vt:lpstr>
      <vt:lpstr>Where can I find usage information about my data  </vt:lpstr>
      <vt:lpstr>Tracking data citations</vt:lpstr>
      <vt:lpstr>Resources</vt:lpstr>
      <vt:lpstr>References</vt:lpstr>
      <vt:lpstr>Other Relevant Modules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Providing Access to Your Data: Tracking Data Usage</dc:title>
  <dc:creator>Robert R. Downs</dc:creator>
  <cp:lastModifiedBy>Robert R Downs</cp:lastModifiedBy>
  <cp:revision>141</cp:revision>
  <dcterms:created xsi:type="dcterms:W3CDTF">2011-08-09T22:31:13Z</dcterms:created>
  <dcterms:modified xsi:type="dcterms:W3CDTF">2012-11-09T14:31:55Z</dcterms:modified>
</cp:coreProperties>
</file>