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84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7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6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6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53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0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5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0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6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1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79760-F4D3-394A-B0DE-7D0D4624D2F0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55489-731D-A940-B166-0F7EC6383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3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OPeNDAP’s Prototype WCS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test the applicability of the semantic web technology to ‘translate’ metadata.</a:t>
            </a:r>
          </a:p>
          <a:p>
            <a:r>
              <a:rPr lang="en-US" dirty="0" smtClean="0"/>
              <a:t>Conceptual Architecture is that an intermediate semantic model provides a scalable way to </a:t>
            </a:r>
            <a:r>
              <a:rPr lang="en-US" smtClean="0"/>
              <a:t>translate metadata.</a:t>
            </a:r>
            <a:endParaRPr lang="en-US" dirty="0" smtClean="0"/>
          </a:p>
          <a:p>
            <a:r>
              <a:rPr lang="en-US" dirty="0" smtClean="0"/>
              <a:t>We are interested in supporting more than WCS on the Output side…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0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WCS_How_ours_works_tx_1.pdf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7211" b="-37211"/>
          <a:stretch>
            <a:fillRect/>
          </a:stretch>
        </p:blipFill>
        <p:spPr>
          <a:xfrm>
            <a:off x="457200" y="41562"/>
            <a:ext cx="4038600" cy="4525963"/>
          </a:xfrm>
        </p:spPr>
      </p:pic>
      <p:pic>
        <p:nvPicPr>
          <p:cNvPr id="6" name="Content Placeholder 5" descr="WCS_How_ours_works_tx_2.pdf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482" b="-35482"/>
          <a:stretch>
            <a:fillRect/>
          </a:stretch>
        </p:blipFill>
        <p:spPr>
          <a:xfrm>
            <a:off x="4648200" y="18477"/>
            <a:ext cx="4038600" cy="4525963"/>
          </a:xfrm>
        </p:spPr>
      </p:pic>
      <p:sp>
        <p:nvSpPr>
          <p:cNvPr id="7" name="TextBox 6"/>
          <p:cNvSpPr txBox="1"/>
          <p:nvPr/>
        </p:nvSpPr>
        <p:spPr>
          <a:xfrm>
            <a:off x="669636" y="3948545"/>
            <a:ext cx="80171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Main advantage of the ‘intermediate model’ architecture is that adding a new Source </a:t>
            </a:r>
            <a:r>
              <a:rPr lang="en-US" i="1" dirty="0" smtClean="0"/>
              <a:t>only</a:t>
            </a:r>
            <a:r>
              <a:rPr lang="en-US" dirty="0" smtClean="0"/>
              <a:t> requires understanding the Model and Output (or vice versa). The brute force architecture requires an understanding of the Source and </a:t>
            </a:r>
            <a:r>
              <a:rPr lang="en-US" i="1" dirty="0" smtClean="0"/>
              <a:t>every</a:t>
            </a:r>
            <a:r>
              <a:rPr lang="en-US" dirty="0" smtClean="0"/>
              <a:t> Output (or …)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other advantage is, of course, the fewer translation modules are required beyond N = 2.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The disadvantage is that the Model must subsume all Sources and Outputs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8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CS_How_ours_wor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726" y="395664"/>
            <a:ext cx="6590581" cy="596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2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Our WCS service returns links to data that must be dereferenced to get the actual data file. Is that a problem for most clients?</a:t>
            </a:r>
          </a:p>
          <a:p>
            <a:r>
              <a:rPr lang="en-US" dirty="0" smtClean="0"/>
              <a:t>The data file referenced is a netcdf3 data file. Is that a problem?</a:t>
            </a:r>
          </a:p>
          <a:p>
            <a:r>
              <a:rPr lang="en-US" dirty="0" smtClean="0"/>
              <a:t>Our service returns all of its </a:t>
            </a:r>
            <a:r>
              <a:rPr lang="en-US" dirty="0" err="1" smtClean="0"/>
              <a:t>coverages</a:t>
            </a:r>
            <a:r>
              <a:rPr lang="en-US" dirty="0" smtClean="0"/>
              <a:t> in a single </a:t>
            </a:r>
            <a:r>
              <a:rPr lang="en-US" dirty="0" err="1" smtClean="0"/>
              <a:t>GetCapabilities</a:t>
            </a:r>
            <a:r>
              <a:rPr lang="en-US" dirty="0" smtClean="0"/>
              <a:t> response (i.e., one URL). Would it be better to have a separate URL for each coverage (and thus have only one coverage per </a:t>
            </a:r>
            <a:r>
              <a:rPr lang="en-US" dirty="0" err="1" smtClean="0"/>
              <a:t>GetCapabilities</a:t>
            </a:r>
            <a:r>
              <a:rPr lang="en-US" dirty="0" smtClean="0"/>
              <a:t>)?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56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211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About OPeNDAP’s Prototype WCS Service</vt:lpstr>
      <vt:lpstr>PowerPoint Presentation</vt:lpstr>
      <vt:lpstr>PowerPoint Presentation</vt:lpstr>
      <vt:lpstr>Questions</vt:lpstr>
    </vt:vector>
  </TitlesOfParts>
  <Company>OPeNDAP,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Gallagher</dc:creator>
  <cp:lastModifiedBy>James Gallagher</cp:lastModifiedBy>
  <cp:revision>5</cp:revision>
  <dcterms:created xsi:type="dcterms:W3CDTF">2012-01-20T22:10:11Z</dcterms:created>
  <dcterms:modified xsi:type="dcterms:W3CDTF">2012-01-23T17:58:14Z</dcterms:modified>
</cp:coreProperties>
</file>