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61" r:id="rId2"/>
    <p:sldId id="265" r:id="rId3"/>
    <p:sldId id="264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55" d="100"/>
          <a:sy n="55" d="100"/>
        </p:scale>
        <p:origin x="-186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48AB0-CABC-AD45-82D0-A4E55401DDBA}" type="datetimeFigureOut">
              <a:rPr lang="en-US" smtClean="0"/>
              <a:t>6/18/14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0E1C54-ABC6-2847-957E-84B8FCE5C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155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1705C4-D27B-8043-A51A-66E15748E536}" type="slidenum">
              <a:rPr lang="en-US"/>
              <a:pPr/>
              <a:t>2</a:t>
            </a:fld>
            <a:endParaRPr lang="en-US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0300" y="711200"/>
            <a:ext cx="4605338" cy="34544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0" y="4370388"/>
            <a:ext cx="5051425" cy="4062412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1705C4-D27B-8043-A51A-66E15748E536}" type="slidenum">
              <a:rPr lang="en-US"/>
              <a:pPr/>
              <a:t>3</a:t>
            </a:fld>
            <a:endParaRPr lang="en-US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0300" y="711200"/>
            <a:ext cx="4605338" cy="34544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0" y="4370388"/>
            <a:ext cx="5051425" cy="4062412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FC60D-7761-1B49-BD6F-3FE6EA5F9D02}" type="datetimeFigureOut">
              <a:rPr lang="en-US" smtClean="0"/>
              <a:t>6/18/14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3CBB0-9B67-C74C-B792-008C5FE5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057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FC60D-7761-1B49-BD6F-3FE6EA5F9D02}" type="datetimeFigureOut">
              <a:rPr lang="en-US" smtClean="0"/>
              <a:t>6/18/14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3CBB0-9B67-C74C-B792-008C5FE5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496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FC60D-7761-1B49-BD6F-3FE6EA5F9D02}" type="datetimeFigureOut">
              <a:rPr lang="en-US" smtClean="0"/>
              <a:t>6/18/14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3CBB0-9B67-C74C-B792-008C5FE5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777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FC60D-7761-1B49-BD6F-3FE6EA5F9D02}" type="datetimeFigureOut">
              <a:rPr lang="en-US" smtClean="0"/>
              <a:t>6/18/14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3CBB0-9B67-C74C-B792-008C5FE5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113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FC60D-7761-1B49-BD6F-3FE6EA5F9D02}" type="datetimeFigureOut">
              <a:rPr lang="en-US" smtClean="0"/>
              <a:t>6/18/14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3CBB0-9B67-C74C-B792-008C5FE5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315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FC60D-7761-1B49-BD6F-3FE6EA5F9D02}" type="datetimeFigureOut">
              <a:rPr lang="en-US" smtClean="0"/>
              <a:t>6/18/14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3CBB0-9B67-C74C-B792-008C5FE5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177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FC60D-7761-1B49-BD6F-3FE6EA5F9D02}" type="datetimeFigureOut">
              <a:rPr lang="en-US" smtClean="0"/>
              <a:t>6/18/14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3CBB0-9B67-C74C-B792-008C5FE5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797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FC60D-7761-1B49-BD6F-3FE6EA5F9D02}" type="datetimeFigureOut">
              <a:rPr lang="en-US" smtClean="0"/>
              <a:t>6/18/14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3CBB0-9B67-C74C-B792-008C5FE5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582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FC60D-7761-1B49-BD6F-3FE6EA5F9D02}" type="datetimeFigureOut">
              <a:rPr lang="en-US" smtClean="0"/>
              <a:t>6/18/14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3CBB0-9B67-C74C-B792-008C5FE5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631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FC60D-7761-1B49-BD6F-3FE6EA5F9D02}" type="datetimeFigureOut">
              <a:rPr lang="en-US" smtClean="0"/>
              <a:t>6/18/14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3CBB0-9B67-C74C-B792-008C5FE5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325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FC60D-7761-1B49-BD6F-3FE6EA5F9D02}" type="datetimeFigureOut">
              <a:rPr lang="en-US" smtClean="0"/>
              <a:t>6/18/14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3CBB0-9B67-C74C-B792-008C5FE5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152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3FC60D-7761-1B49-BD6F-3FE6EA5F9D02}" type="datetimeFigureOut">
              <a:rPr lang="en-US" smtClean="0"/>
              <a:t>6/18/14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83CBB0-9B67-C74C-B792-008C5FE5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079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lide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71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NetworkMap_ESI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64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406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0"/>
    </mc:Choice>
    <mc:Fallback xmlns="">
      <p:transition xmlns:p14="http://schemas.microsoft.com/office/powerpoint/2010/main" spd="slow" advClick="0" advTm="10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2" name="Picture 4" descr="Pinatub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1" y="3687239"/>
            <a:ext cx="44958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53" name="Picture 5" descr="duststm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584198"/>
            <a:ext cx="4406900" cy="244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58" name="Picture 10" descr="NorthPineW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400" y="558798"/>
            <a:ext cx="4419600" cy="2471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59" name="Picture 11" descr="ManMadePollution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914" y="3685651"/>
            <a:ext cx="4497387" cy="2439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5055" y="1371869"/>
            <a:ext cx="7772400" cy="2271713"/>
          </a:xfrm>
          <a:solidFill>
            <a:schemeClr val="bg1">
              <a:alpha val="52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Making Science Data Infrastructure a First Class Citizen</a:t>
            </a: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3100" b="1" dirty="0">
                <a:solidFill>
                  <a:srgbClr val="000000"/>
                </a:solidFill>
              </a:rPr>
              <a:t>Erin</a:t>
            </a:r>
            <a:r>
              <a:rPr lang="en-US" sz="4900" b="1" dirty="0">
                <a:solidFill>
                  <a:srgbClr val="000000"/>
                </a:solidFill>
              </a:rPr>
              <a:t> </a:t>
            </a:r>
            <a:r>
              <a:rPr lang="en-US" sz="3100" b="1" dirty="0">
                <a:solidFill>
                  <a:srgbClr val="000000"/>
                </a:solidFill>
              </a:rPr>
              <a:t>Robinson</a:t>
            </a:r>
            <a:br>
              <a:rPr lang="en-US" sz="3100" b="1" dirty="0">
                <a:solidFill>
                  <a:srgbClr val="000000"/>
                </a:solidFill>
              </a:rPr>
            </a:br>
            <a:r>
              <a:rPr lang="en-US" sz="3100" b="1" dirty="0">
                <a:solidFill>
                  <a:srgbClr val="000000"/>
                </a:solidFill>
              </a:rPr>
              <a:t>Foundation for Earth Science</a:t>
            </a:r>
            <a:r>
              <a:rPr lang="en-US" sz="2700" b="1" dirty="0">
                <a:solidFill>
                  <a:srgbClr val="000000"/>
                </a:solidFill>
              </a:rPr>
              <a:t/>
            </a:r>
            <a:br>
              <a:rPr lang="en-US" sz="2700" b="1" dirty="0">
                <a:solidFill>
                  <a:srgbClr val="000000"/>
                </a:solidFill>
              </a:rPr>
            </a:br>
            <a:endParaRPr lang="en-US" dirty="0"/>
          </a:p>
        </p:txBody>
      </p:sp>
      <p:pic>
        <p:nvPicPr>
          <p:cNvPr id="2" name="Picture 1" descr="Slide02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Slide03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 descr="Slide04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406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0"/>
    </mc:Choice>
    <mc:Fallback xmlns="">
      <p:transition xmlns:p14="http://schemas.microsoft.com/office/powerpoint/2010/main" spd="slow" advClick="0" advTm="10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2</Words>
  <Application>Microsoft Macintosh PowerPoint</Application>
  <PresentationFormat>On-screen Show (4:3)</PresentationFormat>
  <Paragraphs>3</Paragraphs>
  <Slides>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 Making Science Data Infrastructure a First Class Citizen Erin Robinson Foundation for Earth Science </vt:lpstr>
    </vt:vector>
  </TitlesOfParts>
  <Company>Foundation for Earth Science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Erin Robinson</dc:creator>
  <cp:lastModifiedBy>Erin Robinson</cp:lastModifiedBy>
  <cp:revision>11</cp:revision>
  <dcterms:created xsi:type="dcterms:W3CDTF">2014-06-11T21:28:51Z</dcterms:created>
  <dcterms:modified xsi:type="dcterms:W3CDTF">2014-06-18T14:01:23Z</dcterms:modified>
</cp:coreProperties>
</file>