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Default Extension="emf" ContentType="image/x-em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Masters/slideMaster15.xml" ContentType="application/vnd.openxmlformats-officedocument.presentationml.slideMaster+xml"/>
  <Override PartName="/ppt/slideMasters/slideMaster16.xml" ContentType="application/vnd.openxmlformats-officedocument.presentationml.slideMaster+xml"/>
  <Override PartName="/ppt/slideMasters/slideMaster17.xml" ContentType="application/vnd.openxmlformats-officedocument.presentationml.slideMaster+xml"/>
  <Override PartName="/ppt/slideMasters/slideMaster18.xml" ContentType="application/vnd.openxmlformats-officedocument.presentationml.slideMaster+xml"/>
  <Override PartName="/ppt/slideMasters/slideMaster19.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theme/theme6.xml" ContentType="application/vnd.openxmlformats-officedocument.theme+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theme/theme7.xml" ContentType="application/vnd.openxmlformats-officedocument.theme+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theme/theme8.xml" ContentType="application/vnd.openxmlformats-officedocument.theme+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theme/theme9.xml" ContentType="application/vnd.openxmlformats-officedocument.theme+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theme/theme10.xml" ContentType="application/vnd.openxmlformats-officedocument.theme+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theme/theme11.xml" ContentType="application/vnd.openxmlformats-officedocument.theme+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theme/theme12.xml" ContentType="application/vnd.openxmlformats-officedocument.theme+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theme/theme13.xml" ContentType="application/vnd.openxmlformats-officedocument.theme+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slideLayouts/slideLayout151.xml" ContentType="application/vnd.openxmlformats-officedocument.presentationml.slideLayout+xml"/>
  <Override PartName="/ppt/slideLayouts/slideLayout152.xml" ContentType="application/vnd.openxmlformats-officedocument.presentationml.slideLayout+xml"/>
  <Override PartName="/ppt/slideLayouts/slideLayout153.xml" ContentType="application/vnd.openxmlformats-officedocument.presentationml.slideLayout+xml"/>
  <Override PartName="/ppt/slideLayouts/slideLayout154.xml" ContentType="application/vnd.openxmlformats-officedocument.presentationml.slideLayout+xml"/>
  <Override PartName="/ppt/theme/theme14.xml" ContentType="application/vnd.openxmlformats-officedocument.theme+xml"/>
  <Override PartName="/ppt/slideLayouts/slideLayout155.xml" ContentType="application/vnd.openxmlformats-officedocument.presentationml.slideLayout+xml"/>
  <Override PartName="/ppt/slideLayouts/slideLayout156.xml" ContentType="application/vnd.openxmlformats-officedocument.presentationml.slideLayout+xml"/>
  <Override PartName="/ppt/slideLayouts/slideLayout157.xml" ContentType="application/vnd.openxmlformats-officedocument.presentationml.slideLayout+xml"/>
  <Override PartName="/ppt/slideLayouts/slideLayout158.xml" ContentType="application/vnd.openxmlformats-officedocument.presentationml.slideLayout+xml"/>
  <Override PartName="/ppt/slideLayouts/slideLayout159.xml" ContentType="application/vnd.openxmlformats-officedocument.presentationml.slideLayout+xml"/>
  <Override PartName="/ppt/slideLayouts/slideLayout160.xml" ContentType="application/vnd.openxmlformats-officedocument.presentationml.slideLayout+xml"/>
  <Override PartName="/ppt/slideLayouts/slideLayout161.xml" ContentType="application/vnd.openxmlformats-officedocument.presentationml.slideLayout+xml"/>
  <Override PartName="/ppt/slideLayouts/slideLayout162.xml" ContentType="application/vnd.openxmlformats-officedocument.presentationml.slideLayout+xml"/>
  <Override PartName="/ppt/slideLayouts/slideLayout163.xml" ContentType="application/vnd.openxmlformats-officedocument.presentationml.slideLayout+xml"/>
  <Override PartName="/ppt/slideLayouts/slideLayout164.xml" ContentType="application/vnd.openxmlformats-officedocument.presentationml.slideLayout+xml"/>
  <Override PartName="/ppt/slideLayouts/slideLayout165.xml" ContentType="application/vnd.openxmlformats-officedocument.presentationml.slideLayout+xml"/>
  <Override PartName="/ppt/theme/theme15.xml" ContentType="application/vnd.openxmlformats-officedocument.theme+xml"/>
  <Override PartName="/ppt/slideLayouts/slideLayout166.xml" ContentType="application/vnd.openxmlformats-officedocument.presentationml.slideLayout+xml"/>
  <Override PartName="/ppt/slideLayouts/slideLayout167.xml" ContentType="application/vnd.openxmlformats-officedocument.presentationml.slideLayout+xml"/>
  <Override PartName="/ppt/slideLayouts/slideLayout168.xml" ContentType="application/vnd.openxmlformats-officedocument.presentationml.slideLayout+xml"/>
  <Override PartName="/ppt/slideLayouts/slideLayout169.xml" ContentType="application/vnd.openxmlformats-officedocument.presentationml.slideLayout+xml"/>
  <Override PartName="/ppt/slideLayouts/slideLayout170.xml" ContentType="application/vnd.openxmlformats-officedocument.presentationml.slideLayout+xml"/>
  <Override PartName="/ppt/slideLayouts/slideLayout171.xml" ContentType="application/vnd.openxmlformats-officedocument.presentationml.slideLayout+xml"/>
  <Override PartName="/ppt/slideLayouts/slideLayout172.xml" ContentType="application/vnd.openxmlformats-officedocument.presentationml.slideLayout+xml"/>
  <Override PartName="/ppt/slideLayouts/slideLayout173.xml" ContentType="application/vnd.openxmlformats-officedocument.presentationml.slideLayout+xml"/>
  <Override PartName="/ppt/slideLayouts/slideLayout174.xml" ContentType="application/vnd.openxmlformats-officedocument.presentationml.slideLayout+xml"/>
  <Override PartName="/ppt/slideLayouts/slideLayout175.xml" ContentType="application/vnd.openxmlformats-officedocument.presentationml.slideLayout+xml"/>
  <Override PartName="/ppt/slideLayouts/slideLayout176.xml" ContentType="application/vnd.openxmlformats-officedocument.presentationml.slideLayout+xml"/>
  <Override PartName="/ppt/theme/theme16.xml" ContentType="application/vnd.openxmlformats-officedocument.theme+xml"/>
  <Override PartName="/ppt/slideLayouts/slideLayout177.xml" ContentType="application/vnd.openxmlformats-officedocument.presentationml.slideLayout+xml"/>
  <Override PartName="/ppt/slideLayouts/slideLayout178.xml" ContentType="application/vnd.openxmlformats-officedocument.presentationml.slideLayout+xml"/>
  <Override PartName="/ppt/slideLayouts/slideLayout179.xml" ContentType="application/vnd.openxmlformats-officedocument.presentationml.slideLayout+xml"/>
  <Override PartName="/ppt/slideLayouts/slideLayout180.xml" ContentType="application/vnd.openxmlformats-officedocument.presentationml.slideLayout+xml"/>
  <Override PartName="/ppt/slideLayouts/slideLayout181.xml" ContentType="application/vnd.openxmlformats-officedocument.presentationml.slideLayout+xml"/>
  <Override PartName="/ppt/slideLayouts/slideLayout182.xml" ContentType="application/vnd.openxmlformats-officedocument.presentationml.slideLayout+xml"/>
  <Override PartName="/ppt/slideLayouts/slideLayout183.xml" ContentType="application/vnd.openxmlformats-officedocument.presentationml.slideLayout+xml"/>
  <Override PartName="/ppt/slideLayouts/slideLayout184.xml" ContentType="application/vnd.openxmlformats-officedocument.presentationml.slideLayout+xml"/>
  <Override PartName="/ppt/slideLayouts/slideLayout185.xml" ContentType="application/vnd.openxmlformats-officedocument.presentationml.slideLayout+xml"/>
  <Override PartName="/ppt/slideLayouts/slideLayout186.xml" ContentType="application/vnd.openxmlformats-officedocument.presentationml.slideLayout+xml"/>
  <Override PartName="/ppt/slideLayouts/slideLayout187.xml" ContentType="application/vnd.openxmlformats-officedocument.presentationml.slideLayout+xml"/>
  <Override PartName="/ppt/theme/theme17.xml" ContentType="application/vnd.openxmlformats-officedocument.theme+xml"/>
  <Override PartName="/ppt/slideLayouts/slideLayout188.xml" ContentType="application/vnd.openxmlformats-officedocument.presentationml.slideLayout+xml"/>
  <Override PartName="/ppt/slideLayouts/slideLayout189.xml" ContentType="application/vnd.openxmlformats-officedocument.presentationml.slideLayout+xml"/>
  <Override PartName="/ppt/slideLayouts/slideLayout190.xml" ContentType="application/vnd.openxmlformats-officedocument.presentationml.slideLayout+xml"/>
  <Override PartName="/ppt/slideLayouts/slideLayout191.xml" ContentType="application/vnd.openxmlformats-officedocument.presentationml.slideLayout+xml"/>
  <Override PartName="/ppt/slideLayouts/slideLayout192.xml" ContentType="application/vnd.openxmlformats-officedocument.presentationml.slideLayout+xml"/>
  <Override PartName="/ppt/slideLayouts/slideLayout193.xml" ContentType="application/vnd.openxmlformats-officedocument.presentationml.slideLayout+xml"/>
  <Override PartName="/ppt/slideLayouts/slideLayout194.xml" ContentType="application/vnd.openxmlformats-officedocument.presentationml.slideLayout+xml"/>
  <Override PartName="/ppt/slideLayouts/slideLayout195.xml" ContentType="application/vnd.openxmlformats-officedocument.presentationml.slideLayout+xml"/>
  <Override PartName="/ppt/slideLayouts/slideLayout196.xml" ContentType="application/vnd.openxmlformats-officedocument.presentationml.slideLayout+xml"/>
  <Override PartName="/ppt/slideLayouts/slideLayout197.xml" ContentType="application/vnd.openxmlformats-officedocument.presentationml.slideLayout+xml"/>
  <Override PartName="/ppt/slideLayouts/slideLayout198.xml" ContentType="application/vnd.openxmlformats-officedocument.presentationml.slideLayout+xml"/>
  <Override PartName="/ppt/theme/theme18.xml" ContentType="application/vnd.openxmlformats-officedocument.theme+xml"/>
  <Override PartName="/ppt/slideLayouts/slideLayout199.xml" ContentType="application/vnd.openxmlformats-officedocument.presentationml.slideLayout+xml"/>
  <Override PartName="/ppt/slideLayouts/slideLayout200.xml" ContentType="application/vnd.openxmlformats-officedocument.presentationml.slideLayout+xml"/>
  <Override PartName="/ppt/slideLayouts/slideLayout201.xml" ContentType="application/vnd.openxmlformats-officedocument.presentationml.slideLayout+xml"/>
  <Override PartName="/ppt/slideLayouts/slideLayout202.xml" ContentType="application/vnd.openxmlformats-officedocument.presentationml.slideLayout+xml"/>
  <Override PartName="/ppt/slideLayouts/slideLayout203.xml" ContentType="application/vnd.openxmlformats-officedocument.presentationml.slideLayout+xml"/>
  <Override PartName="/ppt/slideLayouts/slideLayout204.xml" ContentType="application/vnd.openxmlformats-officedocument.presentationml.slideLayout+xml"/>
  <Override PartName="/ppt/slideLayouts/slideLayout205.xml" ContentType="application/vnd.openxmlformats-officedocument.presentationml.slideLayout+xml"/>
  <Override PartName="/ppt/slideLayouts/slideLayout206.xml" ContentType="application/vnd.openxmlformats-officedocument.presentationml.slideLayout+xml"/>
  <Override PartName="/ppt/slideLayouts/slideLayout207.xml" ContentType="application/vnd.openxmlformats-officedocument.presentationml.slideLayout+xml"/>
  <Override PartName="/ppt/slideLayouts/slideLayout208.xml" ContentType="application/vnd.openxmlformats-officedocument.presentationml.slideLayout+xml"/>
  <Override PartName="/ppt/slideLayouts/slideLayout209.xml" ContentType="application/vnd.openxmlformats-officedocument.presentationml.slideLayout+xml"/>
  <Override PartName="/ppt/theme/theme19.xml" ContentType="application/vnd.openxmlformats-officedocument.theme+xml"/>
  <Override PartName="/ppt/theme/theme20.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compatMode="1" strictFirstAndLastChars="0" saveSubsetFonts="1" autoCompressPictures="0">
  <p:sldMasterIdLst>
    <p:sldMasterId id="2147483648" r:id="rId1"/>
    <p:sldMasterId id="2147483649" r:id="rId2"/>
    <p:sldMasterId id="2147483650" r:id="rId3"/>
    <p:sldMasterId id="2147483651" r:id="rId4"/>
    <p:sldMasterId id="2147483652" r:id="rId5"/>
    <p:sldMasterId id="2147483653" r:id="rId6"/>
    <p:sldMasterId id="2147483654" r:id="rId7"/>
    <p:sldMasterId id="2147483655" r:id="rId8"/>
    <p:sldMasterId id="2147483656" r:id="rId9"/>
    <p:sldMasterId id="2147483657" r:id="rId10"/>
    <p:sldMasterId id="2147483658" r:id="rId11"/>
    <p:sldMasterId id="2147483659" r:id="rId12"/>
    <p:sldMasterId id="2147483660" r:id="rId13"/>
    <p:sldMasterId id="2147483661" r:id="rId14"/>
    <p:sldMasterId id="2147483662" r:id="rId15"/>
    <p:sldMasterId id="2147483663" r:id="rId16"/>
    <p:sldMasterId id="2147483664" r:id="rId17"/>
    <p:sldMasterId id="2147483665" r:id="rId18"/>
    <p:sldMasterId id="2147483666" r:id="rId19"/>
  </p:sldMasterIdLst>
  <p:notesMasterIdLst>
    <p:notesMasterId r:id="rId28"/>
  </p:notesMasterIdLst>
  <p:sldIdLst>
    <p:sldId id="256" r:id="rId20"/>
    <p:sldId id="290" r:id="rId21"/>
    <p:sldId id="291" r:id="rId22"/>
    <p:sldId id="293" r:id="rId23"/>
    <p:sldId id="294" r:id="rId24"/>
    <p:sldId id="295" r:id="rId25"/>
    <p:sldId id="267" r:id="rId26"/>
    <p:sldId id="292" r:id="rId27"/>
  </p:sldIdLst>
  <p:sldSz cx="13004800" cy="9753600"/>
  <p:notesSz cx="6858000" cy="9144000"/>
  <p:defaultTextStyle>
    <a:defPPr>
      <a:defRPr lang="en-US"/>
    </a:defPPr>
    <a:lvl1pPr algn="ctr" rtl="0" fontAlgn="base">
      <a:spcBef>
        <a:spcPct val="0"/>
      </a:spcBef>
      <a:spcAft>
        <a:spcPct val="0"/>
      </a:spcAft>
      <a:defRPr sz="2200" kern="1200">
        <a:solidFill>
          <a:srgbClr val="000000"/>
        </a:solidFill>
        <a:latin typeface="Helvetica Neue Light" charset="0"/>
        <a:ea typeface="ヒラギノ角ゴ ProN W3" charset="0"/>
        <a:cs typeface="ヒラギノ角ゴ ProN W3" charset="0"/>
        <a:sym typeface="Helvetica Neue Light" charset="0"/>
      </a:defRPr>
    </a:lvl1pPr>
    <a:lvl2pPr marL="457200" algn="ctr" rtl="0" fontAlgn="base">
      <a:spcBef>
        <a:spcPct val="0"/>
      </a:spcBef>
      <a:spcAft>
        <a:spcPct val="0"/>
      </a:spcAft>
      <a:defRPr sz="2200" kern="1200">
        <a:solidFill>
          <a:srgbClr val="000000"/>
        </a:solidFill>
        <a:latin typeface="Helvetica Neue Light" charset="0"/>
        <a:ea typeface="ヒラギノ角ゴ ProN W3" charset="0"/>
        <a:cs typeface="ヒラギノ角ゴ ProN W3" charset="0"/>
        <a:sym typeface="Helvetica Neue Light" charset="0"/>
      </a:defRPr>
    </a:lvl2pPr>
    <a:lvl3pPr marL="914400" algn="ctr" rtl="0" fontAlgn="base">
      <a:spcBef>
        <a:spcPct val="0"/>
      </a:spcBef>
      <a:spcAft>
        <a:spcPct val="0"/>
      </a:spcAft>
      <a:defRPr sz="2200" kern="1200">
        <a:solidFill>
          <a:srgbClr val="000000"/>
        </a:solidFill>
        <a:latin typeface="Helvetica Neue Light" charset="0"/>
        <a:ea typeface="ヒラギノ角ゴ ProN W3" charset="0"/>
        <a:cs typeface="ヒラギノ角ゴ ProN W3" charset="0"/>
        <a:sym typeface="Helvetica Neue Light" charset="0"/>
      </a:defRPr>
    </a:lvl3pPr>
    <a:lvl4pPr marL="1371600" algn="ctr" rtl="0" fontAlgn="base">
      <a:spcBef>
        <a:spcPct val="0"/>
      </a:spcBef>
      <a:spcAft>
        <a:spcPct val="0"/>
      </a:spcAft>
      <a:defRPr sz="2200" kern="1200">
        <a:solidFill>
          <a:srgbClr val="000000"/>
        </a:solidFill>
        <a:latin typeface="Helvetica Neue Light" charset="0"/>
        <a:ea typeface="ヒラギノ角ゴ ProN W3" charset="0"/>
        <a:cs typeface="ヒラギノ角ゴ ProN W3" charset="0"/>
        <a:sym typeface="Helvetica Neue Light" charset="0"/>
      </a:defRPr>
    </a:lvl4pPr>
    <a:lvl5pPr marL="1828800" algn="ctr" rtl="0" fontAlgn="base">
      <a:spcBef>
        <a:spcPct val="0"/>
      </a:spcBef>
      <a:spcAft>
        <a:spcPct val="0"/>
      </a:spcAft>
      <a:defRPr sz="2200" kern="1200">
        <a:solidFill>
          <a:srgbClr val="000000"/>
        </a:solidFill>
        <a:latin typeface="Helvetica Neue Light" charset="0"/>
        <a:ea typeface="ヒラギノ角ゴ ProN W3" charset="0"/>
        <a:cs typeface="ヒラギノ角ゴ ProN W3" charset="0"/>
        <a:sym typeface="Helvetica Neue Light" charset="0"/>
      </a:defRPr>
    </a:lvl5pPr>
    <a:lvl6pPr marL="2286000" algn="l" defTabSz="457200" rtl="0" eaLnBrk="1" latinLnBrk="0" hangingPunct="1">
      <a:defRPr sz="2200" kern="1200">
        <a:solidFill>
          <a:srgbClr val="000000"/>
        </a:solidFill>
        <a:latin typeface="Helvetica Neue Light" charset="0"/>
        <a:ea typeface="ヒラギノ角ゴ ProN W3" charset="0"/>
        <a:cs typeface="ヒラギノ角ゴ ProN W3" charset="0"/>
        <a:sym typeface="Helvetica Neue Light" charset="0"/>
      </a:defRPr>
    </a:lvl6pPr>
    <a:lvl7pPr marL="2743200" algn="l" defTabSz="457200" rtl="0" eaLnBrk="1" latinLnBrk="0" hangingPunct="1">
      <a:defRPr sz="2200" kern="1200">
        <a:solidFill>
          <a:srgbClr val="000000"/>
        </a:solidFill>
        <a:latin typeface="Helvetica Neue Light" charset="0"/>
        <a:ea typeface="ヒラギノ角ゴ ProN W3" charset="0"/>
        <a:cs typeface="ヒラギノ角ゴ ProN W3" charset="0"/>
        <a:sym typeface="Helvetica Neue Light" charset="0"/>
      </a:defRPr>
    </a:lvl7pPr>
    <a:lvl8pPr marL="3200400" algn="l" defTabSz="457200" rtl="0" eaLnBrk="1" latinLnBrk="0" hangingPunct="1">
      <a:defRPr sz="2200" kern="1200">
        <a:solidFill>
          <a:srgbClr val="000000"/>
        </a:solidFill>
        <a:latin typeface="Helvetica Neue Light" charset="0"/>
        <a:ea typeface="ヒラギノ角ゴ ProN W3" charset="0"/>
        <a:cs typeface="ヒラギノ角ゴ ProN W3" charset="0"/>
        <a:sym typeface="Helvetica Neue Light" charset="0"/>
      </a:defRPr>
    </a:lvl8pPr>
    <a:lvl9pPr marL="3657600" algn="l" defTabSz="457200" rtl="0" eaLnBrk="1" latinLnBrk="0" hangingPunct="1">
      <a:defRPr sz="2200" kern="1200">
        <a:solidFill>
          <a:srgbClr val="000000"/>
        </a:solidFill>
        <a:latin typeface="Helvetica Neue Light" charset="0"/>
        <a:ea typeface="ヒラギノ角ゴ ProN W3" charset="0"/>
        <a:cs typeface="ヒラギノ角ゴ ProN W3" charset="0"/>
        <a:sym typeface="Helvetica Neue Light"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45F6"/>
    <a:srgbClr val="13F84F"/>
    <a:srgbClr val="02FEFE"/>
    <a:srgbClr val="83E3CD"/>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75594" autoAdjust="0"/>
  </p:normalViewPr>
  <p:slideViewPr>
    <p:cSldViewPr>
      <p:cViewPr varScale="1">
        <p:scale>
          <a:sx n="104" d="100"/>
          <a:sy n="104" d="100"/>
        </p:scale>
        <p:origin x="-968" y="-112"/>
      </p:cViewPr>
      <p:guideLst>
        <p:guide orient="horz" pos="3072"/>
        <p:guide pos="4096"/>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15" d="100"/>
        <a:sy n="115" d="100"/>
      </p:scale>
      <p:origin x="0" y="0"/>
    </p:cViewPr>
  </p:sorterViewPr>
  <p:gridSpacing cx="76200" cy="76200"/>
</p:viewPr>
</file>

<file path=ppt/_rels/presentation.xml.rels><?xml version="1.0" encoding="UTF-8" standalone="yes"?>
<Relationships xmlns="http://schemas.openxmlformats.org/package/2006/relationships"><Relationship Id="rId20" Type="http://schemas.openxmlformats.org/officeDocument/2006/relationships/slide" Target="slides/slide1.xml"/><Relationship Id="rId21" Type="http://schemas.openxmlformats.org/officeDocument/2006/relationships/slide" Target="slides/slide2.xml"/><Relationship Id="rId22" Type="http://schemas.openxmlformats.org/officeDocument/2006/relationships/slide" Target="slides/slide3.xml"/><Relationship Id="rId23" Type="http://schemas.openxmlformats.org/officeDocument/2006/relationships/slide" Target="slides/slide4.xml"/><Relationship Id="rId24" Type="http://schemas.openxmlformats.org/officeDocument/2006/relationships/slide" Target="slides/slide5.xml"/><Relationship Id="rId25" Type="http://schemas.openxmlformats.org/officeDocument/2006/relationships/slide" Target="slides/slide6.xml"/><Relationship Id="rId26" Type="http://schemas.openxmlformats.org/officeDocument/2006/relationships/slide" Target="slides/slide7.xml"/><Relationship Id="rId27" Type="http://schemas.openxmlformats.org/officeDocument/2006/relationships/slide" Target="slides/slide8.xml"/><Relationship Id="rId28" Type="http://schemas.openxmlformats.org/officeDocument/2006/relationships/notesMaster" Target="notesMasters/notesMaster1.xml"/><Relationship Id="rId29" Type="http://schemas.openxmlformats.org/officeDocument/2006/relationships/printerSettings" Target="printerSettings/printerSettings1.bin"/><Relationship Id="rId1" Type="http://schemas.openxmlformats.org/officeDocument/2006/relationships/slideMaster" Target="slideMasters/slideMaster1.xml"/><Relationship Id="rId2" Type="http://schemas.openxmlformats.org/officeDocument/2006/relationships/slideMaster" Target="slideMasters/slideMaster2.xml"/><Relationship Id="rId3" Type="http://schemas.openxmlformats.org/officeDocument/2006/relationships/slideMaster" Target="slideMasters/slideMaster3.xml"/><Relationship Id="rId4" Type="http://schemas.openxmlformats.org/officeDocument/2006/relationships/slideMaster" Target="slideMasters/slideMaster4.xml"/><Relationship Id="rId5" Type="http://schemas.openxmlformats.org/officeDocument/2006/relationships/slideMaster" Target="slideMasters/slideMaster5.xml"/><Relationship Id="rId30" Type="http://schemas.openxmlformats.org/officeDocument/2006/relationships/presProps" Target="presProps.xml"/><Relationship Id="rId31" Type="http://schemas.openxmlformats.org/officeDocument/2006/relationships/viewProps" Target="viewProps.xml"/><Relationship Id="rId32" Type="http://schemas.openxmlformats.org/officeDocument/2006/relationships/theme" Target="theme/theme1.xml"/><Relationship Id="rId9" Type="http://schemas.openxmlformats.org/officeDocument/2006/relationships/slideMaster" Target="slideMasters/slideMaster9.xml"/><Relationship Id="rId6" Type="http://schemas.openxmlformats.org/officeDocument/2006/relationships/slideMaster" Target="slideMasters/slideMaster6.xml"/><Relationship Id="rId7" Type="http://schemas.openxmlformats.org/officeDocument/2006/relationships/slideMaster" Target="slideMasters/slideMaster7.xml"/><Relationship Id="rId8" Type="http://schemas.openxmlformats.org/officeDocument/2006/relationships/slideMaster" Target="slideMasters/slideMaster8.xml"/><Relationship Id="rId33" Type="http://schemas.openxmlformats.org/officeDocument/2006/relationships/tableStyles" Target="tableStyles.xml"/><Relationship Id="rId10" Type="http://schemas.openxmlformats.org/officeDocument/2006/relationships/slideMaster" Target="slideMasters/slideMaster10.xml"/><Relationship Id="rId11" Type="http://schemas.openxmlformats.org/officeDocument/2006/relationships/slideMaster" Target="slideMasters/slideMaster11.xml"/><Relationship Id="rId12" Type="http://schemas.openxmlformats.org/officeDocument/2006/relationships/slideMaster" Target="slideMasters/slideMaster12.xml"/><Relationship Id="rId13" Type="http://schemas.openxmlformats.org/officeDocument/2006/relationships/slideMaster" Target="slideMasters/slideMaster13.xml"/><Relationship Id="rId14" Type="http://schemas.openxmlformats.org/officeDocument/2006/relationships/slideMaster" Target="slideMasters/slideMaster14.xml"/><Relationship Id="rId15" Type="http://schemas.openxmlformats.org/officeDocument/2006/relationships/slideMaster" Target="slideMasters/slideMaster15.xml"/><Relationship Id="rId16" Type="http://schemas.openxmlformats.org/officeDocument/2006/relationships/slideMaster" Target="slideMasters/slideMaster16.xml"/><Relationship Id="rId17" Type="http://schemas.openxmlformats.org/officeDocument/2006/relationships/slideMaster" Target="slideMasters/slideMaster17.xml"/><Relationship Id="rId18" Type="http://schemas.openxmlformats.org/officeDocument/2006/relationships/slideMaster" Target="slideMasters/slideMaster18.xml"/><Relationship Id="rId19" Type="http://schemas.openxmlformats.org/officeDocument/2006/relationships/slideMaster" Target="slideMasters/slideMaster19.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0.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ea typeface="ヒラギノ角ゴ ProN W3" charset="-128"/>
                <a:cs typeface="ヒラギノ角ゴ ProN W3" charset="-128"/>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a:defRPr sz="1200"/>
            </a:lvl1pPr>
          </a:lstStyle>
          <a:p>
            <a:pPr>
              <a:defRPr/>
            </a:pPr>
            <a:fld id="{2B7A72E8-1B66-AE4D-AB22-8534A21751DA}" type="datetime1">
              <a:rPr lang="en-US"/>
              <a:pPr>
                <a:defRPr/>
              </a:pPr>
              <a:t>11/18/12</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smtClean="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ea typeface="ヒラギノ角ゴ ProN W3" charset="-128"/>
                <a:cs typeface="ヒラギノ角ゴ ProN W3" charset="-128"/>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vl1pPr>
          </a:lstStyle>
          <a:p>
            <a:pPr>
              <a:defRPr/>
            </a:pPr>
            <a:fld id="{0F56613D-320E-ED47-A07C-A06BCE5A5CFC}" type="slidenum">
              <a:rPr lang="en-US"/>
              <a:pPr>
                <a:defRPr/>
              </a:pPr>
              <a:t>‹#›</a:t>
            </a:fld>
            <a:endParaRPr lang="en-US"/>
          </a:p>
        </p:txBody>
      </p:sp>
    </p:spTree>
    <p:extLst>
      <p:ext uri="{BB962C8B-B14F-4D97-AF65-F5344CB8AC3E}">
        <p14:creationId xmlns:p14="http://schemas.microsoft.com/office/powerpoint/2010/main" val="1094566803"/>
      </p:ext>
    </p:extLst>
  </p:cSld>
  <p:clrMap bg1="lt1" tx1="dk1" bg2="lt2" tx2="dk2" accent1="accent1" accent2="accent2" accent3="accent3" accent4="accent4" accent5="accent5" accent6="accent6" hlink="hlink" folHlink="folHlink"/>
  <p:notesStyle>
    <a:lvl1pPr algn="l" defTabSz="457200" rtl="0" eaLnBrk="0" fontAlgn="base" hangingPunct="0">
      <a:spcBef>
        <a:spcPct val="30000"/>
      </a:spcBef>
      <a:spcAft>
        <a:spcPct val="0"/>
      </a:spcAft>
      <a:defRPr sz="1200" kern="1200">
        <a:solidFill>
          <a:schemeClr val="tx1"/>
        </a:solidFill>
        <a:latin typeface="+mn-lt"/>
        <a:ea typeface="ＭＳ Ｐゴシック" charset="-128"/>
        <a:cs typeface="ＭＳ Ｐゴシック" charset="-128"/>
      </a:defRPr>
    </a:lvl1pPr>
    <a:lvl2pPr marL="457200" algn="l" defTabSz="457200" rtl="0" eaLnBrk="0" fontAlgn="base" hangingPunct="0">
      <a:spcBef>
        <a:spcPct val="30000"/>
      </a:spcBef>
      <a:spcAft>
        <a:spcPct val="0"/>
      </a:spcAft>
      <a:defRPr sz="1200" kern="1200">
        <a:solidFill>
          <a:schemeClr val="tx1"/>
        </a:solidFill>
        <a:latin typeface="+mn-lt"/>
        <a:ea typeface="ＭＳ Ｐゴシック" charset="-128"/>
        <a:cs typeface="+mn-cs"/>
      </a:defRPr>
    </a:lvl2pPr>
    <a:lvl3pPr marL="914400" algn="l" defTabSz="457200" rtl="0" eaLnBrk="0" fontAlgn="base" hangingPunct="0">
      <a:spcBef>
        <a:spcPct val="30000"/>
      </a:spcBef>
      <a:spcAft>
        <a:spcPct val="0"/>
      </a:spcAft>
      <a:defRPr sz="1200" kern="1200">
        <a:solidFill>
          <a:schemeClr val="tx1"/>
        </a:solidFill>
        <a:latin typeface="+mn-lt"/>
        <a:ea typeface="ＭＳ Ｐゴシック" charset="-128"/>
        <a:cs typeface="+mn-cs"/>
      </a:defRPr>
    </a:lvl3pPr>
    <a:lvl4pPr marL="1371600" algn="l" defTabSz="457200" rtl="0" eaLnBrk="0" fontAlgn="base" hangingPunct="0">
      <a:spcBef>
        <a:spcPct val="30000"/>
      </a:spcBef>
      <a:spcAft>
        <a:spcPct val="0"/>
      </a:spcAft>
      <a:defRPr sz="1200" kern="1200">
        <a:solidFill>
          <a:schemeClr val="tx1"/>
        </a:solidFill>
        <a:latin typeface="+mn-lt"/>
        <a:ea typeface="ＭＳ Ｐゴシック" charset="-128"/>
        <a:cs typeface="+mn-cs"/>
      </a:defRPr>
    </a:lvl4pPr>
    <a:lvl5pPr marL="1828800" algn="l" defTabSz="457200" rtl="0" eaLnBrk="0" fontAlgn="base" hangingPunct="0">
      <a:spcBef>
        <a:spcPct val="30000"/>
      </a:spcBef>
      <a:spcAft>
        <a:spcPct val="0"/>
      </a:spcAft>
      <a:defRPr sz="1200" kern="1200">
        <a:solidFill>
          <a:schemeClr val="tx1"/>
        </a:solidFill>
        <a:latin typeface="+mn-lt"/>
        <a:ea typeface="ＭＳ Ｐゴシック"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22530"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marR="0" indent="0" algn="l" defTabSz="457200" rtl="0" eaLnBrk="0" fontAlgn="base" latinLnBrk="0" hangingPunct="0">
              <a:lnSpc>
                <a:spcPct val="100000"/>
              </a:lnSpc>
              <a:spcBef>
                <a:spcPct val="30000"/>
              </a:spcBef>
              <a:spcAft>
                <a:spcPct val="0"/>
              </a:spcAft>
              <a:buClrTx/>
              <a:buSzTx/>
              <a:buFontTx/>
              <a:buNone/>
              <a:tabLst/>
              <a:defRPr/>
            </a:pPr>
            <a:r>
              <a:rPr lang="en-US" dirty="0" smtClean="0">
                <a:latin typeface="Calibri" charset="0"/>
                <a:ea typeface="MS PGothic" charset="0"/>
              </a:rPr>
              <a:t>This training module is part of the ESIP Federation's Data Management Course for Scientists.  The subject of this module is Data Management Plans.  The title of the module is Elements of  a Data Management Plan: Identifying the materials to be created. The module was authored by Ruth Duerr from the National Snow and Ice Data Center at the University of Colorado in Boulder.  Besides the Earth Science Information Partners (ESIP) Federation, sponsors of this Data Management Course are the Data Conservancy and the United States National Oceanographic and Atmospheric Administration, NOAA. </a:t>
            </a:r>
          </a:p>
          <a:p>
            <a:endParaRPr lang="en-US" dirty="0">
              <a:latin typeface="Calibri" charset="0"/>
              <a:ea typeface="ＭＳ Ｐゴシック" charset="0"/>
              <a:cs typeface="ＭＳ Ｐゴシック" charset="0"/>
            </a:endParaRPr>
          </a:p>
        </p:txBody>
      </p:sp>
      <p:sp>
        <p:nvSpPr>
          <p:cNvPr id="22531"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200">
                <a:solidFill>
                  <a:srgbClr val="000000"/>
                </a:solidFill>
                <a:latin typeface="Helvetica Neue Light" charset="0"/>
                <a:ea typeface="ヒラギノ角ゴ ProN W3" charset="0"/>
                <a:cs typeface="ヒラギノ角ゴ ProN W3" charset="0"/>
                <a:sym typeface="Helvetica Neue Light" charset="0"/>
              </a:defRPr>
            </a:lvl1pPr>
            <a:lvl2pPr marL="742950" indent="-285750" eaLnBrk="0" hangingPunct="0">
              <a:defRPr sz="2200">
                <a:solidFill>
                  <a:srgbClr val="000000"/>
                </a:solidFill>
                <a:latin typeface="Helvetica Neue Light" charset="0"/>
                <a:ea typeface="ヒラギノ角ゴ ProN W3" charset="0"/>
                <a:cs typeface="ヒラギノ角ゴ ProN W3" charset="0"/>
                <a:sym typeface="Helvetica Neue Light" charset="0"/>
              </a:defRPr>
            </a:lvl2pPr>
            <a:lvl3pPr marL="1143000" indent="-228600" eaLnBrk="0" hangingPunct="0">
              <a:defRPr sz="2200">
                <a:solidFill>
                  <a:srgbClr val="000000"/>
                </a:solidFill>
                <a:latin typeface="Helvetica Neue Light" charset="0"/>
                <a:ea typeface="ヒラギノ角ゴ ProN W3" charset="0"/>
                <a:cs typeface="ヒラギノ角ゴ ProN W3" charset="0"/>
                <a:sym typeface="Helvetica Neue Light" charset="0"/>
              </a:defRPr>
            </a:lvl3pPr>
            <a:lvl4pPr marL="1600200" indent="-228600" eaLnBrk="0" hangingPunct="0">
              <a:defRPr sz="2200">
                <a:solidFill>
                  <a:srgbClr val="000000"/>
                </a:solidFill>
                <a:latin typeface="Helvetica Neue Light" charset="0"/>
                <a:ea typeface="ヒラギノ角ゴ ProN W3" charset="0"/>
                <a:cs typeface="ヒラギノ角ゴ ProN W3" charset="0"/>
                <a:sym typeface="Helvetica Neue Light" charset="0"/>
              </a:defRPr>
            </a:lvl4pPr>
            <a:lvl5pPr marL="2057400" indent="-228600" eaLnBrk="0" hangingPunct="0">
              <a:defRPr sz="2200">
                <a:solidFill>
                  <a:srgbClr val="000000"/>
                </a:solidFill>
                <a:latin typeface="Helvetica Neue Light" charset="0"/>
                <a:ea typeface="ヒラギノ角ゴ ProN W3" charset="0"/>
                <a:cs typeface="ヒラギノ角ゴ ProN W3" charset="0"/>
                <a:sym typeface="Helvetica Neue Light" charset="0"/>
              </a:defRPr>
            </a:lvl5pPr>
            <a:lvl6pPr marL="2514600" indent="-228600" algn="ctr" eaLnBrk="0" fontAlgn="base" hangingPunct="0">
              <a:spcBef>
                <a:spcPct val="0"/>
              </a:spcBef>
              <a:spcAft>
                <a:spcPct val="0"/>
              </a:spcAft>
              <a:defRPr sz="2200">
                <a:solidFill>
                  <a:srgbClr val="000000"/>
                </a:solidFill>
                <a:latin typeface="Helvetica Neue Light" charset="0"/>
                <a:ea typeface="ヒラギノ角ゴ ProN W3" charset="0"/>
                <a:cs typeface="ヒラギノ角ゴ ProN W3" charset="0"/>
                <a:sym typeface="Helvetica Neue Light" charset="0"/>
              </a:defRPr>
            </a:lvl6pPr>
            <a:lvl7pPr marL="2971800" indent="-228600" algn="ctr" eaLnBrk="0" fontAlgn="base" hangingPunct="0">
              <a:spcBef>
                <a:spcPct val="0"/>
              </a:spcBef>
              <a:spcAft>
                <a:spcPct val="0"/>
              </a:spcAft>
              <a:defRPr sz="2200">
                <a:solidFill>
                  <a:srgbClr val="000000"/>
                </a:solidFill>
                <a:latin typeface="Helvetica Neue Light" charset="0"/>
                <a:ea typeface="ヒラギノ角ゴ ProN W3" charset="0"/>
                <a:cs typeface="ヒラギノ角ゴ ProN W3" charset="0"/>
                <a:sym typeface="Helvetica Neue Light" charset="0"/>
              </a:defRPr>
            </a:lvl7pPr>
            <a:lvl8pPr marL="3429000" indent="-228600" algn="ctr" eaLnBrk="0" fontAlgn="base" hangingPunct="0">
              <a:spcBef>
                <a:spcPct val="0"/>
              </a:spcBef>
              <a:spcAft>
                <a:spcPct val="0"/>
              </a:spcAft>
              <a:defRPr sz="2200">
                <a:solidFill>
                  <a:srgbClr val="000000"/>
                </a:solidFill>
                <a:latin typeface="Helvetica Neue Light" charset="0"/>
                <a:ea typeface="ヒラギノ角ゴ ProN W3" charset="0"/>
                <a:cs typeface="ヒラギノ角ゴ ProN W3" charset="0"/>
                <a:sym typeface="Helvetica Neue Light" charset="0"/>
              </a:defRPr>
            </a:lvl8pPr>
            <a:lvl9pPr marL="3886200" indent="-228600" algn="ctr" eaLnBrk="0" fontAlgn="base" hangingPunct="0">
              <a:spcBef>
                <a:spcPct val="0"/>
              </a:spcBef>
              <a:spcAft>
                <a:spcPct val="0"/>
              </a:spcAft>
              <a:defRPr sz="2200">
                <a:solidFill>
                  <a:srgbClr val="000000"/>
                </a:solidFill>
                <a:latin typeface="Helvetica Neue Light" charset="0"/>
                <a:ea typeface="ヒラギノ角ゴ ProN W3" charset="0"/>
                <a:cs typeface="ヒラギノ角ゴ ProN W3" charset="0"/>
                <a:sym typeface="Helvetica Neue Light" charset="0"/>
              </a:defRPr>
            </a:lvl9pPr>
          </a:lstStyle>
          <a:p>
            <a:pPr eaLnBrk="1" hangingPunct="1"/>
            <a:fld id="{B2A26485-5FA7-244B-B8AC-AA3B4379EDE4}" type="slidenum">
              <a:rPr lang="en-US" sz="1200"/>
              <a:pPr eaLnBrk="1" hangingPunct="1"/>
              <a:t>1</a:t>
            </a:fld>
            <a:endParaRPr lang="en-US" sz="120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As discussed in the </a:t>
            </a:r>
            <a:r>
              <a:rPr lang="en-US" baseline="0" dirty="0" smtClean="0"/>
              <a:t>module “Data Management Plans: Elements of a Plan” your data management plan needs to discuss the type or types of data that will be produced over the course of your research.</a:t>
            </a:r>
            <a:endParaRPr lang="en-US" dirty="0"/>
          </a:p>
        </p:txBody>
      </p:sp>
      <p:sp>
        <p:nvSpPr>
          <p:cNvPr id="4" name="Slide Number Placeholder 3"/>
          <p:cNvSpPr>
            <a:spLocks noGrp="1"/>
          </p:cNvSpPr>
          <p:nvPr>
            <p:ph type="sldNum" sz="quarter" idx="10"/>
          </p:nvPr>
        </p:nvSpPr>
        <p:spPr/>
        <p:txBody>
          <a:bodyPr/>
          <a:lstStyle/>
          <a:p>
            <a:pPr>
              <a:defRPr/>
            </a:pPr>
            <a:fld id="{0F56613D-320E-ED47-A07C-A06BCE5A5CFC}" type="slidenum">
              <a:rPr lang="en-US" smtClean="0"/>
              <a:pPr>
                <a:defRPr/>
              </a:pPr>
              <a:t>2</a:t>
            </a:fld>
            <a:endParaRPr lang="en-US"/>
          </a:p>
        </p:txBody>
      </p:sp>
    </p:spTree>
    <p:extLst>
      <p:ext uri="{BB962C8B-B14F-4D97-AF65-F5344CB8AC3E}">
        <p14:creationId xmlns:p14="http://schemas.microsoft.com/office/powerpoint/2010/main" val="185199690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That naturally leads to the question “What counts as data?”  The answer to that is not straightforward.  Some types of data are obvious.</a:t>
            </a:r>
            <a:r>
              <a:rPr lang="en-US" baseline="0" dirty="0" smtClean="0"/>
              <a:t> </a:t>
            </a:r>
          </a:p>
          <a:p>
            <a:endParaRPr lang="en-US" baseline="0" dirty="0" smtClean="0"/>
          </a:p>
          <a:p>
            <a:r>
              <a:rPr lang="en-US" baseline="0" dirty="0" smtClean="0"/>
              <a:t>For example, the output of your computer model, that counts as data.  In this case a </a:t>
            </a:r>
            <a:r>
              <a:rPr lang="en-US" baseline="0" dirty="0" smtClean="0"/>
              <a:t>historical</a:t>
            </a:r>
            <a:r>
              <a:rPr lang="en-US" baseline="0" dirty="0" smtClean="0"/>
              <a:t> model of freshwater recharge into an aquifer.</a:t>
            </a:r>
          </a:p>
          <a:p>
            <a:endParaRPr lang="en-US" baseline="0" dirty="0" smtClean="0"/>
          </a:p>
          <a:p>
            <a:r>
              <a:rPr lang="en-US" baseline="0" dirty="0" smtClean="0"/>
              <a:t>So are measurements made during a field experiment, - in this case my friend and colleague Mark Parsons setting up a weather station during the 2011 Arctic Observing Network (</a:t>
            </a:r>
            <a:r>
              <a:rPr lang="en-US" baseline="0" dirty="0" err="1" smtClean="0"/>
              <a:t>Snownet</a:t>
            </a:r>
            <a:r>
              <a:rPr lang="en-US" baseline="0" dirty="0" smtClean="0"/>
              <a:t>) project in Alaska</a:t>
            </a:r>
          </a:p>
          <a:p>
            <a:endParaRPr lang="en-US" baseline="0" dirty="0" smtClean="0"/>
          </a:p>
          <a:p>
            <a:r>
              <a:rPr lang="en-US" baseline="0" dirty="0" smtClean="0"/>
              <a:t>for that matter an experiment conducted in the lab – in this case a lab at the USGS.  </a:t>
            </a:r>
          </a:p>
          <a:p>
            <a:endParaRPr lang="en-US" baseline="0" dirty="0" smtClean="0"/>
          </a:p>
          <a:p>
            <a:r>
              <a:rPr lang="en-US" baseline="0" dirty="0" smtClean="0"/>
              <a:t>Measurements taken from a sample, that counts as data – in this case data from an ice core stored at the National Ice Core Lab in Colorado</a:t>
            </a:r>
          </a:p>
          <a:p>
            <a:endParaRPr lang="en-US" baseline="0" dirty="0" smtClean="0"/>
          </a:p>
          <a:p>
            <a:r>
              <a:rPr lang="en-US" baseline="0" dirty="0" smtClean="0"/>
              <a:t>All sorts of remote sensing data – that counts too</a:t>
            </a:r>
            <a:endParaRPr lang="en-US" dirty="0"/>
          </a:p>
        </p:txBody>
      </p:sp>
      <p:sp>
        <p:nvSpPr>
          <p:cNvPr id="4" name="Slide Number Placeholder 3"/>
          <p:cNvSpPr>
            <a:spLocks noGrp="1"/>
          </p:cNvSpPr>
          <p:nvPr>
            <p:ph type="sldNum" sz="quarter" idx="10"/>
          </p:nvPr>
        </p:nvSpPr>
        <p:spPr/>
        <p:txBody>
          <a:bodyPr/>
          <a:lstStyle/>
          <a:p>
            <a:pPr>
              <a:defRPr/>
            </a:pPr>
            <a:fld id="{0F56613D-320E-ED47-A07C-A06BCE5A5CFC}" type="slidenum">
              <a:rPr lang="en-US" smtClean="0"/>
              <a:pPr>
                <a:defRPr/>
              </a:pPr>
              <a:t>3</a:t>
            </a:fld>
            <a:endParaRPr lang="en-US"/>
          </a:p>
        </p:txBody>
      </p:sp>
    </p:spTree>
    <p:extLst>
      <p:ext uri="{BB962C8B-B14F-4D97-AF65-F5344CB8AC3E}">
        <p14:creationId xmlns:p14="http://schemas.microsoft.com/office/powerpoint/2010/main" val="364428084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But other things which may count as data may not be so obvious.</a:t>
            </a:r>
            <a:r>
              <a:rPr lang="en-US" baseline="0" dirty="0" smtClean="0"/>
              <a:t>  For example, if you are building an instrument or observatory or some sort of facility, your blueprints and other materials may count as data.</a:t>
            </a:r>
          </a:p>
          <a:p>
            <a:endParaRPr lang="en-US" baseline="0" dirty="0" smtClean="0"/>
          </a:p>
          <a:p>
            <a:r>
              <a:rPr lang="en-US" baseline="0" dirty="0" smtClean="0"/>
              <a:t>If you are developing software as part of your project, it may count as data – For example, this web application was developed to help people advertise their data holdings by simply filling out a form and saving it to a publicly accessible web site.  That counted as data for my project, and as a result the source code is available out on </a:t>
            </a:r>
            <a:r>
              <a:rPr lang="en-US" baseline="0" dirty="0" err="1" smtClean="0"/>
              <a:t>gitHub</a:t>
            </a:r>
            <a:r>
              <a:rPr lang="en-US" baseline="0" dirty="0" smtClean="0"/>
              <a:t>.</a:t>
            </a:r>
          </a:p>
          <a:p>
            <a:endParaRPr lang="en-US" baseline="0" dirty="0" smtClean="0"/>
          </a:p>
          <a:p>
            <a:r>
              <a:rPr lang="en-US" dirty="0" smtClean="0"/>
              <a:t>If your project produces other forms of documentation</a:t>
            </a:r>
            <a:r>
              <a:rPr lang="en-US" baseline="0" dirty="0" smtClean="0"/>
              <a:t> or multimedia materials – they may well count as data too.</a:t>
            </a:r>
          </a:p>
          <a:p>
            <a:endParaRPr lang="en-US" baseline="0" dirty="0" smtClean="0"/>
          </a:p>
          <a:p>
            <a:r>
              <a:rPr lang="en-US" baseline="0" dirty="0" smtClean="0"/>
              <a:t>Even course materials, curricula, or other training materials may be data.</a:t>
            </a:r>
            <a:endParaRPr lang="en-US" dirty="0"/>
          </a:p>
        </p:txBody>
      </p:sp>
      <p:sp>
        <p:nvSpPr>
          <p:cNvPr id="4" name="Slide Number Placeholder 3"/>
          <p:cNvSpPr>
            <a:spLocks noGrp="1"/>
          </p:cNvSpPr>
          <p:nvPr>
            <p:ph type="sldNum" sz="quarter" idx="10"/>
          </p:nvPr>
        </p:nvSpPr>
        <p:spPr/>
        <p:txBody>
          <a:bodyPr/>
          <a:lstStyle/>
          <a:p>
            <a:pPr>
              <a:defRPr/>
            </a:pPr>
            <a:fld id="{0F56613D-320E-ED47-A07C-A06BCE5A5CFC}" type="slidenum">
              <a:rPr lang="en-US" smtClean="0"/>
              <a:pPr>
                <a:defRPr/>
              </a:pPr>
              <a:t>4</a:t>
            </a:fld>
            <a:endParaRPr lang="en-US"/>
          </a:p>
        </p:txBody>
      </p:sp>
    </p:spTree>
    <p:extLst>
      <p:ext uri="{BB962C8B-B14F-4D97-AF65-F5344CB8AC3E}">
        <p14:creationId xmlns:p14="http://schemas.microsoft.com/office/powerpoint/2010/main" val="245458477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How do you know exactly what counts?  You need to talk to your program manager, read that solicitation, and be aware of standards within your community.  That’s the only way to tell for sure.</a:t>
            </a:r>
            <a:endParaRPr lang="en-US" dirty="0"/>
          </a:p>
        </p:txBody>
      </p:sp>
      <p:sp>
        <p:nvSpPr>
          <p:cNvPr id="4" name="Slide Number Placeholder 3"/>
          <p:cNvSpPr>
            <a:spLocks noGrp="1"/>
          </p:cNvSpPr>
          <p:nvPr>
            <p:ph type="sldNum" sz="quarter" idx="10"/>
          </p:nvPr>
        </p:nvSpPr>
        <p:spPr/>
        <p:txBody>
          <a:bodyPr/>
          <a:lstStyle/>
          <a:p>
            <a:pPr>
              <a:defRPr/>
            </a:pPr>
            <a:fld id="{0F56613D-320E-ED47-A07C-A06BCE5A5CFC}" type="slidenum">
              <a:rPr lang="en-US" smtClean="0"/>
              <a:pPr>
                <a:defRPr/>
              </a:pPr>
              <a:t>5</a:t>
            </a:fld>
            <a:endParaRPr lang="en-US"/>
          </a:p>
        </p:txBody>
      </p:sp>
    </p:spTree>
    <p:extLst>
      <p:ext uri="{BB962C8B-B14F-4D97-AF65-F5344CB8AC3E}">
        <p14:creationId xmlns:p14="http://schemas.microsoft.com/office/powerpoint/2010/main" val="190097832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And guidance varies from</a:t>
            </a:r>
            <a:r>
              <a:rPr lang="en-US" baseline="0" dirty="0" smtClean="0"/>
              <a:t> agency to agency.  Here are the overall statements of guidance from both NASA and NSF.  You can see that they are not quite identical, which makes sense given the different missions of each agency.  So familiarize yourself with the guidance from your funding agency.</a:t>
            </a:r>
            <a:endParaRPr lang="en-US" dirty="0"/>
          </a:p>
        </p:txBody>
      </p:sp>
      <p:sp>
        <p:nvSpPr>
          <p:cNvPr id="4" name="Slide Number Placeholder 3"/>
          <p:cNvSpPr>
            <a:spLocks noGrp="1"/>
          </p:cNvSpPr>
          <p:nvPr>
            <p:ph type="sldNum" sz="quarter" idx="10"/>
          </p:nvPr>
        </p:nvSpPr>
        <p:spPr/>
        <p:txBody>
          <a:bodyPr/>
          <a:lstStyle/>
          <a:p>
            <a:pPr>
              <a:defRPr/>
            </a:pPr>
            <a:fld id="{0F56613D-320E-ED47-A07C-A06BCE5A5CFC}" type="slidenum">
              <a:rPr lang="en-US" smtClean="0"/>
              <a:pPr>
                <a:defRPr/>
              </a:pPr>
              <a:t>6</a:t>
            </a:fld>
            <a:endParaRPr lang="en-US"/>
          </a:p>
        </p:txBody>
      </p:sp>
    </p:spTree>
    <p:extLst>
      <p:ext uri="{BB962C8B-B14F-4D97-AF65-F5344CB8AC3E}">
        <p14:creationId xmlns:p14="http://schemas.microsoft.com/office/powerpoint/2010/main" val="181102192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To help you get started, here</a:t>
            </a:r>
            <a:r>
              <a:rPr lang="en-US" baseline="0" dirty="0" smtClean="0"/>
              <a:t> are links to high level guidance to many of the agencies that deal with Earth Science or Human health data in the US.</a:t>
            </a:r>
            <a:endParaRPr lang="en-US" dirty="0"/>
          </a:p>
        </p:txBody>
      </p:sp>
      <p:sp>
        <p:nvSpPr>
          <p:cNvPr id="4" name="Slide Number Placeholder 3"/>
          <p:cNvSpPr>
            <a:spLocks noGrp="1"/>
          </p:cNvSpPr>
          <p:nvPr>
            <p:ph type="sldNum" sz="quarter" idx="10"/>
          </p:nvPr>
        </p:nvSpPr>
        <p:spPr/>
        <p:txBody>
          <a:bodyPr/>
          <a:lstStyle/>
          <a:p>
            <a:pPr>
              <a:defRPr/>
            </a:pPr>
            <a:fld id="{0F56613D-320E-ED47-A07C-A06BCE5A5CFC}" type="slidenum">
              <a:rPr lang="en-US" smtClean="0"/>
              <a:pPr>
                <a:defRPr/>
              </a:pPr>
              <a:t>7</a:t>
            </a:fld>
            <a:endParaRPr lang="en-US"/>
          </a:p>
        </p:txBody>
      </p:sp>
    </p:spTree>
    <p:extLst>
      <p:ext uri="{BB962C8B-B14F-4D97-AF65-F5344CB8AC3E}">
        <p14:creationId xmlns:p14="http://schemas.microsoft.com/office/powerpoint/2010/main" val="268566477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I’ve also included</a:t>
            </a:r>
            <a:r>
              <a:rPr lang="en-US" baseline="0" dirty="0" smtClean="0"/>
              <a:t> a list of other modules in the Data Management Plan section of this course that you might find helpful as you go about creating your data management plans.</a:t>
            </a:r>
            <a:endParaRPr lang="en-US" dirty="0"/>
          </a:p>
        </p:txBody>
      </p:sp>
      <p:sp>
        <p:nvSpPr>
          <p:cNvPr id="4" name="Slide Number Placeholder 3"/>
          <p:cNvSpPr>
            <a:spLocks noGrp="1"/>
          </p:cNvSpPr>
          <p:nvPr>
            <p:ph type="sldNum" sz="quarter" idx="10"/>
          </p:nvPr>
        </p:nvSpPr>
        <p:spPr/>
        <p:txBody>
          <a:bodyPr/>
          <a:lstStyle/>
          <a:p>
            <a:pPr>
              <a:defRPr/>
            </a:pPr>
            <a:fld id="{0F56613D-320E-ED47-A07C-A06BCE5A5CFC}" type="slidenum">
              <a:rPr lang="en-US" smtClean="0"/>
              <a:pPr>
                <a:defRPr/>
              </a:pPr>
              <a:t>8</a:t>
            </a:fld>
            <a:endParaRPr lang="en-US"/>
          </a:p>
        </p:txBody>
      </p:sp>
    </p:spTree>
    <p:extLst>
      <p:ext uri="{BB962C8B-B14F-4D97-AF65-F5344CB8AC3E}">
        <p14:creationId xmlns:p14="http://schemas.microsoft.com/office/powerpoint/2010/main" val="39209743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8.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9.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0.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1.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2.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3.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5.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6.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7.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8.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9.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0.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1.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2.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3.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4.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5.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6.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7.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8.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9.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0.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1.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2.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3.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4.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5.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6.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7.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8.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9.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0.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1.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2.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3.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4.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5.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6.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7.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8.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89.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0.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1.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2.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3.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4.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5.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6.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7.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8.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9.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00.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1.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2.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3.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4.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5.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6.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7.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8.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9.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74725" y="3030538"/>
            <a:ext cx="11055350" cy="2090737"/>
          </a:xfrm>
        </p:spPr>
        <p:txBody>
          <a:bodyPr/>
          <a:lstStyle/>
          <a:p>
            <a:r>
              <a:rPr lang="en-US" smtClean="0"/>
              <a:t>Click to edit Master title style</a:t>
            </a:r>
            <a:endParaRPr lang="en-US"/>
          </a:p>
        </p:txBody>
      </p:sp>
      <p:sp>
        <p:nvSpPr>
          <p:cNvPr id="3" name="Subtitle 2"/>
          <p:cNvSpPr>
            <a:spLocks noGrp="1"/>
          </p:cNvSpPr>
          <p:nvPr>
            <p:ph type="subTitle" idx="1"/>
          </p:nvPr>
        </p:nvSpPr>
        <p:spPr>
          <a:xfrm>
            <a:off x="1951038" y="5527675"/>
            <a:ext cx="9102725" cy="2492375"/>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1887425303"/>
      </p:ext>
    </p:extLst>
  </p:cSld>
  <p:clrMapOvr>
    <a:masterClrMapping/>
  </p:clrMapOvr>
  <p:transition xmlns:p14="http://schemas.microsoft.com/office/powerpoint/2010/mai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032860913"/>
      </p:ext>
    </p:extLst>
  </p:cSld>
  <p:clrMapOvr>
    <a:masterClrMapping/>
  </p:clrMapOvr>
  <p:transition xmlns:p14="http://schemas.microsoft.com/office/powerpoint/2010/main"/>
</p:sldLayout>
</file>

<file path=ppt/slideLayouts/slideLayout10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74725" y="3030538"/>
            <a:ext cx="11055350" cy="2090737"/>
          </a:xfrm>
          <a:prstGeom prst="rect">
            <a:avLst/>
          </a:prstGeom>
        </p:spPr>
        <p:txBody>
          <a:bodyPr vert="horz"/>
          <a:lstStyle/>
          <a:p>
            <a:r>
              <a:rPr lang="en-US" smtClean="0"/>
              <a:t>Click to edit Master title style</a:t>
            </a:r>
            <a:endParaRPr lang="en-US"/>
          </a:p>
        </p:txBody>
      </p:sp>
      <p:sp>
        <p:nvSpPr>
          <p:cNvPr id="3" name="Subtitle 2"/>
          <p:cNvSpPr>
            <a:spLocks noGrp="1"/>
          </p:cNvSpPr>
          <p:nvPr>
            <p:ph type="subTitle" idx="1"/>
          </p:nvPr>
        </p:nvSpPr>
        <p:spPr>
          <a:xfrm>
            <a:off x="1951038" y="5527675"/>
            <a:ext cx="9102725" cy="2492375"/>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3434240423"/>
      </p:ext>
    </p:extLst>
  </p:cSld>
  <p:clrMapOvr>
    <a:masterClrMapping/>
  </p:clrMapOvr>
  <p:transition xmlns:p14="http://schemas.microsoft.com/office/powerpoint/2010/main"/>
</p:sldLayout>
</file>

<file path=ppt/slideLayouts/slideLayout10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50875" y="390525"/>
            <a:ext cx="11703050" cy="1625600"/>
          </a:xfrm>
          <a:prstGeom prst="rect">
            <a:avLst/>
          </a:prstGeom>
        </p:spPr>
        <p:txBody>
          <a:bodyPr vert="horz"/>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170100512"/>
      </p:ext>
    </p:extLst>
  </p:cSld>
  <p:clrMapOvr>
    <a:masterClrMapping/>
  </p:clrMapOvr>
  <p:transition xmlns:p14="http://schemas.microsoft.com/office/powerpoint/2010/main"/>
</p:sldLayout>
</file>

<file path=ppt/slideLayouts/slideLayout10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027113" y="6267450"/>
            <a:ext cx="11053762" cy="1936750"/>
          </a:xfrm>
          <a:prstGeom prst="rect">
            <a:avLst/>
          </a:prstGeom>
        </p:spPr>
        <p:txBody>
          <a:bodyPr vert="horz"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1027113" y="4133850"/>
            <a:ext cx="11053762" cy="213360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1171331474"/>
      </p:ext>
    </p:extLst>
  </p:cSld>
  <p:clrMapOvr>
    <a:masterClrMapping/>
  </p:clrMapOvr>
  <p:transition xmlns:p14="http://schemas.microsoft.com/office/powerpoint/2010/main"/>
</p:sldLayout>
</file>

<file path=ppt/slideLayouts/slideLayout10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50875" y="390525"/>
            <a:ext cx="11703050" cy="1625600"/>
          </a:xfrm>
          <a:prstGeom prst="rect">
            <a:avLst/>
          </a:prstGeom>
        </p:spPr>
        <p:txBody>
          <a:bodyPr vert="horz"/>
          <a:lstStyle/>
          <a:p>
            <a:r>
              <a:rPr lang="en-US" smtClean="0"/>
              <a:t>Click to edit Master title style</a:t>
            </a:r>
            <a:endParaRPr lang="en-US"/>
          </a:p>
        </p:txBody>
      </p:sp>
      <p:sp>
        <p:nvSpPr>
          <p:cNvPr id="3" name="Content Placeholder 2"/>
          <p:cNvSpPr>
            <a:spLocks noGrp="1"/>
          </p:cNvSpPr>
          <p:nvPr>
            <p:ph sz="half" idx="1"/>
          </p:nvPr>
        </p:nvSpPr>
        <p:spPr>
          <a:xfrm>
            <a:off x="431800" y="8813800"/>
            <a:ext cx="4051300" cy="812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35500" y="8813800"/>
            <a:ext cx="4051300" cy="812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607101429"/>
      </p:ext>
    </p:extLst>
  </p:cSld>
  <p:clrMapOvr>
    <a:masterClrMapping/>
  </p:clrMapOvr>
  <p:transition xmlns:p14="http://schemas.microsoft.com/office/powerpoint/2010/main"/>
</p:sldLayout>
</file>

<file path=ppt/slideLayouts/slideLayout10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50875" y="390525"/>
            <a:ext cx="11703050" cy="1625600"/>
          </a:xfrm>
          <a:prstGeom prst="rect">
            <a:avLst/>
          </a:prstGeom>
        </p:spPr>
        <p:txBody>
          <a:bodyPr vert="horz"/>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50875" y="2182813"/>
            <a:ext cx="5745163" cy="90963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50875" y="3092450"/>
            <a:ext cx="5745163" cy="561975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605588" y="2182813"/>
            <a:ext cx="5748337" cy="90963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605588" y="3092450"/>
            <a:ext cx="5748337" cy="561975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743004143"/>
      </p:ext>
    </p:extLst>
  </p:cSld>
  <p:clrMapOvr>
    <a:masterClrMapping/>
  </p:clrMapOvr>
  <p:transition xmlns:p14="http://schemas.microsoft.com/office/powerpoint/2010/main"/>
</p:sldLayout>
</file>

<file path=ppt/slideLayouts/slideLayout10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50875" y="390525"/>
            <a:ext cx="11703050" cy="1625600"/>
          </a:xfrm>
          <a:prstGeom prst="rect">
            <a:avLst/>
          </a:prstGeom>
        </p:spPr>
        <p:txBody>
          <a:bodyPr vert="horz"/>
          <a:lstStyle/>
          <a:p>
            <a:r>
              <a:rPr lang="en-US" smtClean="0"/>
              <a:t>Click to edit Master title style</a:t>
            </a:r>
            <a:endParaRPr lang="en-US"/>
          </a:p>
        </p:txBody>
      </p:sp>
    </p:spTree>
    <p:extLst>
      <p:ext uri="{BB962C8B-B14F-4D97-AF65-F5344CB8AC3E}">
        <p14:creationId xmlns:p14="http://schemas.microsoft.com/office/powerpoint/2010/main" val="2066653843"/>
      </p:ext>
    </p:extLst>
  </p:cSld>
  <p:clrMapOvr>
    <a:masterClrMapping/>
  </p:clrMapOvr>
  <p:transition xmlns:p14="http://schemas.microsoft.com/office/powerpoint/2010/main"/>
</p:sldLayout>
</file>

<file path=ppt/slideLayouts/slideLayout10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585253670"/>
      </p:ext>
    </p:extLst>
  </p:cSld>
  <p:clrMapOvr>
    <a:masterClrMapping/>
  </p:clrMapOvr>
  <p:transition xmlns:p14="http://schemas.microsoft.com/office/powerpoint/2010/main"/>
</p:sldLayout>
</file>

<file path=ppt/slideLayouts/slideLayout10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50875" y="388938"/>
            <a:ext cx="4278313" cy="1652587"/>
          </a:xfrm>
          <a:prstGeom prst="rect">
            <a:avLst/>
          </a:prstGeom>
        </p:spPr>
        <p:txBody>
          <a:bodyPr vert="horz"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5084763" y="388938"/>
            <a:ext cx="7269162" cy="832326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50875" y="2041525"/>
            <a:ext cx="4278313" cy="667067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486408865"/>
      </p:ext>
    </p:extLst>
  </p:cSld>
  <p:clrMapOvr>
    <a:masterClrMapping/>
  </p:clrMapOvr>
  <p:transition xmlns:p14="http://schemas.microsoft.com/office/powerpoint/2010/main"/>
</p:sldLayout>
</file>

<file path=ppt/slideLayouts/slideLayout10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49525" y="6827838"/>
            <a:ext cx="7802563" cy="806450"/>
          </a:xfrm>
          <a:prstGeom prst="rect">
            <a:avLst/>
          </a:prstGeom>
        </p:spPr>
        <p:txBody>
          <a:bodyPr vert="horz"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549525" y="871538"/>
            <a:ext cx="7802563" cy="58515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sym typeface="Helvetica Neue" charset="0"/>
            </a:endParaRPr>
          </a:p>
        </p:txBody>
      </p:sp>
      <p:sp>
        <p:nvSpPr>
          <p:cNvPr id="4" name="Text Placeholder 3"/>
          <p:cNvSpPr>
            <a:spLocks noGrp="1"/>
          </p:cNvSpPr>
          <p:nvPr>
            <p:ph type="body" sz="half" idx="2"/>
          </p:nvPr>
        </p:nvSpPr>
        <p:spPr>
          <a:xfrm>
            <a:off x="2549525" y="7634288"/>
            <a:ext cx="7802563" cy="114458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4004996523"/>
      </p:ext>
    </p:extLst>
  </p:cSld>
  <p:clrMapOvr>
    <a:masterClrMapping/>
  </p:clrMapOvr>
  <p:transition xmlns:p14="http://schemas.microsoft.com/office/powerpoint/2010/main"/>
</p:sldLayout>
</file>

<file path=ppt/slideLayouts/slideLayout10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650875" y="390525"/>
            <a:ext cx="11703050" cy="1625600"/>
          </a:xfrm>
          <a:prstGeom prst="rect">
            <a:avLst/>
          </a:prstGeom>
        </p:spPr>
        <p:txBody>
          <a:bodyPr vert="horz"/>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920360092"/>
      </p:ext>
    </p:extLst>
  </p:cSld>
  <p:clrMapOvr>
    <a:masterClrMapping/>
  </p:clrMapOvr>
  <p:transition xmlns:p14="http://schemas.microsoft.com/office/powerpoint/2010/mai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467850" y="1320800"/>
            <a:ext cx="2965450" cy="68707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571500" y="1320800"/>
            <a:ext cx="8743950" cy="68707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15823423"/>
      </p:ext>
    </p:extLst>
  </p:cSld>
  <p:clrMapOvr>
    <a:masterClrMapping/>
  </p:clrMapOvr>
  <p:transition xmlns:p14="http://schemas.microsoft.com/office/powerpoint/2010/main"/>
</p:sldLayout>
</file>

<file path=ppt/slideLayouts/slideLayout11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374188" y="390525"/>
            <a:ext cx="2979737" cy="9236075"/>
          </a:xfrm>
          <a:prstGeom prst="rect">
            <a:avLst/>
          </a:prstGeo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31800" y="390525"/>
            <a:ext cx="8789988" cy="923607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930378411"/>
      </p:ext>
    </p:extLst>
  </p:cSld>
  <p:clrMapOvr>
    <a:masterClrMapping/>
  </p:clrMapOvr>
  <p:transition xmlns:p14="http://schemas.microsoft.com/office/powerpoint/2010/main"/>
</p:sldLayout>
</file>

<file path=ppt/slideLayouts/slideLayout11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74725" y="3030538"/>
            <a:ext cx="11055350" cy="2090737"/>
          </a:xfrm>
        </p:spPr>
        <p:txBody>
          <a:bodyPr/>
          <a:lstStyle/>
          <a:p>
            <a:r>
              <a:rPr lang="en-US" smtClean="0"/>
              <a:t>Click to edit Master title style</a:t>
            </a:r>
            <a:endParaRPr lang="en-US"/>
          </a:p>
        </p:txBody>
      </p:sp>
      <p:sp>
        <p:nvSpPr>
          <p:cNvPr id="3" name="Subtitle 2"/>
          <p:cNvSpPr>
            <a:spLocks noGrp="1"/>
          </p:cNvSpPr>
          <p:nvPr>
            <p:ph type="subTitle" idx="1"/>
          </p:nvPr>
        </p:nvSpPr>
        <p:spPr>
          <a:xfrm>
            <a:off x="1951038" y="5527675"/>
            <a:ext cx="9102725" cy="2492375"/>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8911633"/>
      </p:ext>
    </p:extLst>
  </p:cSld>
  <p:clrMapOvr>
    <a:masterClrMapping/>
  </p:clrMapOvr>
  <p:transition xmlns:p14="http://schemas.microsoft.com/office/powerpoint/2010/main"/>
</p:sldLayout>
</file>

<file path=ppt/slideLayouts/slideLayout11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416549121"/>
      </p:ext>
    </p:extLst>
  </p:cSld>
  <p:clrMapOvr>
    <a:masterClrMapping/>
  </p:clrMapOvr>
  <p:transition xmlns:p14="http://schemas.microsoft.com/office/powerpoint/2010/main"/>
</p:sldLayout>
</file>

<file path=ppt/slideLayouts/slideLayout11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027113" y="6267450"/>
            <a:ext cx="11053762" cy="1936750"/>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1027113" y="4133850"/>
            <a:ext cx="11053762" cy="213360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3453538447"/>
      </p:ext>
    </p:extLst>
  </p:cSld>
  <p:clrMapOvr>
    <a:masterClrMapping/>
  </p:clrMapOvr>
  <p:transition xmlns:p14="http://schemas.microsoft.com/office/powerpoint/2010/main"/>
</p:sldLayout>
</file>

<file path=ppt/slideLayouts/slideLayout11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571500" y="2324100"/>
            <a:ext cx="2463800" cy="65659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3187700" y="2324100"/>
            <a:ext cx="2463800" cy="65659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732498069"/>
      </p:ext>
    </p:extLst>
  </p:cSld>
  <p:clrMapOvr>
    <a:masterClrMapping/>
  </p:clrMapOvr>
  <p:transition xmlns:p14="http://schemas.microsoft.com/office/powerpoint/2010/main"/>
</p:sldLayout>
</file>

<file path=ppt/slideLayouts/slideLayout11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50875" y="390525"/>
            <a:ext cx="11703050" cy="16256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50875" y="2182813"/>
            <a:ext cx="5745163" cy="90963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50875" y="3092450"/>
            <a:ext cx="5745163" cy="561975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605588" y="2182813"/>
            <a:ext cx="5748337" cy="90963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605588" y="3092450"/>
            <a:ext cx="5748337" cy="561975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349521443"/>
      </p:ext>
    </p:extLst>
  </p:cSld>
  <p:clrMapOvr>
    <a:masterClrMapping/>
  </p:clrMapOvr>
  <p:transition xmlns:p14="http://schemas.microsoft.com/office/powerpoint/2010/main"/>
</p:sldLayout>
</file>

<file path=ppt/slideLayouts/slideLayout11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2746853604"/>
      </p:ext>
    </p:extLst>
  </p:cSld>
  <p:clrMapOvr>
    <a:masterClrMapping/>
  </p:clrMapOvr>
  <p:transition xmlns:p14="http://schemas.microsoft.com/office/powerpoint/2010/main"/>
</p:sldLayout>
</file>

<file path=ppt/slideLayouts/slideLayout11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821168755"/>
      </p:ext>
    </p:extLst>
  </p:cSld>
  <p:clrMapOvr>
    <a:masterClrMapping/>
  </p:clrMapOvr>
  <p:transition xmlns:p14="http://schemas.microsoft.com/office/powerpoint/2010/main"/>
</p:sldLayout>
</file>

<file path=ppt/slideLayouts/slideLayout11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50875" y="388938"/>
            <a:ext cx="4278313" cy="1652587"/>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5084763" y="388938"/>
            <a:ext cx="7269162" cy="832326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50875" y="2041525"/>
            <a:ext cx="4278313" cy="667067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1748238823"/>
      </p:ext>
    </p:extLst>
  </p:cSld>
  <p:clrMapOvr>
    <a:masterClrMapping/>
  </p:clrMapOvr>
  <p:transition xmlns:p14="http://schemas.microsoft.com/office/powerpoint/2010/main"/>
</p:sldLayout>
</file>

<file path=ppt/slideLayouts/slideLayout11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49525" y="6827838"/>
            <a:ext cx="7802563" cy="806450"/>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549525" y="871538"/>
            <a:ext cx="7802563" cy="58515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sym typeface="Helvetica Neue" charset="0"/>
            </a:endParaRPr>
          </a:p>
        </p:txBody>
      </p:sp>
      <p:sp>
        <p:nvSpPr>
          <p:cNvPr id="4" name="Text Placeholder 3"/>
          <p:cNvSpPr>
            <a:spLocks noGrp="1"/>
          </p:cNvSpPr>
          <p:nvPr>
            <p:ph type="body" sz="half" idx="2"/>
          </p:nvPr>
        </p:nvSpPr>
        <p:spPr>
          <a:xfrm>
            <a:off x="2549525" y="7634288"/>
            <a:ext cx="7802563" cy="114458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1705463119"/>
      </p:ext>
    </p:extLst>
  </p:cSld>
  <p:clrMapOvr>
    <a:masterClrMapping/>
  </p:clrMapOvr>
  <p:transition xmlns:p14="http://schemas.microsoft.com/office/powerpoint/2010/main"/>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74725" y="3030538"/>
            <a:ext cx="11055350" cy="2090737"/>
          </a:xfrm>
        </p:spPr>
        <p:txBody>
          <a:bodyPr/>
          <a:lstStyle/>
          <a:p>
            <a:r>
              <a:rPr lang="en-US" smtClean="0"/>
              <a:t>Click to edit Master title style</a:t>
            </a:r>
            <a:endParaRPr lang="en-US"/>
          </a:p>
        </p:txBody>
      </p:sp>
      <p:sp>
        <p:nvSpPr>
          <p:cNvPr id="3" name="Subtitle 2"/>
          <p:cNvSpPr>
            <a:spLocks noGrp="1"/>
          </p:cNvSpPr>
          <p:nvPr>
            <p:ph type="subTitle" idx="1"/>
          </p:nvPr>
        </p:nvSpPr>
        <p:spPr>
          <a:xfrm>
            <a:off x="1951038" y="5527675"/>
            <a:ext cx="9102725" cy="2492375"/>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884147691"/>
      </p:ext>
    </p:extLst>
  </p:cSld>
  <p:clrMapOvr>
    <a:masterClrMapping/>
  </p:clrMapOvr>
  <p:transition xmlns:p14="http://schemas.microsoft.com/office/powerpoint/2010/main"/>
</p:sldLayout>
</file>

<file path=ppt/slideLayouts/slideLayout12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262542404"/>
      </p:ext>
    </p:extLst>
  </p:cSld>
  <p:clrMapOvr>
    <a:masterClrMapping/>
  </p:clrMapOvr>
  <p:transition xmlns:p14="http://schemas.microsoft.com/office/powerpoint/2010/main"/>
</p:sldLayout>
</file>

<file path=ppt/slideLayouts/slideLayout12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467850" y="330200"/>
            <a:ext cx="2965450" cy="85598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571500" y="330200"/>
            <a:ext cx="8743950" cy="85598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915109958"/>
      </p:ext>
    </p:extLst>
  </p:cSld>
  <p:clrMapOvr>
    <a:masterClrMapping/>
  </p:clrMapOvr>
  <p:transition xmlns:p14="http://schemas.microsoft.com/office/powerpoint/2010/main"/>
</p:sldLayout>
</file>

<file path=ppt/slideLayouts/slideLayout12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74725" y="3030538"/>
            <a:ext cx="11055350" cy="2090737"/>
          </a:xfrm>
        </p:spPr>
        <p:txBody>
          <a:bodyPr/>
          <a:lstStyle/>
          <a:p>
            <a:r>
              <a:rPr lang="en-US" smtClean="0"/>
              <a:t>Click to edit Master title style</a:t>
            </a:r>
            <a:endParaRPr lang="en-US"/>
          </a:p>
        </p:txBody>
      </p:sp>
      <p:sp>
        <p:nvSpPr>
          <p:cNvPr id="3" name="Subtitle 2"/>
          <p:cNvSpPr>
            <a:spLocks noGrp="1"/>
          </p:cNvSpPr>
          <p:nvPr>
            <p:ph type="subTitle" idx="1"/>
          </p:nvPr>
        </p:nvSpPr>
        <p:spPr>
          <a:xfrm>
            <a:off x="1951038" y="5527675"/>
            <a:ext cx="9102725" cy="2492375"/>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706508472"/>
      </p:ext>
    </p:extLst>
  </p:cSld>
  <p:clrMapOvr>
    <a:masterClrMapping/>
  </p:clrMapOvr>
  <p:transition xmlns:p14="http://schemas.microsoft.com/office/powerpoint/2010/main"/>
</p:sldLayout>
</file>

<file path=ppt/slideLayouts/slideLayout12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330236940"/>
      </p:ext>
    </p:extLst>
  </p:cSld>
  <p:clrMapOvr>
    <a:masterClrMapping/>
  </p:clrMapOvr>
  <p:transition xmlns:p14="http://schemas.microsoft.com/office/powerpoint/2010/main"/>
</p:sldLayout>
</file>

<file path=ppt/slideLayouts/slideLayout12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027113" y="6267450"/>
            <a:ext cx="11053762" cy="1936750"/>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1027113" y="4133850"/>
            <a:ext cx="11053762" cy="213360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4036699907"/>
      </p:ext>
    </p:extLst>
  </p:cSld>
  <p:clrMapOvr>
    <a:masterClrMapping/>
  </p:clrMapOvr>
  <p:transition xmlns:p14="http://schemas.microsoft.com/office/powerpoint/2010/main"/>
</p:sldLayout>
</file>

<file path=ppt/slideLayouts/slideLayout12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69300" y="2324100"/>
            <a:ext cx="1955800" cy="65659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10477500" y="2324100"/>
            <a:ext cx="1955800" cy="65659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063106780"/>
      </p:ext>
    </p:extLst>
  </p:cSld>
  <p:clrMapOvr>
    <a:masterClrMapping/>
  </p:clrMapOvr>
  <p:transition xmlns:p14="http://schemas.microsoft.com/office/powerpoint/2010/main"/>
</p:sldLayout>
</file>

<file path=ppt/slideLayouts/slideLayout12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50875" y="390525"/>
            <a:ext cx="11703050" cy="16256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50875" y="2182813"/>
            <a:ext cx="5745163" cy="90963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50875" y="3092450"/>
            <a:ext cx="5745163" cy="561975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605588" y="2182813"/>
            <a:ext cx="5748337" cy="90963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605588" y="3092450"/>
            <a:ext cx="5748337" cy="561975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921359753"/>
      </p:ext>
    </p:extLst>
  </p:cSld>
  <p:clrMapOvr>
    <a:masterClrMapping/>
  </p:clrMapOvr>
  <p:transition xmlns:p14="http://schemas.microsoft.com/office/powerpoint/2010/main"/>
</p:sldLayout>
</file>

<file path=ppt/slideLayouts/slideLayout12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1764287679"/>
      </p:ext>
    </p:extLst>
  </p:cSld>
  <p:clrMapOvr>
    <a:masterClrMapping/>
  </p:clrMapOvr>
  <p:transition xmlns:p14="http://schemas.microsoft.com/office/powerpoint/2010/main"/>
</p:sldLayout>
</file>

<file path=ppt/slideLayouts/slideLayout12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130660651"/>
      </p:ext>
    </p:extLst>
  </p:cSld>
  <p:clrMapOvr>
    <a:masterClrMapping/>
  </p:clrMapOvr>
  <p:transition xmlns:p14="http://schemas.microsoft.com/office/powerpoint/2010/main"/>
</p:sldLayout>
</file>

<file path=ppt/slideLayouts/slideLayout12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50875" y="388938"/>
            <a:ext cx="4278313" cy="1652587"/>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5084763" y="388938"/>
            <a:ext cx="7269162" cy="832326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50875" y="2041525"/>
            <a:ext cx="4278313" cy="667067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2299368606"/>
      </p:ext>
    </p:extLst>
  </p:cSld>
  <p:clrMapOvr>
    <a:masterClrMapping/>
  </p:clrMapOvr>
  <p:transition xmlns:p14="http://schemas.microsoft.com/office/powerpoint/2010/main"/>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4156505898"/>
      </p:ext>
    </p:extLst>
  </p:cSld>
  <p:clrMapOvr>
    <a:masterClrMapping/>
  </p:clrMapOvr>
  <p:transition xmlns:p14="http://schemas.microsoft.com/office/powerpoint/2010/main"/>
</p:sldLayout>
</file>

<file path=ppt/slideLayouts/slideLayout13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49525" y="6827838"/>
            <a:ext cx="7802563" cy="806450"/>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549525" y="871538"/>
            <a:ext cx="7802563" cy="58515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sym typeface="Helvetica Neue" charset="0"/>
            </a:endParaRPr>
          </a:p>
        </p:txBody>
      </p:sp>
      <p:sp>
        <p:nvSpPr>
          <p:cNvPr id="4" name="Text Placeholder 3"/>
          <p:cNvSpPr>
            <a:spLocks noGrp="1"/>
          </p:cNvSpPr>
          <p:nvPr>
            <p:ph type="body" sz="half" idx="2"/>
          </p:nvPr>
        </p:nvSpPr>
        <p:spPr>
          <a:xfrm>
            <a:off x="2549525" y="7634288"/>
            <a:ext cx="7802563" cy="114458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708173242"/>
      </p:ext>
    </p:extLst>
  </p:cSld>
  <p:clrMapOvr>
    <a:masterClrMapping/>
  </p:clrMapOvr>
  <p:transition xmlns:p14="http://schemas.microsoft.com/office/powerpoint/2010/main"/>
</p:sldLayout>
</file>

<file path=ppt/slideLayouts/slideLayout13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518693684"/>
      </p:ext>
    </p:extLst>
  </p:cSld>
  <p:clrMapOvr>
    <a:masterClrMapping/>
  </p:clrMapOvr>
  <p:transition xmlns:p14="http://schemas.microsoft.com/office/powerpoint/2010/main"/>
</p:sldLayout>
</file>

<file path=ppt/slideLayouts/slideLayout13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467850" y="330200"/>
            <a:ext cx="2965450" cy="85598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571500" y="330200"/>
            <a:ext cx="8743950" cy="85598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529474899"/>
      </p:ext>
    </p:extLst>
  </p:cSld>
  <p:clrMapOvr>
    <a:masterClrMapping/>
  </p:clrMapOvr>
  <p:transition xmlns:p14="http://schemas.microsoft.com/office/powerpoint/2010/main"/>
</p:sldLayout>
</file>

<file path=ppt/slideLayouts/slideLayout13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74725" y="3030538"/>
            <a:ext cx="11055350" cy="2090737"/>
          </a:xfrm>
          <a:prstGeom prst="rect">
            <a:avLst/>
          </a:prstGeom>
        </p:spPr>
        <p:txBody>
          <a:bodyPr vert="horz"/>
          <a:lstStyle/>
          <a:p>
            <a:r>
              <a:rPr lang="en-US" smtClean="0"/>
              <a:t>Click to edit Master title style</a:t>
            </a:r>
            <a:endParaRPr lang="en-US"/>
          </a:p>
        </p:txBody>
      </p:sp>
      <p:sp>
        <p:nvSpPr>
          <p:cNvPr id="3" name="Subtitle 2"/>
          <p:cNvSpPr>
            <a:spLocks noGrp="1"/>
          </p:cNvSpPr>
          <p:nvPr>
            <p:ph type="subTitle" idx="1"/>
          </p:nvPr>
        </p:nvSpPr>
        <p:spPr>
          <a:xfrm>
            <a:off x="1951038" y="5527675"/>
            <a:ext cx="9102725" cy="2492375"/>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2429006476"/>
      </p:ext>
    </p:extLst>
  </p:cSld>
  <p:clrMapOvr>
    <a:masterClrMapping/>
  </p:clrMapOvr>
  <p:transition xmlns:p14="http://schemas.microsoft.com/office/powerpoint/2010/main"/>
</p:sldLayout>
</file>

<file path=ppt/slideLayouts/slideLayout13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50875" y="390525"/>
            <a:ext cx="11703050" cy="1625600"/>
          </a:xfrm>
          <a:prstGeom prst="rect">
            <a:avLst/>
          </a:prstGeom>
        </p:spPr>
        <p:txBody>
          <a:bodyPr vert="horz"/>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420607664"/>
      </p:ext>
    </p:extLst>
  </p:cSld>
  <p:clrMapOvr>
    <a:masterClrMapping/>
  </p:clrMapOvr>
  <p:transition xmlns:p14="http://schemas.microsoft.com/office/powerpoint/2010/main"/>
</p:sldLayout>
</file>

<file path=ppt/slideLayouts/slideLayout13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027113" y="6267450"/>
            <a:ext cx="11053762" cy="1936750"/>
          </a:xfrm>
          <a:prstGeom prst="rect">
            <a:avLst/>
          </a:prstGeom>
        </p:spPr>
        <p:txBody>
          <a:bodyPr vert="horz"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1027113" y="4133850"/>
            <a:ext cx="11053762" cy="213360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21771576"/>
      </p:ext>
    </p:extLst>
  </p:cSld>
  <p:clrMapOvr>
    <a:masterClrMapping/>
  </p:clrMapOvr>
  <p:transition xmlns:p14="http://schemas.microsoft.com/office/powerpoint/2010/main"/>
</p:sldLayout>
</file>

<file path=ppt/slideLayouts/slideLayout13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50875" y="390525"/>
            <a:ext cx="11703050" cy="1625600"/>
          </a:xfrm>
          <a:prstGeom prst="rect">
            <a:avLst/>
          </a:prstGeom>
        </p:spPr>
        <p:txBody>
          <a:bodyPr vert="horz"/>
          <a:lstStyle/>
          <a:p>
            <a:r>
              <a:rPr lang="en-US" smtClean="0"/>
              <a:t>Click to edit Master title style</a:t>
            </a:r>
            <a:endParaRPr lang="en-US"/>
          </a:p>
        </p:txBody>
      </p:sp>
      <p:sp>
        <p:nvSpPr>
          <p:cNvPr id="3" name="Content Placeholder 2"/>
          <p:cNvSpPr>
            <a:spLocks noGrp="1"/>
          </p:cNvSpPr>
          <p:nvPr>
            <p:ph sz="half" idx="1"/>
          </p:nvPr>
        </p:nvSpPr>
        <p:spPr>
          <a:xfrm>
            <a:off x="571500" y="863600"/>
            <a:ext cx="5854700" cy="8026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578600" y="863600"/>
            <a:ext cx="5854700" cy="8026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180380917"/>
      </p:ext>
    </p:extLst>
  </p:cSld>
  <p:clrMapOvr>
    <a:masterClrMapping/>
  </p:clrMapOvr>
  <p:transition xmlns:p14="http://schemas.microsoft.com/office/powerpoint/2010/main"/>
</p:sldLayout>
</file>

<file path=ppt/slideLayouts/slideLayout13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50875" y="390525"/>
            <a:ext cx="11703050" cy="1625600"/>
          </a:xfrm>
          <a:prstGeom prst="rect">
            <a:avLst/>
          </a:prstGeom>
        </p:spPr>
        <p:txBody>
          <a:bodyPr vert="horz"/>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50875" y="2182813"/>
            <a:ext cx="5745163" cy="90963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50875" y="3092450"/>
            <a:ext cx="5745163" cy="561975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605588" y="2182813"/>
            <a:ext cx="5748337" cy="90963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605588" y="3092450"/>
            <a:ext cx="5748337" cy="561975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281741081"/>
      </p:ext>
    </p:extLst>
  </p:cSld>
  <p:clrMapOvr>
    <a:masterClrMapping/>
  </p:clrMapOvr>
  <p:transition xmlns:p14="http://schemas.microsoft.com/office/powerpoint/2010/main"/>
</p:sldLayout>
</file>

<file path=ppt/slideLayouts/slideLayout13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50875" y="390525"/>
            <a:ext cx="11703050" cy="1625600"/>
          </a:xfrm>
          <a:prstGeom prst="rect">
            <a:avLst/>
          </a:prstGeom>
        </p:spPr>
        <p:txBody>
          <a:bodyPr vert="horz"/>
          <a:lstStyle/>
          <a:p>
            <a:r>
              <a:rPr lang="en-US" smtClean="0"/>
              <a:t>Click to edit Master title style</a:t>
            </a:r>
            <a:endParaRPr lang="en-US"/>
          </a:p>
        </p:txBody>
      </p:sp>
    </p:spTree>
    <p:extLst>
      <p:ext uri="{BB962C8B-B14F-4D97-AF65-F5344CB8AC3E}">
        <p14:creationId xmlns:p14="http://schemas.microsoft.com/office/powerpoint/2010/main" val="3111999888"/>
      </p:ext>
    </p:extLst>
  </p:cSld>
  <p:clrMapOvr>
    <a:masterClrMapping/>
  </p:clrMapOvr>
  <p:transition xmlns:p14="http://schemas.microsoft.com/office/powerpoint/2010/main"/>
</p:sldLayout>
</file>

<file path=ppt/slideLayouts/slideLayout13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63577366"/>
      </p:ext>
    </p:extLst>
  </p:cSld>
  <p:clrMapOvr>
    <a:masterClrMapping/>
  </p:clrMapOvr>
  <p:transition xmlns:p14="http://schemas.microsoft.com/office/powerpoint/2010/main"/>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027113" y="6267450"/>
            <a:ext cx="11053762" cy="1936750"/>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1027113" y="4133850"/>
            <a:ext cx="11053762" cy="213360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3795912063"/>
      </p:ext>
    </p:extLst>
  </p:cSld>
  <p:clrMapOvr>
    <a:masterClrMapping/>
  </p:clrMapOvr>
  <p:transition xmlns:p14="http://schemas.microsoft.com/office/powerpoint/2010/main"/>
</p:sldLayout>
</file>

<file path=ppt/slideLayouts/slideLayout14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50875" y="388938"/>
            <a:ext cx="4278313" cy="1652587"/>
          </a:xfrm>
          <a:prstGeom prst="rect">
            <a:avLst/>
          </a:prstGeom>
        </p:spPr>
        <p:txBody>
          <a:bodyPr vert="horz"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5084763" y="388938"/>
            <a:ext cx="7269162" cy="832326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50875" y="2041525"/>
            <a:ext cx="4278313" cy="667067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3098272118"/>
      </p:ext>
    </p:extLst>
  </p:cSld>
  <p:clrMapOvr>
    <a:masterClrMapping/>
  </p:clrMapOvr>
  <p:transition xmlns:p14="http://schemas.microsoft.com/office/powerpoint/2010/main"/>
</p:sldLayout>
</file>

<file path=ppt/slideLayouts/slideLayout14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49525" y="6827838"/>
            <a:ext cx="7802563" cy="806450"/>
          </a:xfrm>
          <a:prstGeom prst="rect">
            <a:avLst/>
          </a:prstGeom>
        </p:spPr>
        <p:txBody>
          <a:bodyPr vert="horz"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549525" y="871538"/>
            <a:ext cx="7802563" cy="58515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sym typeface="Helvetica Neue" charset="0"/>
            </a:endParaRPr>
          </a:p>
        </p:txBody>
      </p:sp>
      <p:sp>
        <p:nvSpPr>
          <p:cNvPr id="4" name="Text Placeholder 3"/>
          <p:cNvSpPr>
            <a:spLocks noGrp="1"/>
          </p:cNvSpPr>
          <p:nvPr>
            <p:ph type="body" sz="half" idx="2"/>
          </p:nvPr>
        </p:nvSpPr>
        <p:spPr>
          <a:xfrm>
            <a:off x="2549525" y="7634288"/>
            <a:ext cx="7802563" cy="114458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2029121472"/>
      </p:ext>
    </p:extLst>
  </p:cSld>
  <p:clrMapOvr>
    <a:masterClrMapping/>
  </p:clrMapOvr>
  <p:transition xmlns:p14="http://schemas.microsoft.com/office/powerpoint/2010/main"/>
</p:sldLayout>
</file>

<file path=ppt/slideLayouts/slideLayout14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650875" y="390525"/>
            <a:ext cx="11703050" cy="1625600"/>
          </a:xfrm>
          <a:prstGeom prst="rect">
            <a:avLst/>
          </a:prstGeom>
        </p:spPr>
        <p:txBody>
          <a:bodyPr vert="horz"/>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918898254"/>
      </p:ext>
    </p:extLst>
  </p:cSld>
  <p:clrMapOvr>
    <a:masterClrMapping/>
  </p:clrMapOvr>
  <p:transition xmlns:p14="http://schemas.microsoft.com/office/powerpoint/2010/main"/>
</p:sldLayout>
</file>

<file path=ppt/slideLayouts/slideLayout14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467850" y="390525"/>
            <a:ext cx="2965450" cy="8499475"/>
          </a:xfrm>
          <a:prstGeom prst="rect">
            <a:avLst/>
          </a:prstGeo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571500" y="390525"/>
            <a:ext cx="8743950" cy="849947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182633497"/>
      </p:ext>
    </p:extLst>
  </p:cSld>
  <p:clrMapOvr>
    <a:masterClrMapping/>
  </p:clrMapOvr>
  <p:transition xmlns:p14="http://schemas.microsoft.com/office/powerpoint/2010/main"/>
</p:sldLayout>
</file>

<file path=ppt/slideLayouts/slideLayout14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74725" y="3030538"/>
            <a:ext cx="11055350" cy="2090737"/>
          </a:xfrm>
        </p:spPr>
        <p:txBody>
          <a:bodyPr/>
          <a:lstStyle/>
          <a:p>
            <a:r>
              <a:rPr lang="en-US" smtClean="0"/>
              <a:t>Click to edit Master title style</a:t>
            </a:r>
            <a:endParaRPr lang="en-US"/>
          </a:p>
        </p:txBody>
      </p:sp>
      <p:sp>
        <p:nvSpPr>
          <p:cNvPr id="3" name="Subtitle 2"/>
          <p:cNvSpPr>
            <a:spLocks noGrp="1"/>
          </p:cNvSpPr>
          <p:nvPr>
            <p:ph type="subTitle" idx="1"/>
          </p:nvPr>
        </p:nvSpPr>
        <p:spPr>
          <a:xfrm>
            <a:off x="1951038" y="5527675"/>
            <a:ext cx="9102725" cy="2492375"/>
          </a:xfrm>
          <a:prstGeom prst="rect">
            <a:avLst/>
          </a:prstGeom>
        </p:spPr>
        <p:txBody>
          <a:bodyPr vert="horz"/>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1300101792"/>
      </p:ext>
    </p:extLst>
  </p:cSld>
  <p:clrMapOvr>
    <a:masterClrMapping/>
  </p:clrMapOvr>
  <p:transition xmlns:p14="http://schemas.microsoft.com/office/powerpoint/2010/main"/>
</p:sldLayout>
</file>

<file path=ppt/slideLayouts/slideLayout14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650875" y="2276475"/>
            <a:ext cx="11703050" cy="6435725"/>
          </a:xfrm>
          <a:prstGeom prst="rect">
            <a:avLst/>
          </a:prstGeom>
        </p:spPr>
        <p:txBody>
          <a:bodyPr vert="horz"/>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402288928"/>
      </p:ext>
    </p:extLst>
  </p:cSld>
  <p:clrMapOvr>
    <a:masterClrMapping/>
  </p:clrMapOvr>
  <p:transition xmlns:p14="http://schemas.microsoft.com/office/powerpoint/2010/main"/>
</p:sldLayout>
</file>

<file path=ppt/slideLayouts/slideLayout14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027113" y="6267450"/>
            <a:ext cx="11053762" cy="1936750"/>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1027113" y="4133850"/>
            <a:ext cx="11053762" cy="2133600"/>
          </a:xfrm>
          <a:prstGeom prst="rect">
            <a:avLst/>
          </a:prstGeom>
        </p:spPr>
        <p:txBody>
          <a:bodyPr vert="horz"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1840948157"/>
      </p:ext>
    </p:extLst>
  </p:cSld>
  <p:clrMapOvr>
    <a:masterClrMapping/>
  </p:clrMapOvr>
  <p:transition xmlns:p14="http://schemas.microsoft.com/office/powerpoint/2010/main"/>
</p:sldLayout>
</file>

<file path=ppt/slideLayouts/slideLayout14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50875" y="2276475"/>
            <a:ext cx="5775325" cy="6435725"/>
          </a:xfrm>
          <a:prstGeom prst="rect">
            <a:avLst/>
          </a:prstGeom>
        </p:spPr>
        <p:txBody>
          <a:bodyPr vert="horz"/>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578600" y="2276475"/>
            <a:ext cx="5775325" cy="6435725"/>
          </a:xfrm>
          <a:prstGeom prst="rect">
            <a:avLst/>
          </a:prstGeom>
        </p:spPr>
        <p:txBody>
          <a:bodyPr vert="horz"/>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54940950"/>
      </p:ext>
    </p:extLst>
  </p:cSld>
  <p:clrMapOvr>
    <a:masterClrMapping/>
  </p:clrMapOvr>
  <p:transition xmlns:p14="http://schemas.microsoft.com/office/powerpoint/2010/main"/>
</p:sldLayout>
</file>

<file path=ppt/slideLayouts/slideLayout14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50875" y="390525"/>
            <a:ext cx="11703050" cy="16256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50875" y="2182813"/>
            <a:ext cx="5745163" cy="909637"/>
          </a:xfrm>
          <a:prstGeom prst="rect">
            <a:avLst/>
          </a:prstGeom>
        </p:spPr>
        <p:txBody>
          <a:bodyPr vert="horz"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50875" y="3092450"/>
            <a:ext cx="5745163" cy="5619750"/>
          </a:xfrm>
          <a:prstGeom prst="rect">
            <a:avLst/>
          </a:prstGeom>
        </p:spPr>
        <p:txBody>
          <a:bodyPr vert="horz"/>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605588" y="2182813"/>
            <a:ext cx="5748337" cy="909637"/>
          </a:xfrm>
          <a:prstGeom prst="rect">
            <a:avLst/>
          </a:prstGeom>
        </p:spPr>
        <p:txBody>
          <a:bodyPr vert="horz"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605588" y="3092450"/>
            <a:ext cx="5748337" cy="5619750"/>
          </a:xfrm>
          <a:prstGeom prst="rect">
            <a:avLst/>
          </a:prstGeom>
        </p:spPr>
        <p:txBody>
          <a:bodyPr vert="horz"/>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4040704810"/>
      </p:ext>
    </p:extLst>
  </p:cSld>
  <p:clrMapOvr>
    <a:masterClrMapping/>
  </p:clrMapOvr>
  <p:transition xmlns:p14="http://schemas.microsoft.com/office/powerpoint/2010/main"/>
</p:sldLayout>
</file>

<file path=ppt/slideLayouts/slideLayout14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1329959529"/>
      </p:ext>
    </p:extLst>
  </p:cSld>
  <p:clrMapOvr>
    <a:masterClrMapping/>
  </p:clrMapOvr>
  <p:transition xmlns:p14="http://schemas.microsoft.com/office/powerpoint/2010/main"/>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571500" y="2324100"/>
            <a:ext cx="5854700" cy="65659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578600" y="2324100"/>
            <a:ext cx="5854700" cy="65659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276523222"/>
      </p:ext>
    </p:extLst>
  </p:cSld>
  <p:clrMapOvr>
    <a:masterClrMapping/>
  </p:clrMapOvr>
  <p:transition xmlns:p14="http://schemas.microsoft.com/office/powerpoint/2010/main"/>
</p:sldLayout>
</file>

<file path=ppt/slideLayouts/slideLayout15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232841774"/>
      </p:ext>
    </p:extLst>
  </p:cSld>
  <p:clrMapOvr>
    <a:masterClrMapping/>
  </p:clrMapOvr>
  <p:transition xmlns:p14="http://schemas.microsoft.com/office/powerpoint/2010/main"/>
</p:sldLayout>
</file>

<file path=ppt/slideLayouts/slideLayout15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50875" y="388938"/>
            <a:ext cx="4278313" cy="1652587"/>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5084763" y="388938"/>
            <a:ext cx="7269162" cy="8323262"/>
          </a:xfrm>
          <a:prstGeom prst="rect">
            <a:avLst/>
          </a:prstGeom>
        </p:spPr>
        <p:txBody>
          <a:bodyPr vert="horz"/>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50875" y="2041525"/>
            <a:ext cx="4278313" cy="6670675"/>
          </a:xfrm>
          <a:prstGeom prst="rect">
            <a:avLst/>
          </a:prstGeom>
        </p:spPr>
        <p:txBody>
          <a:bodyPr vert="horz"/>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1317309522"/>
      </p:ext>
    </p:extLst>
  </p:cSld>
  <p:clrMapOvr>
    <a:masterClrMapping/>
  </p:clrMapOvr>
  <p:transition xmlns:p14="http://schemas.microsoft.com/office/powerpoint/2010/main"/>
</p:sldLayout>
</file>

<file path=ppt/slideLayouts/slideLayout15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49525" y="6827838"/>
            <a:ext cx="7802563" cy="806450"/>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549525" y="871538"/>
            <a:ext cx="7802563" cy="5851525"/>
          </a:xfrm>
          <a:prstGeom prst="rect">
            <a:avLst/>
          </a:prstGeom>
        </p:spPr>
        <p:txBody>
          <a:bodyPr vert="horz"/>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sym typeface="Helvetica Neue" charset="0"/>
            </a:endParaRPr>
          </a:p>
        </p:txBody>
      </p:sp>
      <p:sp>
        <p:nvSpPr>
          <p:cNvPr id="4" name="Text Placeholder 3"/>
          <p:cNvSpPr>
            <a:spLocks noGrp="1"/>
          </p:cNvSpPr>
          <p:nvPr>
            <p:ph type="body" sz="half" idx="2"/>
          </p:nvPr>
        </p:nvSpPr>
        <p:spPr>
          <a:xfrm>
            <a:off x="2549525" y="7634288"/>
            <a:ext cx="7802563" cy="1144587"/>
          </a:xfrm>
          <a:prstGeom prst="rect">
            <a:avLst/>
          </a:prstGeom>
        </p:spPr>
        <p:txBody>
          <a:bodyPr vert="horz"/>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1076418646"/>
      </p:ext>
    </p:extLst>
  </p:cSld>
  <p:clrMapOvr>
    <a:masterClrMapping/>
  </p:clrMapOvr>
  <p:transition xmlns:p14="http://schemas.microsoft.com/office/powerpoint/2010/main"/>
</p:sldLayout>
</file>

<file path=ppt/slideLayouts/slideLayout15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650875" y="2276475"/>
            <a:ext cx="11703050" cy="6435725"/>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629156608"/>
      </p:ext>
    </p:extLst>
  </p:cSld>
  <p:clrMapOvr>
    <a:masterClrMapping/>
  </p:clrMapOvr>
  <p:transition xmlns:p14="http://schemas.microsoft.com/office/powerpoint/2010/main"/>
</p:sldLayout>
</file>

<file path=ppt/slideLayouts/slideLayout15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467850" y="330200"/>
            <a:ext cx="2965450" cy="8382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571500" y="330200"/>
            <a:ext cx="8743950" cy="8382000"/>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578873341"/>
      </p:ext>
    </p:extLst>
  </p:cSld>
  <p:clrMapOvr>
    <a:masterClrMapping/>
  </p:clrMapOvr>
  <p:transition xmlns:p14="http://schemas.microsoft.com/office/powerpoint/2010/main"/>
</p:sldLayout>
</file>

<file path=ppt/slideLayouts/slideLayout15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74725" y="3030538"/>
            <a:ext cx="11055350" cy="2090737"/>
          </a:xfrm>
        </p:spPr>
        <p:txBody>
          <a:bodyPr/>
          <a:lstStyle/>
          <a:p>
            <a:r>
              <a:rPr lang="en-US" smtClean="0"/>
              <a:t>Click to edit Master title style</a:t>
            </a:r>
            <a:endParaRPr lang="en-US"/>
          </a:p>
        </p:txBody>
      </p:sp>
      <p:sp>
        <p:nvSpPr>
          <p:cNvPr id="3" name="Subtitle 2"/>
          <p:cNvSpPr>
            <a:spLocks noGrp="1"/>
          </p:cNvSpPr>
          <p:nvPr>
            <p:ph type="subTitle" idx="1"/>
          </p:nvPr>
        </p:nvSpPr>
        <p:spPr>
          <a:xfrm>
            <a:off x="1951038" y="5527675"/>
            <a:ext cx="9102725" cy="2492375"/>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4260126479"/>
      </p:ext>
    </p:extLst>
  </p:cSld>
  <p:clrMapOvr>
    <a:masterClrMapping/>
  </p:clrMapOvr>
  <p:transition xmlns:p14="http://schemas.microsoft.com/office/powerpoint/2010/main"/>
</p:sldLayout>
</file>

<file path=ppt/slideLayouts/slideLayout15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848679690"/>
      </p:ext>
    </p:extLst>
  </p:cSld>
  <p:clrMapOvr>
    <a:masterClrMapping/>
  </p:clrMapOvr>
  <p:transition xmlns:p14="http://schemas.microsoft.com/office/powerpoint/2010/main"/>
</p:sldLayout>
</file>

<file path=ppt/slideLayouts/slideLayout15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027113" y="6267450"/>
            <a:ext cx="11053762" cy="1936750"/>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1027113" y="4133850"/>
            <a:ext cx="11053762" cy="213360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1782705018"/>
      </p:ext>
    </p:extLst>
  </p:cSld>
  <p:clrMapOvr>
    <a:masterClrMapping/>
  </p:clrMapOvr>
  <p:transition xmlns:p14="http://schemas.microsoft.com/office/powerpoint/2010/main"/>
</p:sldLayout>
</file>

<file path=ppt/slideLayouts/slideLayout15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571500" y="2324100"/>
            <a:ext cx="5854700" cy="65659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578600" y="2324100"/>
            <a:ext cx="5854700" cy="65659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321169827"/>
      </p:ext>
    </p:extLst>
  </p:cSld>
  <p:clrMapOvr>
    <a:masterClrMapping/>
  </p:clrMapOvr>
  <p:transition xmlns:p14="http://schemas.microsoft.com/office/powerpoint/2010/main"/>
</p:sldLayout>
</file>

<file path=ppt/slideLayouts/slideLayout15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50875" y="390525"/>
            <a:ext cx="11703050" cy="16256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50875" y="2182813"/>
            <a:ext cx="5745163" cy="90963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50875" y="3092450"/>
            <a:ext cx="5745163" cy="561975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605588" y="2182813"/>
            <a:ext cx="5748337" cy="90963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605588" y="3092450"/>
            <a:ext cx="5748337" cy="561975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618973015"/>
      </p:ext>
    </p:extLst>
  </p:cSld>
  <p:clrMapOvr>
    <a:masterClrMapping/>
  </p:clrMapOvr>
  <p:transition xmlns:p14="http://schemas.microsoft.com/office/powerpoint/2010/main"/>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50875" y="390525"/>
            <a:ext cx="11703050" cy="16256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50875" y="2182813"/>
            <a:ext cx="5745163" cy="90963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50875" y="3092450"/>
            <a:ext cx="5745163" cy="561975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605588" y="2182813"/>
            <a:ext cx="5748337" cy="90963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605588" y="3092450"/>
            <a:ext cx="5748337" cy="561975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265200038"/>
      </p:ext>
    </p:extLst>
  </p:cSld>
  <p:clrMapOvr>
    <a:masterClrMapping/>
  </p:clrMapOvr>
  <p:transition xmlns:p14="http://schemas.microsoft.com/office/powerpoint/2010/main"/>
</p:sldLayout>
</file>

<file path=ppt/slideLayouts/slideLayout16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4259012510"/>
      </p:ext>
    </p:extLst>
  </p:cSld>
  <p:clrMapOvr>
    <a:masterClrMapping/>
  </p:clrMapOvr>
  <p:transition xmlns:p14="http://schemas.microsoft.com/office/powerpoint/2010/main"/>
</p:sldLayout>
</file>

<file path=ppt/slideLayouts/slideLayout16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516919273"/>
      </p:ext>
    </p:extLst>
  </p:cSld>
  <p:clrMapOvr>
    <a:masterClrMapping/>
  </p:clrMapOvr>
  <p:transition xmlns:p14="http://schemas.microsoft.com/office/powerpoint/2010/main"/>
</p:sldLayout>
</file>

<file path=ppt/slideLayouts/slideLayout16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50875" y="388938"/>
            <a:ext cx="4278313" cy="1652587"/>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5084763" y="388938"/>
            <a:ext cx="7269162" cy="832326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50875" y="2041525"/>
            <a:ext cx="4278313" cy="667067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746300580"/>
      </p:ext>
    </p:extLst>
  </p:cSld>
  <p:clrMapOvr>
    <a:masterClrMapping/>
  </p:clrMapOvr>
  <p:transition xmlns:p14="http://schemas.microsoft.com/office/powerpoint/2010/main"/>
</p:sldLayout>
</file>

<file path=ppt/slideLayouts/slideLayout16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49525" y="6827838"/>
            <a:ext cx="7802563" cy="806450"/>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549525" y="871538"/>
            <a:ext cx="7802563" cy="58515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sym typeface="Helvetica Neue" charset="0"/>
            </a:endParaRPr>
          </a:p>
        </p:txBody>
      </p:sp>
      <p:sp>
        <p:nvSpPr>
          <p:cNvPr id="4" name="Text Placeholder 3"/>
          <p:cNvSpPr>
            <a:spLocks noGrp="1"/>
          </p:cNvSpPr>
          <p:nvPr>
            <p:ph type="body" sz="half" idx="2"/>
          </p:nvPr>
        </p:nvSpPr>
        <p:spPr>
          <a:xfrm>
            <a:off x="2549525" y="7634288"/>
            <a:ext cx="7802563" cy="114458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226349072"/>
      </p:ext>
    </p:extLst>
  </p:cSld>
  <p:clrMapOvr>
    <a:masterClrMapping/>
  </p:clrMapOvr>
  <p:transition xmlns:p14="http://schemas.microsoft.com/office/powerpoint/2010/main"/>
</p:sldLayout>
</file>

<file path=ppt/slideLayouts/slideLayout16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764044211"/>
      </p:ext>
    </p:extLst>
  </p:cSld>
  <p:clrMapOvr>
    <a:masterClrMapping/>
  </p:clrMapOvr>
  <p:transition xmlns:p14="http://schemas.microsoft.com/office/powerpoint/2010/main"/>
</p:sldLayout>
</file>

<file path=ppt/slideLayouts/slideLayout16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467850" y="330200"/>
            <a:ext cx="2965450" cy="85598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571500" y="330200"/>
            <a:ext cx="8743950" cy="85598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637122809"/>
      </p:ext>
    </p:extLst>
  </p:cSld>
  <p:clrMapOvr>
    <a:masterClrMapping/>
  </p:clrMapOvr>
  <p:transition xmlns:p14="http://schemas.microsoft.com/office/powerpoint/2010/main"/>
</p:sldLayout>
</file>

<file path=ppt/slideLayouts/slideLayout16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74725" y="3030538"/>
            <a:ext cx="11055350" cy="2090737"/>
          </a:xfrm>
          <a:prstGeom prst="rect">
            <a:avLst/>
          </a:prstGeom>
        </p:spPr>
        <p:txBody>
          <a:bodyPr vert="horz"/>
          <a:lstStyle/>
          <a:p>
            <a:r>
              <a:rPr lang="en-US" smtClean="0"/>
              <a:t>Click to edit Master title style</a:t>
            </a:r>
            <a:endParaRPr lang="en-US"/>
          </a:p>
        </p:txBody>
      </p:sp>
      <p:sp>
        <p:nvSpPr>
          <p:cNvPr id="3" name="Subtitle 2"/>
          <p:cNvSpPr>
            <a:spLocks noGrp="1"/>
          </p:cNvSpPr>
          <p:nvPr>
            <p:ph type="subTitle" idx="1"/>
          </p:nvPr>
        </p:nvSpPr>
        <p:spPr>
          <a:xfrm>
            <a:off x="1951038" y="5527675"/>
            <a:ext cx="9102725" cy="2492375"/>
          </a:xfrm>
          <a:prstGeom prst="rect">
            <a:avLst/>
          </a:prstGeom>
        </p:spPr>
        <p:txBody>
          <a:bodyPr vert="horz"/>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3026343963"/>
      </p:ext>
    </p:extLst>
  </p:cSld>
  <p:clrMapOvr>
    <a:masterClrMapping/>
  </p:clrMapOvr>
  <p:transition xmlns:p14="http://schemas.microsoft.com/office/powerpoint/2010/main"/>
</p:sldLayout>
</file>

<file path=ppt/slideLayouts/slideLayout16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50875" y="390525"/>
            <a:ext cx="11703050" cy="1625600"/>
          </a:xfrm>
          <a:prstGeom prst="rect">
            <a:avLst/>
          </a:prstGeom>
        </p:spPr>
        <p:txBody>
          <a:bodyPr vert="horz"/>
          <a:lstStyle/>
          <a:p>
            <a:r>
              <a:rPr lang="en-US" smtClean="0"/>
              <a:t>Click to edit Master title style</a:t>
            </a:r>
            <a:endParaRPr lang="en-US"/>
          </a:p>
        </p:txBody>
      </p:sp>
      <p:sp>
        <p:nvSpPr>
          <p:cNvPr id="3" name="Content Placeholder 2"/>
          <p:cNvSpPr>
            <a:spLocks noGrp="1"/>
          </p:cNvSpPr>
          <p:nvPr>
            <p:ph idx="1"/>
          </p:nvPr>
        </p:nvSpPr>
        <p:spPr>
          <a:xfrm>
            <a:off x="650875" y="2276475"/>
            <a:ext cx="11703050" cy="6435725"/>
          </a:xfrm>
          <a:prstGeom prst="rect">
            <a:avLst/>
          </a:prstGeom>
        </p:spPr>
        <p:txBody>
          <a:bodyPr vert="horz"/>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940372810"/>
      </p:ext>
    </p:extLst>
  </p:cSld>
  <p:clrMapOvr>
    <a:masterClrMapping/>
  </p:clrMapOvr>
  <p:transition xmlns:p14="http://schemas.microsoft.com/office/powerpoint/2010/main"/>
</p:sldLayout>
</file>

<file path=ppt/slideLayouts/slideLayout16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027113" y="6267450"/>
            <a:ext cx="11053762" cy="1936750"/>
          </a:xfrm>
          <a:prstGeom prst="rect">
            <a:avLst/>
          </a:prstGeom>
        </p:spPr>
        <p:txBody>
          <a:bodyPr vert="horz"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1027113" y="4133850"/>
            <a:ext cx="11053762" cy="2133600"/>
          </a:xfrm>
          <a:prstGeom prst="rect">
            <a:avLst/>
          </a:prstGeom>
        </p:spPr>
        <p:txBody>
          <a:bodyPr vert="horz"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1386104220"/>
      </p:ext>
    </p:extLst>
  </p:cSld>
  <p:clrMapOvr>
    <a:masterClrMapping/>
  </p:clrMapOvr>
  <p:transition xmlns:p14="http://schemas.microsoft.com/office/powerpoint/2010/main"/>
</p:sldLayout>
</file>

<file path=ppt/slideLayouts/slideLayout16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50875" y="390525"/>
            <a:ext cx="11703050" cy="1625600"/>
          </a:xfrm>
          <a:prstGeom prst="rect">
            <a:avLst/>
          </a:prstGeom>
        </p:spPr>
        <p:txBody>
          <a:bodyPr vert="horz"/>
          <a:lstStyle/>
          <a:p>
            <a:r>
              <a:rPr lang="en-US" smtClean="0"/>
              <a:t>Click to edit Master title style</a:t>
            </a:r>
            <a:endParaRPr lang="en-US"/>
          </a:p>
        </p:txBody>
      </p:sp>
      <p:sp>
        <p:nvSpPr>
          <p:cNvPr id="3" name="Content Placeholder 2"/>
          <p:cNvSpPr>
            <a:spLocks noGrp="1"/>
          </p:cNvSpPr>
          <p:nvPr>
            <p:ph sz="half" idx="1"/>
          </p:nvPr>
        </p:nvSpPr>
        <p:spPr>
          <a:xfrm>
            <a:off x="650875" y="2276475"/>
            <a:ext cx="5775325" cy="6435725"/>
          </a:xfrm>
          <a:prstGeom prst="rect">
            <a:avLst/>
          </a:prstGeom>
        </p:spPr>
        <p:txBody>
          <a:bodyPr vert="horz"/>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578600" y="2276475"/>
            <a:ext cx="5775325" cy="6435725"/>
          </a:xfrm>
          <a:prstGeom prst="rect">
            <a:avLst/>
          </a:prstGeom>
        </p:spPr>
        <p:txBody>
          <a:bodyPr vert="horz"/>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287167453"/>
      </p:ext>
    </p:extLst>
  </p:cSld>
  <p:clrMapOvr>
    <a:masterClrMapping/>
  </p:clrMapOvr>
  <p:transition xmlns:p14="http://schemas.microsoft.com/office/powerpoint/2010/main"/>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2779932589"/>
      </p:ext>
    </p:extLst>
  </p:cSld>
  <p:clrMapOvr>
    <a:masterClrMapping/>
  </p:clrMapOvr>
  <p:transition xmlns:p14="http://schemas.microsoft.com/office/powerpoint/2010/main"/>
</p:sldLayout>
</file>

<file path=ppt/slideLayouts/slideLayout17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50875" y="390525"/>
            <a:ext cx="11703050" cy="1625600"/>
          </a:xfrm>
          <a:prstGeom prst="rect">
            <a:avLst/>
          </a:prstGeom>
        </p:spPr>
        <p:txBody>
          <a:bodyPr vert="horz"/>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50875" y="2182813"/>
            <a:ext cx="5745163" cy="909637"/>
          </a:xfrm>
          <a:prstGeom prst="rect">
            <a:avLst/>
          </a:prstGeom>
        </p:spPr>
        <p:txBody>
          <a:bodyPr vert="horz"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50875" y="3092450"/>
            <a:ext cx="5745163" cy="5619750"/>
          </a:xfrm>
          <a:prstGeom prst="rect">
            <a:avLst/>
          </a:prstGeom>
        </p:spPr>
        <p:txBody>
          <a:bodyPr vert="horz"/>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605588" y="2182813"/>
            <a:ext cx="5748337" cy="909637"/>
          </a:xfrm>
          <a:prstGeom prst="rect">
            <a:avLst/>
          </a:prstGeom>
        </p:spPr>
        <p:txBody>
          <a:bodyPr vert="horz"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605588" y="3092450"/>
            <a:ext cx="5748337" cy="5619750"/>
          </a:xfrm>
          <a:prstGeom prst="rect">
            <a:avLst/>
          </a:prstGeom>
        </p:spPr>
        <p:txBody>
          <a:bodyPr vert="horz"/>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000386648"/>
      </p:ext>
    </p:extLst>
  </p:cSld>
  <p:clrMapOvr>
    <a:masterClrMapping/>
  </p:clrMapOvr>
  <p:transition xmlns:p14="http://schemas.microsoft.com/office/powerpoint/2010/main"/>
</p:sldLayout>
</file>

<file path=ppt/slideLayouts/slideLayout17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50875" y="390525"/>
            <a:ext cx="11703050" cy="1625600"/>
          </a:xfrm>
          <a:prstGeom prst="rect">
            <a:avLst/>
          </a:prstGeom>
        </p:spPr>
        <p:txBody>
          <a:bodyPr vert="horz"/>
          <a:lstStyle/>
          <a:p>
            <a:r>
              <a:rPr lang="en-US" smtClean="0"/>
              <a:t>Click to edit Master title style</a:t>
            </a:r>
            <a:endParaRPr lang="en-US"/>
          </a:p>
        </p:txBody>
      </p:sp>
    </p:spTree>
    <p:extLst>
      <p:ext uri="{BB962C8B-B14F-4D97-AF65-F5344CB8AC3E}">
        <p14:creationId xmlns:p14="http://schemas.microsoft.com/office/powerpoint/2010/main" val="3109589591"/>
      </p:ext>
    </p:extLst>
  </p:cSld>
  <p:clrMapOvr>
    <a:masterClrMapping/>
  </p:clrMapOvr>
  <p:transition xmlns:p14="http://schemas.microsoft.com/office/powerpoint/2010/main"/>
</p:sldLayout>
</file>

<file path=ppt/slideLayouts/slideLayout17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800149260"/>
      </p:ext>
    </p:extLst>
  </p:cSld>
  <p:clrMapOvr>
    <a:masterClrMapping/>
  </p:clrMapOvr>
  <p:transition xmlns:p14="http://schemas.microsoft.com/office/powerpoint/2010/main"/>
</p:sldLayout>
</file>

<file path=ppt/slideLayouts/slideLayout17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50875" y="388938"/>
            <a:ext cx="4278313" cy="1652587"/>
          </a:xfrm>
          <a:prstGeom prst="rect">
            <a:avLst/>
          </a:prstGeom>
        </p:spPr>
        <p:txBody>
          <a:bodyPr vert="horz"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5084763" y="388938"/>
            <a:ext cx="7269162" cy="8323262"/>
          </a:xfrm>
          <a:prstGeom prst="rect">
            <a:avLst/>
          </a:prstGeom>
        </p:spPr>
        <p:txBody>
          <a:bodyPr vert="horz"/>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50875" y="2041525"/>
            <a:ext cx="4278313" cy="6670675"/>
          </a:xfrm>
          <a:prstGeom prst="rect">
            <a:avLst/>
          </a:prstGeom>
        </p:spPr>
        <p:txBody>
          <a:bodyPr vert="horz"/>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3753613111"/>
      </p:ext>
    </p:extLst>
  </p:cSld>
  <p:clrMapOvr>
    <a:masterClrMapping/>
  </p:clrMapOvr>
  <p:transition xmlns:p14="http://schemas.microsoft.com/office/powerpoint/2010/main"/>
</p:sldLayout>
</file>

<file path=ppt/slideLayouts/slideLayout17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49525" y="6827838"/>
            <a:ext cx="7802563" cy="806450"/>
          </a:xfrm>
          <a:prstGeom prst="rect">
            <a:avLst/>
          </a:prstGeom>
        </p:spPr>
        <p:txBody>
          <a:bodyPr vert="horz"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549525" y="871538"/>
            <a:ext cx="7802563" cy="5851525"/>
          </a:xfrm>
          <a:prstGeom prst="rect">
            <a:avLst/>
          </a:prstGeom>
        </p:spPr>
        <p:txBody>
          <a:bodyPr vert="horz"/>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sym typeface="Helvetica Neue" charset="0"/>
            </a:endParaRPr>
          </a:p>
        </p:txBody>
      </p:sp>
      <p:sp>
        <p:nvSpPr>
          <p:cNvPr id="4" name="Text Placeholder 3"/>
          <p:cNvSpPr>
            <a:spLocks noGrp="1"/>
          </p:cNvSpPr>
          <p:nvPr>
            <p:ph type="body" sz="half" idx="2"/>
          </p:nvPr>
        </p:nvSpPr>
        <p:spPr>
          <a:xfrm>
            <a:off x="2549525" y="7634288"/>
            <a:ext cx="7802563" cy="1144587"/>
          </a:xfrm>
          <a:prstGeom prst="rect">
            <a:avLst/>
          </a:prstGeom>
        </p:spPr>
        <p:txBody>
          <a:bodyPr vert="horz"/>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1725895207"/>
      </p:ext>
    </p:extLst>
  </p:cSld>
  <p:clrMapOvr>
    <a:masterClrMapping/>
  </p:clrMapOvr>
  <p:transition xmlns:p14="http://schemas.microsoft.com/office/powerpoint/2010/main"/>
</p:sldLayout>
</file>

<file path=ppt/slideLayouts/slideLayout17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650875" y="390525"/>
            <a:ext cx="11703050" cy="1625600"/>
          </a:xfrm>
          <a:prstGeom prst="rect">
            <a:avLst/>
          </a:prstGeom>
        </p:spPr>
        <p:txBody>
          <a:bodyPr vert="horz"/>
          <a:lstStyle/>
          <a:p>
            <a:r>
              <a:rPr lang="en-US" smtClean="0"/>
              <a:t>Click to edit Master title style</a:t>
            </a:r>
            <a:endParaRPr lang="en-US"/>
          </a:p>
        </p:txBody>
      </p:sp>
      <p:sp>
        <p:nvSpPr>
          <p:cNvPr id="3" name="Vertical Text Placeholder 2"/>
          <p:cNvSpPr>
            <a:spLocks noGrp="1"/>
          </p:cNvSpPr>
          <p:nvPr>
            <p:ph type="body" orient="vert" idx="1"/>
          </p:nvPr>
        </p:nvSpPr>
        <p:spPr>
          <a:xfrm>
            <a:off x="650875" y="2276475"/>
            <a:ext cx="11703050" cy="6435725"/>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4169396873"/>
      </p:ext>
    </p:extLst>
  </p:cSld>
  <p:clrMapOvr>
    <a:masterClrMapping/>
  </p:clrMapOvr>
  <p:transition xmlns:p14="http://schemas.microsoft.com/office/powerpoint/2010/main"/>
</p:sldLayout>
</file>

<file path=ppt/slideLayouts/slideLayout17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428163" y="390525"/>
            <a:ext cx="2925762" cy="8321675"/>
          </a:xfrm>
          <a:prstGeom prst="rect">
            <a:avLst/>
          </a:prstGeo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50875" y="390525"/>
            <a:ext cx="8624888" cy="8321675"/>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109050202"/>
      </p:ext>
    </p:extLst>
  </p:cSld>
  <p:clrMapOvr>
    <a:masterClrMapping/>
  </p:clrMapOvr>
  <p:transition xmlns:p14="http://schemas.microsoft.com/office/powerpoint/2010/main"/>
</p:sldLayout>
</file>

<file path=ppt/slideLayouts/slideLayout17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74725" y="3030538"/>
            <a:ext cx="11055350" cy="2090737"/>
          </a:xfrm>
        </p:spPr>
        <p:txBody>
          <a:bodyPr/>
          <a:lstStyle/>
          <a:p>
            <a:r>
              <a:rPr lang="en-US" smtClean="0"/>
              <a:t>Click to edit Master title style</a:t>
            </a:r>
            <a:endParaRPr lang="en-US"/>
          </a:p>
        </p:txBody>
      </p:sp>
      <p:sp>
        <p:nvSpPr>
          <p:cNvPr id="3" name="Subtitle 2"/>
          <p:cNvSpPr>
            <a:spLocks noGrp="1"/>
          </p:cNvSpPr>
          <p:nvPr>
            <p:ph type="subTitle" idx="1"/>
          </p:nvPr>
        </p:nvSpPr>
        <p:spPr>
          <a:xfrm>
            <a:off x="1951038" y="5527675"/>
            <a:ext cx="9102725" cy="2492375"/>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169157206"/>
      </p:ext>
    </p:extLst>
  </p:cSld>
  <p:clrMapOvr>
    <a:masterClrMapping/>
  </p:clrMapOvr>
  <p:transition xmlns:p14="http://schemas.microsoft.com/office/powerpoint/2010/main"/>
</p:sldLayout>
</file>

<file path=ppt/slideLayouts/slideLayout17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344594414"/>
      </p:ext>
    </p:extLst>
  </p:cSld>
  <p:clrMapOvr>
    <a:masterClrMapping/>
  </p:clrMapOvr>
  <p:transition xmlns:p14="http://schemas.microsoft.com/office/powerpoint/2010/main"/>
</p:sldLayout>
</file>

<file path=ppt/slideLayouts/slideLayout17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027113" y="6267450"/>
            <a:ext cx="11053762" cy="1936750"/>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1027113" y="4133850"/>
            <a:ext cx="11053762" cy="213360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1590628237"/>
      </p:ext>
    </p:extLst>
  </p:cSld>
  <p:clrMapOvr>
    <a:masterClrMapping/>
  </p:clrMapOvr>
  <p:transition xmlns:p14="http://schemas.microsoft.com/office/powerpoint/2010/main"/>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169332583"/>
      </p:ext>
    </p:extLst>
  </p:cSld>
  <p:clrMapOvr>
    <a:masterClrMapping/>
  </p:clrMapOvr>
  <p:transition xmlns:p14="http://schemas.microsoft.com/office/powerpoint/2010/main"/>
</p:sldLayout>
</file>

<file path=ppt/slideLayouts/slideLayout18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571500" y="5016500"/>
            <a:ext cx="2463800" cy="3175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3187700" y="5016500"/>
            <a:ext cx="2463800" cy="3175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375154448"/>
      </p:ext>
    </p:extLst>
  </p:cSld>
  <p:clrMapOvr>
    <a:masterClrMapping/>
  </p:clrMapOvr>
  <p:transition xmlns:p14="http://schemas.microsoft.com/office/powerpoint/2010/main"/>
</p:sldLayout>
</file>

<file path=ppt/slideLayouts/slideLayout18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50875" y="390525"/>
            <a:ext cx="11703050" cy="16256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50875" y="2182813"/>
            <a:ext cx="5745163" cy="90963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50875" y="3092450"/>
            <a:ext cx="5745163" cy="561975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605588" y="2182813"/>
            <a:ext cx="5748337" cy="90963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605588" y="3092450"/>
            <a:ext cx="5748337" cy="561975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255343568"/>
      </p:ext>
    </p:extLst>
  </p:cSld>
  <p:clrMapOvr>
    <a:masterClrMapping/>
  </p:clrMapOvr>
  <p:transition xmlns:p14="http://schemas.microsoft.com/office/powerpoint/2010/main"/>
</p:sldLayout>
</file>

<file path=ppt/slideLayouts/slideLayout18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2599023408"/>
      </p:ext>
    </p:extLst>
  </p:cSld>
  <p:clrMapOvr>
    <a:masterClrMapping/>
  </p:clrMapOvr>
  <p:transition xmlns:p14="http://schemas.microsoft.com/office/powerpoint/2010/main"/>
</p:sldLayout>
</file>

<file path=ppt/slideLayouts/slideLayout18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994387437"/>
      </p:ext>
    </p:extLst>
  </p:cSld>
  <p:clrMapOvr>
    <a:masterClrMapping/>
  </p:clrMapOvr>
  <p:transition xmlns:p14="http://schemas.microsoft.com/office/powerpoint/2010/main"/>
</p:sldLayout>
</file>

<file path=ppt/slideLayouts/slideLayout18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50875" y="388938"/>
            <a:ext cx="4278313" cy="1652587"/>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5084763" y="388938"/>
            <a:ext cx="7269162" cy="832326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50875" y="2041525"/>
            <a:ext cx="4278313" cy="667067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4117216833"/>
      </p:ext>
    </p:extLst>
  </p:cSld>
  <p:clrMapOvr>
    <a:masterClrMapping/>
  </p:clrMapOvr>
  <p:transition xmlns:p14="http://schemas.microsoft.com/office/powerpoint/2010/main"/>
</p:sldLayout>
</file>

<file path=ppt/slideLayouts/slideLayout18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49525" y="6827838"/>
            <a:ext cx="7802563" cy="806450"/>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549525" y="871538"/>
            <a:ext cx="7802563" cy="58515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sym typeface="Helvetica Neue" charset="0"/>
            </a:endParaRPr>
          </a:p>
        </p:txBody>
      </p:sp>
      <p:sp>
        <p:nvSpPr>
          <p:cNvPr id="4" name="Text Placeholder 3"/>
          <p:cNvSpPr>
            <a:spLocks noGrp="1"/>
          </p:cNvSpPr>
          <p:nvPr>
            <p:ph type="body" sz="half" idx="2"/>
          </p:nvPr>
        </p:nvSpPr>
        <p:spPr>
          <a:xfrm>
            <a:off x="2549525" y="7634288"/>
            <a:ext cx="7802563" cy="114458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753009859"/>
      </p:ext>
    </p:extLst>
  </p:cSld>
  <p:clrMapOvr>
    <a:masterClrMapping/>
  </p:clrMapOvr>
  <p:transition xmlns:p14="http://schemas.microsoft.com/office/powerpoint/2010/main"/>
</p:sldLayout>
</file>

<file path=ppt/slideLayouts/slideLayout18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843331555"/>
      </p:ext>
    </p:extLst>
  </p:cSld>
  <p:clrMapOvr>
    <a:masterClrMapping/>
  </p:clrMapOvr>
  <p:transition xmlns:p14="http://schemas.microsoft.com/office/powerpoint/2010/main"/>
</p:sldLayout>
</file>

<file path=ppt/slideLayouts/slideLayout18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381500" y="1320800"/>
            <a:ext cx="1270000" cy="68707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571500" y="1320800"/>
            <a:ext cx="3657600" cy="68707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525052584"/>
      </p:ext>
    </p:extLst>
  </p:cSld>
  <p:clrMapOvr>
    <a:masterClrMapping/>
  </p:clrMapOvr>
  <p:transition xmlns:p14="http://schemas.microsoft.com/office/powerpoint/2010/main"/>
</p:sldLayout>
</file>

<file path=ppt/slideLayouts/slideLayout18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74725" y="3030538"/>
            <a:ext cx="11055350" cy="2090737"/>
          </a:xfrm>
        </p:spPr>
        <p:txBody>
          <a:bodyPr/>
          <a:lstStyle/>
          <a:p>
            <a:r>
              <a:rPr lang="en-US" smtClean="0"/>
              <a:t>Click to edit Master title style</a:t>
            </a:r>
            <a:endParaRPr lang="en-US"/>
          </a:p>
        </p:txBody>
      </p:sp>
      <p:sp>
        <p:nvSpPr>
          <p:cNvPr id="3" name="Subtitle 2"/>
          <p:cNvSpPr>
            <a:spLocks noGrp="1"/>
          </p:cNvSpPr>
          <p:nvPr>
            <p:ph type="subTitle" idx="1"/>
          </p:nvPr>
        </p:nvSpPr>
        <p:spPr>
          <a:xfrm>
            <a:off x="1951038" y="5527675"/>
            <a:ext cx="9102725" cy="2492375"/>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2079511166"/>
      </p:ext>
    </p:extLst>
  </p:cSld>
  <p:clrMapOvr>
    <a:masterClrMapping/>
  </p:clrMapOvr>
  <p:transition xmlns:p14="http://schemas.microsoft.com/office/powerpoint/2010/main"/>
</p:sldLayout>
</file>

<file path=ppt/slideLayouts/slideLayout18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087875210"/>
      </p:ext>
    </p:extLst>
  </p:cSld>
  <p:clrMapOvr>
    <a:masterClrMapping/>
  </p:clrMapOvr>
  <p:transition xmlns:p14="http://schemas.microsoft.com/office/powerpoint/2010/main"/>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50875" y="388938"/>
            <a:ext cx="4278313" cy="1652587"/>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5084763" y="388938"/>
            <a:ext cx="7269162" cy="832326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50875" y="2041525"/>
            <a:ext cx="4278313" cy="667067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2112191710"/>
      </p:ext>
    </p:extLst>
  </p:cSld>
  <p:clrMapOvr>
    <a:masterClrMapping/>
  </p:clrMapOvr>
  <p:transition xmlns:p14="http://schemas.microsoft.com/office/powerpoint/2010/main"/>
</p:sldLayout>
</file>

<file path=ppt/slideLayouts/slideLayout19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027113" y="6267450"/>
            <a:ext cx="11053762" cy="1936750"/>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1027113" y="4133850"/>
            <a:ext cx="11053762" cy="213360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118263525"/>
      </p:ext>
    </p:extLst>
  </p:cSld>
  <p:clrMapOvr>
    <a:masterClrMapping/>
  </p:clrMapOvr>
  <p:transition xmlns:p14="http://schemas.microsoft.com/office/powerpoint/2010/main"/>
</p:sldLayout>
</file>

<file path=ppt/slideLayouts/slideLayout19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7848600" y="8470900"/>
            <a:ext cx="2400300" cy="508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10401300" y="8470900"/>
            <a:ext cx="2400300" cy="508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633217178"/>
      </p:ext>
    </p:extLst>
  </p:cSld>
  <p:clrMapOvr>
    <a:masterClrMapping/>
  </p:clrMapOvr>
  <p:transition xmlns:p14="http://schemas.microsoft.com/office/powerpoint/2010/main"/>
</p:sldLayout>
</file>

<file path=ppt/slideLayouts/slideLayout19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50875" y="390525"/>
            <a:ext cx="11703050" cy="16256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50875" y="2182813"/>
            <a:ext cx="5745163" cy="90963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50875" y="3092450"/>
            <a:ext cx="5745163" cy="561975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605588" y="2182813"/>
            <a:ext cx="5748337" cy="90963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605588" y="3092450"/>
            <a:ext cx="5748337" cy="561975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4147357331"/>
      </p:ext>
    </p:extLst>
  </p:cSld>
  <p:clrMapOvr>
    <a:masterClrMapping/>
  </p:clrMapOvr>
  <p:transition xmlns:p14="http://schemas.microsoft.com/office/powerpoint/2010/main"/>
</p:sldLayout>
</file>

<file path=ppt/slideLayouts/slideLayout19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1395889594"/>
      </p:ext>
    </p:extLst>
  </p:cSld>
  <p:clrMapOvr>
    <a:masterClrMapping/>
  </p:clrMapOvr>
  <p:transition xmlns:p14="http://schemas.microsoft.com/office/powerpoint/2010/main"/>
</p:sldLayout>
</file>

<file path=ppt/slideLayouts/slideLayout19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604271414"/>
      </p:ext>
    </p:extLst>
  </p:cSld>
  <p:clrMapOvr>
    <a:masterClrMapping/>
  </p:clrMapOvr>
  <p:transition xmlns:p14="http://schemas.microsoft.com/office/powerpoint/2010/main"/>
</p:sldLayout>
</file>

<file path=ppt/slideLayouts/slideLayout19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50875" y="388938"/>
            <a:ext cx="4278313" cy="1652587"/>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5084763" y="388938"/>
            <a:ext cx="7269162" cy="832326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50875" y="2041525"/>
            <a:ext cx="4278313" cy="667067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1310223159"/>
      </p:ext>
    </p:extLst>
  </p:cSld>
  <p:clrMapOvr>
    <a:masterClrMapping/>
  </p:clrMapOvr>
  <p:transition xmlns:p14="http://schemas.microsoft.com/office/powerpoint/2010/main"/>
</p:sldLayout>
</file>

<file path=ppt/slideLayouts/slideLayout19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49525" y="6827838"/>
            <a:ext cx="7802563" cy="806450"/>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549525" y="871538"/>
            <a:ext cx="7802563" cy="58515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sym typeface="Helvetica Neue" charset="0"/>
            </a:endParaRPr>
          </a:p>
        </p:txBody>
      </p:sp>
      <p:sp>
        <p:nvSpPr>
          <p:cNvPr id="4" name="Text Placeholder 3"/>
          <p:cNvSpPr>
            <a:spLocks noGrp="1"/>
          </p:cNvSpPr>
          <p:nvPr>
            <p:ph type="body" sz="half" idx="2"/>
          </p:nvPr>
        </p:nvSpPr>
        <p:spPr>
          <a:xfrm>
            <a:off x="2549525" y="7634288"/>
            <a:ext cx="7802563" cy="114458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1878332544"/>
      </p:ext>
    </p:extLst>
  </p:cSld>
  <p:clrMapOvr>
    <a:masterClrMapping/>
  </p:clrMapOvr>
  <p:transition xmlns:p14="http://schemas.microsoft.com/office/powerpoint/2010/main"/>
</p:sldLayout>
</file>

<file path=ppt/slideLayouts/slideLayout19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328828416"/>
      </p:ext>
    </p:extLst>
  </p:cSld>
  <p:clrMapOvr>
    <a:masterClrMapping/>
  </p:clrMapOvr>
  <p:transition xmlns:p14="http://schemas.microsoft.com/office/powerpoint/2010/main"/>
</p:sldLayout>
</file>

<file path=ppt/slideLayouts/slideLayout19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953625" y="7785100"/>
            <a:ext cx="2847975" cy="17018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409700" y="7785100"/>
            <a:ext cx="8391525" cy="17018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4290819206"/>
      </p:ext>
    </p:extLst>
  </p:cSld>
  <p:clrMapOvr>
    <a:masterClrMapping/>
  </p:clrMapOvr>
  <p:transition xmlns:p14="http://schemas.microsoft.com/office/powerpoint/2010/main"/>
</p:sldLayout>
</file>

<file path=ppt/slideLayouts/slideLayout19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74725" y="3030538"/>
            <a:ext cx="11055350" cy="2090737"/>
          </a:xfrm>
        </p:spPr>
        <p:txBody>
          <a:bodyPr/>
          <a:lstStyle/>
          <a:p>
            <a:r>
              <a:rPr lang="en-US" smtClean="0"/>
              <a:t>Click to edit Master title style</a:t>
            </a:r>
            <a:endParaRPr lang="en-US"/>
          </a:p>
        </p:txBody>
      </p:sp>
      <p:sp>
        <p:nvSpPr>
          <p:cNvPr id="3" name="Subtitle 2"/>
          <p:cNvSpPr>
            <a:spLocks noGrp="1"/>
          </p:cNvSpPr>
          <p:nvPr>
            <p:ph type="subTitle" idx="1"/>
          </p:nvPr>
        </p:nvSpPr>
        <p:spPr>
          <a:xfrm>
            <a:off x="1951038" y="5527675"/>
            <a:ext cx="9102725" cy="2492375"/>
          </a:xfrm>
          <a:prstGeom prst="rect">
            <a:avLst/>
          </a:prstGeom>
        </p:spPr>
        <p:txBody>
          <a:bodyPr vert="horz"/>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2634217520"/>
      </p:ext>
    </p:extLst>
  </p:cSld>
  <p:clrMapOvr>
    <a:masterClrMapping/>
  </p:clrMapOvr>
  <p:transition xmlns:p14="http://schemas.microsoft.com/office/powerpoint/2010/mai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048021070"/>
      </p:ext>
    </p:extLst>
  </p:cSld>
  <p:clrMapOvr>
    <a:masterClrMapping/>
  </p:clrMapOvr>
  <p:transition xmlns:p14="http://schemas.microsoft.com/office/powerpoint/2010/main"/>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49525" y="6827838"/>
            <a:ext cx="7802563" cy="806450"/>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549525" y="871538"/>
            <a:ext cx="7802563" cy="58515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sym typeface="Helvetica Neue" charset="0"/>
            </a:endParaRPr>
          </a:p>
        </p:txBody>
      </p:sp>
      <p:sp>
        <p:nvSpPr>
          <p:cNvPr id="4" name="Text Placeholder 3"/>
          <p:cNvSpPr>
            <a:spLocks noGrp="1"/>
          </p:cNvSpPr>
          <p:nvPr>
            <p:ph type="body" sz="half" idx="2"/>
          </p:nvPr>
        </p:nvSpPr>
        <p:spPr>
          <a:xfrm>
            <a:off x="2549525" y="7634288"/>
            <a:ext cx="7802563" cy="114458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1443015208"/>
      </p:ext>
    </p:extLst>
  </p:cSld>
  <p:clrMapOvr>
    <a:masterClrMapping/>
  </p:clrMapOvr>
  <p:transition xmlns:p14="http://schemas.microsoft.com/office/powerpoint/2010/main"/>
</p:sldLayout>
</file>

<file path=ppt/slideLayouts/slideLayout20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650875" y="2276475"/>
            <a:ext cx="11703050" cy="6435725"/>
          </a:xfrm>
          <a:prstGeom prst="rect">
            <a:avLst/>
          </a:prstGeom>
        </p:spPr>
        <p:txBody>
          <a:bodyPr vert="horz"/>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713331834"/>
      </p:ext>
    </p:extLst>
  </p:cSld>
  <p:clrMapOvr>
    <a:masterClrMapping/>
  </p:clrMapOvr>
  <p:transition xmlns:p14="http://schemas.microsoft.com/office/powerpoint/2010/main"/>
</p:sldLayout>
</file>

<file path=ppt/slideLayouts/slideLayout20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027113" y="6267450"/>
            <a:ext cx="11053762" cy="1936750"/>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1027113" y="4133850"/>
            <a:ext cx="11053762" cy="2133600"/>
          </a:xfrm>
          <a:prstGeom prst="rect">
            <a:avLst/>
          </a:prstGeom>
        </p:spPr>
        <p:txBody>
          <a:bodyPr vert="horz"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529556255"/>
      </p:ext>
    </p:extLst>
  </p:cSld>
  <p:clrMapOvr>
    <a:masterClrMapping/>
  </p:clrMapOvr>
  <p:transition xmlns:p14="http://schemas.microsoft.com/office/powerpoint/2010/main"/>
</p:sldLayout>
</file>

<file path=ppt/slideLayouts/slideLayout20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50875" y="2276475"/>
            <a:ext cx="5775325" cy="6435725"/>
          </a:xfrm>
          <a:prstGeom prst="rect">
            <a:avLst/>
          </a:prstGeom>
        </p:spPr>
        <p:txBody>
          <a:bodyPr vert="horz"/>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578600" y="2276475"/>
            <a:ext cx="5775325" cy="6435725"/>
          </a:xfrm>
          <a:prstGeom prst="rect">
            <a:avLst/>
          </a:prstGeom>
        </p:spPr>
        <p:txBody>
          <a:bodyPr vert="horz"/>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053809821"/>
      </p:ext>
    </p:extLst>
  </p:cSld>
  <p:clrMapOvr>
    <a:masterClrMapping/>
  </p:clrMapOvr>
  <p:transition xmlns:p14="http://schemas.microsoft.com/office/powerpoint/2010/main"/>
</p:sldLayout>
</file>

<file path=ppt/slideLayouts/slideLayout20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50875" y="390525"/>
            <a:ext cx="11703050" cy="16256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50875" y="2182813"/>
            <a:ext cx="5745163" cy="909637"/>
          </a:xfrm>
          <a:prstGeom prst="rect">
            <a:avLst/>
          </a:prstGeom>
        </p:spPr>
        <p:txBody>
          <a:bodyPr vert="horz"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50875" y="3092450"/>
            <a:ext cx="5745163" cy="5619750"/>
          </a:xfrm>
          <a:prstGeom prst="rect">
            <a:avLst/>
          </a:prstGeom>
        </p:spPr>
        <p:txBody>
          <a:bodyPr vert="horz"/>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605588" y="2182813"/>
            <a:ext cx="5748337" cy="909637"/>
          </a:xfrm>
          <a:prstGeom prst="rect">
            <a:avLst/>
          </a:prstGeom>
        </p:spPr>
        <p:txBody>
          <a:bodyPr vert="horz"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605588" y="3092450"/>
            <a:ext cx="5748337" cy="5619750"/>
          </a:xfrm>
          <a:prstGeom prst="rect">
            <a:avLst/>
          </a:prstGeom>
        </p:spPr>
        <p:txBody>
          <a:bodyPr vert="horz"/>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67923232"/>
      </p:ext>
    </p:extLst>
  </p:cSld>
  <p:clrMapOvr>
    <a:masterClrMapping/>
  </p:clrMapOvr>
  <p:transition xmlns:p14="http://schemas.microsoft.com/office/powerpoint/2010/main"/>
</p:sldLayout>
</file>

<file path=ppt/slideLayouts/slideLayout20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1391398142"/>
      </p:ext>
    </p:extLst>
  </p:cSld>
  <p:clrMapOvr>
    <a:masterClrMapping/>
  </p:clrMapOvr>
  <p:transition xmlns:p14="http://schemas.microsoft.com/office/powerpoint/2010/main"/>
</p:sldLayout>
</file>

<file path=ppt/slideLayouts/slideLayout20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079706477"/>
      </p:ext>
    </p:extLst>
  </p:cSld>
  <p:clrMapOvr>
    <a:masterClrMapping/>
  </p:clrMapOvr>
  <p:transition xmlns:p14="http://schemas.microsoft.com/office/powerpoint/2010/main"/>
</p:sldLayout>
</file>

<file path=ppt/slideLayouts/slideLayout20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50875" y="388938"/>
            <a:ext cx="4278313" cy="1652587"/>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5084763" y="388938"/>
            <a:ext cx="7269162" cy="8323262"/>
          </a:xfrm>
          <a:prstGeom prst="rect">
            <a:avLst/>
          </a:prstGeom>
        </p:spPr>
        <p:txBody>
          <a:bodyPr vert="horz"/>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50875" y="2041525"/>
            <a:ext cx="4278313" cy="6670675"/>
          </a:xfrm>
          <a:prstGeom prst="rect">
            <a:avLst/>
          </a:prstGeom>
        </p:spPr>
        <p:txBody>
          <a:bodyPr vert="horz"/>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3374039889"/>
      </p:ext>
    </p:extLst>
  </p:cSld>
  <p:clrMapOvr>
    <a:masterClrMapping/>
  </p:clrMapOvr>
  <p:transition xmlns:p14="http://schemas.microsoft.com/office/powerpoint/2010/main"/>
</p:sldLayout>
</file>

<file path=ppt/slideLayouts/slideLayout20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49525" y="6827838"/>
            <a:ext cx="7802563" cy="806450"/>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549525" y="871538"/>
            <a:ext cx="7802563" cy="5851525"/>
          </a:xfrm>
          <a:prstGeom prst="rect">
            <a:avLst/>
          </a:prstGeom>
        </p:spPr>
        <p:txBody>
          <a:bodyPr vert="horz"/>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sym typeface="Helvetica Neue" charset="0"/>
            </a:endParaRPr>
          </a:p>
        </p:txBody>
      </p:sp>
      <p:sp>
        <p:nvSpPr>
          <p:cNvPr id="4" name="Text Placeholder 3"/>
          <p:cNvSpPr>
            <a:spLocks noGrp="1"/>
          </p:cNvSpPr>
          <p:nvPr>
            <p:ph type="body" sz="half" idx="2"/>
          </p:nvPr>
        </p:nvSpPr>
        <p:spPr>
          <a:xfrm>
            <a:off x="2549525" y="7634288"/>
            <a:ext cx="7802563" cy="1144587"/>
          </a:xfrm>
          <a:prstGeom prst="rect">
            <a:avLst/>
          </a:prstGeom>
        </p:spPr>
        <p:txBody>
          <a:bodyPr vert="horz"/>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2766511006"/>
      </p:ext>
    </p:extLst>
  </p:cSld>
  <p:clrMapOvr>
    <a:masterClrMapping/>
  </p:clrMapOvr>
  <p:transition xmlns:p14="http://schemas.microsoft.com/office/powerpoint/2010/main"/>
</p:sldLayout>
</file>

<file path=ppt/slideLayouts/slideLayout20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650875" y="2276475"/>
            <a:ext cx="11703050" cy="6435725"/>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62882801"/>
      </p:ext>
    </p:extLst>
  </p:cSld>
  <p:clrMapOvr>
    <a:masterClrMapping/>
  </p:clrMapOvr>
  <p:transition xmlns:p14="http://schemas.microsoft.com/office/powerpoint/2010/main"/>
</p:sldLayout>
</file>

<file path=ppt/slideLayouts/slideLayout20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467850" y="2276475"/>
            <a:ext cx="2965450" cy="64357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571500" y="2276475"/>
            <a:ext cx="8743950" cy="6435725"/>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853957933"/>
      </p:ext>
    </p:extLst>
  </p:cSld>
  <p:clrMapOvr>
    <a:masterClrMapping/>
  </p:clrMapOvr>
  <p:transition xmlns:p14="http://schemas.microsoft.com/office/powerpoint/2010/main"/>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524281315"/>
      </p:ext>
    </p:extLst>
  </p:cSld>
  <p:clrMapOvr>
    <a:masterClrMapping/>
  </p:clrMapOvr>
  <p:transition xmlns:p14="http://schemas.microsoft.com/office/powerpoint/2010/main"/>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467850" y="330200"/>
            <a:ext cx="2965450" cy="85598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571500" y="330200"/>
            <a:ext cx="8743950" cy="85598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465522004"/>
      </p:ext>
    </p:extLst>
  </p:cSld>
  <p:clrMapOvr>
    <a:masterClrMapping/>
  </p:clrMapOvr>
  <p:transition xmlns:p14="http://schemas.microsoft.com/office/powerpoint/2010/main"/>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74725" y="3030538"/>
            <a:ext cx="11055350" cy="2090737"/>
          </a:xfrm>
          <a:prstGeom prst="rect">
            <a:avLst/>
          </a:prstGeom>
        </p:spPr>
        <p:txBody>
          <a:bodyPr vert="horz"/>
          <a:lstStyle/>
          <a:p>
            <a:r>
              <a:rPr lang="en-US" smtClean="0"/>
              <a:t>Click to edit Master title style</a:t>
            </a:r>
            <a:endParaRPr lang="en-US"/>
          </a:p>
        </p:txBody>
      </p:sp>
      <p:sp>
        <p:nvSpPr>
          <p:cNvPr id="3" name="Subtitle 2"/>
          <p:cNvSpPr>
            <a:spLocks noGrp="1"/>
          </p:cNvSpPr>
          <p:nvPr>
            <p:ph type="subTitle" idx="1"/>
          </p:nvPr>
        </p:nvSpPr>
        <p:spPr>
          <a:xfrm>
            <a:off x="1951038" y="5527675"/>
            <a:ext cx="9102725" cy="2492375"/>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2183194979"/>
      </p:ext>
    </p:extLst>
  </p:cSld>
  <p:clrMapOvr>
    <a:masterClrMapping/>
  </p:clrMapOvr>
  <p:transition xmlns:p14="http://schemas.microsoft.com/office/powerpoint/2010/main"/>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50875" y="390525"/>
            <a:ext cx="11703050" cy="1625600"/>
          </a:xfrm>
          <a:prstGeom prst="rect">
            <a:avLst/>
          </a:prstGeom>
        </p:spPr>
        <p:txBody>
          <a:bodyPr vert="horz"/>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86752111"/>
      </p:ext>
    </p:extLst>
  </p:cSld>
  <p:clrMapOvr>
    <a:masterClrMapping/>
  </p:clrMapOvr>
  <p:transition xmlns:p14="http://schemas.microsoft.com/office/powerpoint/2010/main"/>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027113" y="6267450"/>
            <a:ext cx="11053762" cy="1936750"/>
          </a:xfrm>
          <a:prstGeom prst="rect">
            <a:avLst/>
          </a:prstGeom>
        </p:spPr>
        <p:txBody>
          <a:bodyPr vert="horz"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1027113" y="4133850"/>
            <a:ext cx="11053762" cy="213360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3156470955"/>
      </p:ext>
    </p:extLst>
  </p:cSld>
  <p:clrMapOvr>
    <a:masterClrMapping/>
  </p:clrMapOvr>
  <p:transition xmlns:p14="http://schemas.microsoft.com/office/powerpoint/2010/main"/>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50875" y="390525"/>
            <a:ext cx="11703050" cy="1625600"/>
          </a:xfrm>
          <a:prstGeom prst="rect">
            <a:avLst/>
          </a:prstGeom>
        </p:spPr>
        <p:txBody>
          <a:bodyPr vert="horz"/>
          <a:lstStyle/>
          <a:p>
            <a:r>
              <a:rPr lang="en-US" smtClean="0"/>
              <a:t>Click to edit Master title style</a:t>
            </a:r>
            <a:endParaRPr lang="en-US"/>
          </a:p>
        </p:txBody>
      </p:sp>
      <p:sp>
        <p:nvSpPr>
          <p:cNvPr id="3" name="Content Placeholder 2"/>
          <p:cNvSpPr>
            <a:spLocks noGrp="1"/>
          </p:cNvSpPr>
          <p:nvPr>
            <p:ph sz="half" idx="1"/>
          </p:nvPr>
        </p:nvSpPr>
        <p:spPr>
          <a:xfrm>
            <a:off x="431800" y="8813800"/>
            <a:ext cx="4051300" cy="812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35500" y="8813800"/>
            <a:ext cx="4051300" cy="812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853859652"/>
      </p:ext>
    </p:extLst>
  </p:cSld>
  <p:clrMapOvr>
    <a:masterClrMapping/>
  </p:clrMapOvr>
  <p:transition xmlns:p14="http://schemas.microsoft.com/office/powerpoint/2010/main"/>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50875" y="390525"/>
            <a:ext cx="11703050" cy="1625600"/>
          </a:xfrm>
          <a:prstGeom prst="rect">
            <a:avLst/>
          </a:prstGeom>
        </p:spPr>
        <p:txBody>
          <a:bodyPr vert="horz"/>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50875" y="2182813"/>
            <a:ext cx="5745163" cy="90963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50875" y="3092450"/>
            <a:ext cx="5745163" cy="561975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605588" y="2182813"/>
            <a:ext cx="5748337" cy="90963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605588" y="3092450"/>
            <a:ext cx="5748337" cy="561975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409464359"/>
      </p:ext>
    </p:extLst>
  </p:cSld>
  <p:clrMapOvr>
    <a:masterClrMapping/>
  </p:clrMapOvr>
  <p:transition xmlns:p14="http://schemas.microsoft.com/office/powerpoint/2010/main"/>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50875" y="390525"/>
            <a:ext cx="11703050" cy="1625600"/>
          </a:xfrm>
          <a:prstGeom prst="rect">
            <a:avLst/>
          </a:prstGeom>
        </p:spPr>
        <p:txBody>
          <a:bodyPr vert="horz"/>
          <a:lstStyle/>
          <a:p>
            <a:r>
              <a:rPr lang="en-US" smtClean="0"/>
              <a:t>Click to edit Master title style</a:t>
            </a:r>
            <a:endParaRPr lang="en-US"/>
          </a:p>
        </p:txBody>
      </p:sp>
    </p:spTree>
    <p:extLst>
      <p:ext uri="{BB962C8B-B14F-4D97-AF65-F5344CB8AC3E}">
        <p14:creationId xmlns:p14="http://schemas.microsoft.com/office/powerpoint/2010/main" val="298748475"/>
      </p:ext>
    </p:extLst>
  </p:cSld>
  <p:clrMapOvr>
    <a:masterClrMapping/>
  </p:clrMapOvr>
  <p:transition xmlns:p14="http://schemas.microsoft.com/office/powerpoint/2010/main"/>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385061030"/>
      </p:ext>
    </p:extLst>
  </p:cSld>
  <p:clrMapOvr>
    <a:masterClrMapping/>
  </p:clrMapOvr>
  <p:transition xmlns:p14="http://schemas.microsoft.com/office/powerpoint/2010/mai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027113" y="6267450"/>
            <a:ext cx="11053762" cy="1936750"/>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1027113" y="4133850"/>
            <a:ext cx="11053762" cy="213360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3174864129"/>
      </p:ext>
    </p:extLst>
  </p:cSld>
  <p:clrMapOvr>
    <a:masterClrMapping/>
  </p:clrMapOvr>
  <p:transition xmlns:p14="http://schemas.microsoft.com/office/powerpoint/2010/main"/>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50875" y="388938"/>
            <a:ext cx="4278313" cy="1652587"/>
          </a:xfrm>
          <a:prstGeom prst="rect">
            <a:avLst/>
          </a:prstGeom>
        </p:spPr>
        <p:txBody>
          <a:bodyPr vert="horz"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5084763" y="388938"/>
            <a:ext cx="7269162" cy="832326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50875" y="2041525"/>
            <a:ext cx="4278313" cy="667067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2342991175"/>
      </p:ext>
    </p:extLst>
  </p:cSld>
  <p:clrMapOvr>
    <a:masterClrMapping/>
  </p:clrMapOvr>
  <p:transition xmlns:p14="http://schemas.microsoft.com/office/powerpoint/2010/main"/>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49525" y="6827838"/>
            <a:ext cx="7802563" cy="806450"/>
          </a:xfrm>
          <a:prstGeom prst="rect">
            <a:avLst/>
          </a:prstGeom>
        </p:spPr>
        <p:txBody>
          <a:bodyPr vert="horz"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549525" y="871538"/>
            <a:ext cx="7802563" cy="58515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sym typeface="Helvetica Neue" charset="0"/>
            </a:endParaRPr>
          </a:p>
        </p:txBody>
      </p:sp>
      <p:sp>
        <p:nvSpPr>
          <p:cNvPr id="4" name="Text Placeholder 3"/>
          <p:cNvSpPr>
            <a:spLocks noGrp="1"/>
          </p:cNvSpPr>
          <p:nvPr>
            <p:ph type="body" sz="half" idx="2"/>
          </p:nvPr>
        </p:nvSpPr>
        <p:spPr>
          <a:xfrm>
            <a:off x="2549525" y="7634288"/>
            <a:ext cx="7802563" cy="114458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1843025911"/>
      </p:ext>
    </p:extLst>
  </p:cSld>
  <p:clrMapOvr>
    <a:masterClrMapping/>
  </p:clrMapOvr>
  <p:transition xmlns:p14="http://schemas.microsoft.com/office/powerpoint/2010/main"/>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650875" y="390525"/>
            <a:ext cx="11703050" cy="1625600"/>
          </a:xfrm>
          <a:prstGeom prst="rect">
            <a:avLst/>
          </a:prstGeom>
        </p:spPr>
        <p:txBody>
          <a:bodyPr vert="horz"/>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089438206"/>
      </p:ext>
    </p:extLst>
  </p:cSld>
  <p:clrMapOvr>
    <a:masterClrMapping/>
  </p:clrMapOvr>
  <p:transition xmlns:p14="http://schemas.microsoft.com/office/powerpoint/2010/main"/>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374188" y="390525"/>
            <a:ext cx="2979737" cy="9236075"/>
          </a:xfrm>
          <a:prstGeom prst="rect">
            <a:avLst/>
          </a:prstGeo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31800" y="390525"/>
            <a:ext cx="8789988" cy="923607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386215705"/>
      </p:ext>
    </p:extLst>
  </p:cSld>
  <p:clrMapOvr>
    <a:masterClrMapping/>
  </p:clrMapOvr>
  <p:transition xmlns:p14="http://schemas.microsoft.com/office/powerpoint/2010/main"/>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74725" y="3030538"/>
            <a:ext cx="11055350" cy="2090737"/>
          </a:xfrm>
          <a:prstGeom prst="rect">
            <a:avLst/>
          </a:prstGeom>
        </p:spPr>
        <p:txBody>
          <a:bodyPr vert="horz"/>
          <a:lstStyle/>
          <a:p>
            <a:r>
              <a:rPr lang="en-US" smtClean="0"/>
              <a:t>Click to edit Master title style</a:t>
            </a:r>
            <a:endParaRPr lang="en-US"/>
          </a:p>
        </p:txBody>
      </p:sp>
      <p:sp>
        <p:nvSpPr>
          <p:cNvPr id="3" name="Subtitle 2"/>
          <p:cNvSpPr>
            <a:spLocks noGrp="1"/>
          </p:cNvSpPr>
          <p:nvPr>
            <p:ph type="subTitle" idx="1"/>
          </p:nvPr>
        </p:nvSpPr>
        <p:spPr>
          <a:xfrm>
            <a:off x="1951038" y="5527675"/>
            <a:ext cx="9102725" cy="2492375"/>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1657604896"/>
      </p:ext>
    </p:extLst>
  </p:cSld>
  <p:clrMapOvr>
    <a:masterClrMapping/>
  </p:clrMapOvr>
  <p:transition xmlns:p14="http://schemas.microsoft.com/office/powerpoint/2010/main"/>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50875" y="390525"/>
            <a:ext cx="11703050" cy="1625600"/>
          </a:xfrm>
          <a:prstGeom prst="rect">
            <a:avLst/>
          </a:prstGeom>
        </p:spPr>
        <p:txBody>
          <a:bodyPr vert="horz"/>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122629604"/>
      </p:ext>
    </p:extLst>
  </p:cSld>
  <p:clrMapOvr>
    <a:masterClrMapping/>
  </p:clrMapOvr>
  <p:transition xmlns:p14="http://schemas.microsoft.com/office/powerpoint/2010/main"/>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027113" y="6267450"/>
            <a:ext cx="11053762" cy="1936750"/>
          </a:xfrm>
          <a:prstGeom prst="rect">
            <a:avLst/>
          </a:prstGeom>
        </p:spPr>
        <p:txBody>
          <a:bodyPr vert="horz"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1027113" y="4133850"/>
            <a:ext cx="11053762" cy="213360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2500449222"/>
      </p:ext>
    </p:extLst>
  </p:cSld>
  <p:clrMapOvr>
    <a:masterClrMapping/>
  </p:clrMapOvr>
  <p:transition xmlns:p14="http://schemas.microsoft.com/office/powerpoint/2010/main"/>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50875" y="390525"/>
            <a:ext cx="11703050" cy="1625600"/>
          </a:xfrm>
          <a:prstGeom prst="rect">
            <a:avLst/>
          </a:prstGeom>
        </p:spPr>
        <p:txBody>
          <a:bodyPr vert="horz"/>
          <a:lstStyle/>
          <a:p>
            <a:r>
              <a:rPr lang="en-US" smtClean="0"/>
              <a:t>Click to edit Master title style</a:t>
            </a:r>
            <a:endParaRPr lang="en-US"/>
          </a:p>
        </p:txBody>
      </p:sp>
      <p:sp>
        <p:nvSpPr>
          <p:cNvPr id="3" name="Content Placeholder 2"/>
          <p:cNvSpPr>
            <a:spLocks noGrp="1"/>
          </p:cNvSpPr>
          <p:nvPr>
            <p:ph sz="half" idx="1"/>
          </p:nvPr>
        </p:nvSpPr>
        <p:spPr>
          <a:xfrm>
            <a:off x="431800" y="8813800"/>
            <a:ext cx="4051300" cy="812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35500" y="8813800"/>
            <a:ext cx="4051300" cy="812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379921033"/>
      </p:ext>
    </p:extLst>
  </p:cSld>
  <p:clrMapOvr>
    <a:masterClrMapping/>
  </p:clrMapOvr>
  <p:transition xmlns:p14="http://schemas.microsoft.com/office/powerpoint/2010/main"/>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50875" y="390525"/>
            <a:ext cx="11703050" cy="1625600"/>
          </a:xfrm>
          <a:prstGeom prst="rect">
            <a:avLst/>
          </a:prstGeom>
        </p:spPr>
        <p:txBody>
          <a:bodyPr vert="horz"/>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50875" y="2182813"/>
            <a:ext cx="5745163" cy="90963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50875" y="3092450"/>
            <a:ext cx="5745163" cy="561975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605588" y="2182813"/>
            <a:ext cx="5748337" cy="90963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605588" y="3092450"/>
            <a:ext cx="5748337" cy="561975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430874959"/>
      </p:ext>
    </p:extLst>
  </p:cSld>
  <p:clrMapOvr>
    <a:masterClrMapping/>
  </p:clrMapOvr>
  <p:transition xmlns:p14="http://schemas.microsoft.com/office/powerpoint/2010/main"/>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50875" y="390525"/>
            <a:ext cx="11703050" cy="1625600"/>
          </a:xfrm>
          <a:prstGeom prst="rect">
            <a:avLst/>
          </a:prstGeom>
        </p:spPr>
        <p:txBody>
          <a:bodyPr vert="horz"/>
          <a:lstStyle/>
          <a:p>
            <a:r>
              <a:rPr lang="en-US" smtClean="0"/>
              <a:t>Click to edit Master title style</a:t>
            </a:r>
            <a:endParaRPr lang="en-US"/>
          </a:p>
        </p:txBody>
      </p:sp>
    </p:spTree>
    <p:extLst>
      <p:ext uri="{BB962C8B-B14F-4D97-AF65-F5344CB8AC3E}">
        <p14:creationId xmlns:p14="http://schemas.microsoft.com/office/powerpoint/2010/main" val="1686154185"/>
      </p:ext>
    </p:extLst>
  </p:cSld>
  <p:clrMapOvr>
    <a:masterClrMapping/>
  </p:clrMapOvr>
  <p:transition xmlns:p14="http://schemas.microsoft.com/office/powerpoint/2010/mai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571500" y="5016500"/>
            <a:ext cx="5854700" cy="3175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578600" y="5016500"/>
            <a:ext cx="5854700" cy="3175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4078366389"/>
      </p:ext>
    </p:extLst>
  </p:cSld>
  <p:clrMapOvr>
    <a:masterClrMapping/>
  </p:clrMapOvr>
  <p:transition xmlns:p14="http://schemas.microsoft.com/office/powerpoint/2010/main"/>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878621038"/>
      </p:ext>
    </p:extLst>
  </p:cSld>
  <p:clrMapOvr>
    <a:masterClrMapping/>
  </p:clrMapOvr>
  <p:transition xmlns:p14="http://schemas.microsoft.com/office/powerpoint/2010/main"/>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50875" y="388938"/>
            <a:ext cx="4278313" cy="1652587"/>
          </a:xfrm>
          <a:prstGeom prst="rect">
            <a:avLst/>
          </a:prstGeom>
        </p:spPr>
        <p:txBody>
          <a:bodyPr vert="horz"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5084763" y="388938"/>
            <a:ext cx="7269162" cy="832326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50875" y="2041525"/>
            <a:ext cx="4278313" cy="667067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4013698682"/>
      </p:ext>
    </p:extLst>
  </p:cSld>
  <p:clrMapOvr>
    <a:masterClrMapping/>
  </p:clrMapOvr>
  <p:transition xmlns:p14="http://schemas.microsoft.com/office/powerpoint/2010/main"/>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49525" y="6827838"/>
            <a:ext cx="7802563" cy="806450"/>
          </a:xfrm>
          <a:prstGeom prst="rect">
            <a:avLst/>
          </a:prstGeom>
        </p:spPr>
        <p:txBody>
          <a:bodyPr vert="horz"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549525" y="871538"/>
            <a:ext cx="7802563" cy="58515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sym typeface="Helvetica Neue" charset="0"/>
            </a:endParaRPr>
          </a:p>
        </p:txBody>
      </p:sp>
      <p:sp>
        <p:nvSpPr>
          <p:cNvPr id="4" name="Text Placeholder 3"/>
          <p:cNvSpPr>
            <a:spLocks noGrp="1"/>
          </p:cNvSpPr>
          <p:nvPr>
            <p:ph type="body" sz="half" idx="2"/>
          </p:nvPr>
        </p:nvSpPr>
        <p:spPr>
          <a:xfrm>
            <a:off x="2549525" y="7634288"/>
            <a:ext cx="7802563" cy="114458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3185093417"/>
      </p:ext>
    </p:extLst>
  </p:cSld>
  <p:clrMapOvr>
    <a:masterClrMapping/>
  </p:clrMapOvr>
  <p:transition xmlns:p14="http://schemas.microsoft.com/office/powerpoint/2010/main"/>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650875" y="390525"/>
            <a:ext cx="11703050" cy="1625600"/>
          </a:xfrm>
          <a:prstGeom prst="rect">
            <a:avLst/>
          </a:prstGeom>
        </p:spPr>
        <p:txBody>
          <a:bodyPr vert="horz"/>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62458949"/>
      </p:ext>
    </p:extLst>
  </p:cSld>
  <p:clrMapOvr>
    <a:masterClrMapping/>
  </p:clrMapOvr>
  <p:transition xmlns:p14="http://schemas.microsoft.com/office/powerpoint/2010/main"/>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374188" y="390525"/>
            <a:ext cx="2979737" cy="9236075"/>
          </a:xfrm>
          <a:prstGeom prst="rect">
            <a:avLst/>
          </a:prstGeo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31800" y="390525"/>
            <a:ext cx="8789988" cy="923607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506337717"/>
      </p:ext>
    </p:extLst>
  </p:cSld>
  <p:clrMapOvr>
    <a:masterClrMapping/>
  </p:clrMapOvr>
  <p:transition xmlns:p14="http://schemas.microsoft.com/office/powerpoint/2010/main"/>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74725" y="3030538"/>
            <a:ext cx="11055350" cy="2090737"/>
          </a:xfrm>
          <a:prstGeom prst="rect">
            <a:avLst/>
          </a:prstGeom>
        </p:spPr>
        <p:txBody>
          <a:bodyPr vert="horz"/>
          <a:lstStyle/>
          <a:p>
            <a:r>
              <a:rPr lang="en-US" smtClean="0"/>
              <a:t>Click to edit Master title style</a:t>
            </a:r>
            <a:endParaRPr lang="en-US"/>
          </a:p>
        </p:txBody>
      </p:sp>
      <p:sp>
        <p:nvSpPr>
          <p:cNvPr id="3" name="Subtitle 2"/>
          <p:cNvSpPr>
            <a:spLocks noGrp="1"/>
          </p:cNvSpPr>
          <p:nvPr>
            <p:ph type="subTitle" idx="1"/>
          </p:nvPr>
        </p:nvSpPr>
        <p:spPr>
          <a:xfrm>
            <a:off x="1951038" y="5527675"/>
            <a:ext cx="9102725" cy="2492375"/>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3088608941"/>
      </p:ext>
    </p:extLst>
  </p:cSld>
  <p:clrMapOvr>
    <a:masterClrMapping/>
  </p:clrMapOvr>
  <p:transition xmlns:p14="http://schemas.microsoft.com/office/powerpoint/2010/main"/>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50875" y="390525"/>
            <a:ext cx="11703050" cy="1625600"/>
          </a:xfrm>
          <a:prstGeom prst="rect">
            <a:avLst/>
          </a:prstGeom>
        </p:spPr>
        <p:txBody>
          <a:bodyPr vert="horz"/>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023311784"/>
      </p:ext>
    </p:extLst>
  </p:cSld>
  <p:clrMapOvr>
    <a:masterClrMapping/>
  </p:clrMapOvr>
  <p:transition xmlns:p14="http://schemas.microsoft.com/office/powerpoint/2010/main"/>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027113" y="6267450"/>
            <a:ext cx="11053762" cy="1936750"/>
          </a:xfrm>
          <a:prstGeom prst="rect">
            <a:avLst/>
          </a:prstGeom>
        </p:spPr>
        <p:txBody>
          <a:bodyPr vert="horz"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1027113" y="4133850"/>
            <a:ext cx="11053762" cy="213360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3187503649"/>
      </p:ext>
    </p:extLst>
  </p:cSld>
  <p:clrMapOvr>
    <a:masterClrMapping/>
  </p:clrMapOvr>
  <p:transition xmlns:p14="http://schemas.microsoft.com/office/powerpoint/2010/main"/>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50875" y="390525"/>
            <a:ext cx="11703050" cy="1625600"/>
          </a:xfrm>
          <a:prstGeom prst="rect">
            <a:avLst/>
          </a:prstGeom>
        </p:spPr>
        <p:txBody>
          <a:bodyPr vert="horz"/>
          <a:lstStyle/>
          <a:p>
            <a:r>
              <a:rPr lang="en-US" smtClean="0"/>
              <a:t>Click to edit Master title style</a:t>
            </a:r>
            <a:endParaRPr lang="en-US"/>
          </a:p>
        </p:txBody>
      </p:sp>
      <p:sp>
        <p:nvSpPr>
          <p:cNvPr id="3" name="Content Placeholder 2"/>
          <p:cNvSpPr>
            <a:spLocks noGrp="1"/>
          </p:cNvSpPr>
          <p:nvPr>
            <p:ph sz="half" idx="1"/>
          </p:nvPr>
        </p:nvSpPr>
        <p:spPr>
          <a:xfrm>
            <a:off x="431800" y="8813800"/>
            <a:ext cx="4051300" cy="812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35500" y="8813800"/>
            <a:ext cx="4051300" cy="812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950353071"/>
      </p:ext>
    </p:extLst>
  </p:cSld>
  <p:clrMapOvr>
    <a:masterClrMapping/>
  </p:clrMapOvr>
  <p:transition xmlns:p14="http://schemas.microsoft.com/office/powerpoint/2010/main"/>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50875" y="390525"/>
            <a:ext cx="11703050" cy="1625600"/>
          </a:xfrm>
          <a:prstGeom prst="rect">
            <a:avLst/>
          </a:prstGeom>
        </p:spPr>
        <p:txBody>
          <a:bodyPr vert="horz"/>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50875" y="2182813"/>
            <a:ext cx="5745163" cy="90963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50875" y="3092450"/>
            <a:ext cx="5745163" cy="561975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605588" y="2182813"/>
            <a:ext cx="5748337" cy="90963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605588" y="3092450"/>
            <a:ext cx="5748337" cy="561975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876281403"/>
      </p:ext>
    </p:extLst>
  </p:cSld>
  <p:clrMapOvr>
    <a:masterClrMapping/>
  </p:clrMapOvr>
  <p:transition xmlns:p14="http://schemas.microsoft.com/office/powerpoint/2010/mai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50875" y="390525"/>
            <a:ext cx="11703050" cy="16256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50875" y="2182813"/>
            <a:ext cx="5745163" cy="90963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50875" y="3092450"/>
            <a:ext cx="5745163" cy="561975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605588" y="2182813"/>
            <a:ext cx="5748337" cy="90963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605588" y="3092450"/>
            <a:ext cx="5748337" cy="561975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3670604"/>
      </p:ext>
    </p:extLst>
  </p:cSld>
  <p:clrMapOvr>
    <a:masterClrMapping/>
  </p:clrMapOvr>
  <p:transition xmlns:p14="http://schemas.microsoft.com/office/powerpoint/2010/main"/>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50875" y="390525"/>
            <a:ext cx="11703050" cy="1625600"/>
          </a:xfrm>
          <a:prstGeom prst="rect">
            <a:avLst/>
          </a:prstGeom>
        </p:spPr>
        <p:txBody>
          <a:bodyPr vert="horz"/>
          <a:lstStyle/>
          <a:p>
            <a:r>
              <a:rPr lang="en-US" smtClean="0"/>
              <a:t>Click to edit Master title style</a:t>
            </a:r>
            <a:endParaRPr lang="en-US"/>
          </a:p>
        </p:txBody>
      </p:sp>
    </p:spTree>
    <p:extLst>
      <p:ext uri="{BB962C8B-B14F-4D97-AF65-F5344CB8AC3E}">
        <p14:creationId xmlns:p14="http://schemas.microsoft.com/office/powerpoint/2010/main" val="2921643979"/>
      </p:ext>
    </p:extLst>
  </p:cSld>
  <p:clrMapOvr>
    <a:masterClrMapping/>
  </p:clrMapOvr>
  <p:transition xmlns:p14="http://schemas.microsoft.com/office/powerpoint/2010/main"/>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473708277"/>
      </p:ext>
    </p:extLst>
  </p:cSld>
  <p:clrMapOvr>
    <a:masterClrMapping/>
  </p:clrMapOvr>
  <p:transition xmlns:p14="http://schemas.microsoft.com/office/powerpoint/2010/main"/>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50875" y="388938"/>
            <a:ext cx="4278313" cy="1652587"/>
          </a:xfrm>
          <a:prstGeom prst="rect">
            <a:avLst/>
          </a:prstGeom>
        </p:spPr>
        <p:txBody>
          <a:bodyPr vert="horz"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5084763" y="388938"/>
            <a:ext cx="7269162" cy="832326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50875" y="2041525"/>
            <a:ext cx="4278313" cy="667067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968060212"/>
      </p:ext>
    </p:extLst>
  </p:cSld>
  <p:clrMapOvr>
    <a:masterClrMapping/>
  </p:clrMapOvr>
  <p:transition xmlns:p14="http://schemas.microsoft.com/office/powerpoint/2010/main"/>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49525" y="6827838"/>
            <a:ext cx="7802563" cy="806450"/>
          </a:xfrm>
          <a:prstGeom prst="rect">
            <a:avLst/>
          </a:prstGeom>
        </p:spPr>
        <p:txBody>
          <a:bodyPr vert="horz"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549525" y="871538"/>
            <a:ext cx="7802563" cy="58515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sym typeface="Helvetica Neue" charset="0"/>
            </a:endParaRPr>
          </a:p>
        </p:txBody>
      </p:sp>
      <p:sp>
        <p:nvSpPr>
          <p:cNvPr id="4" name="Text Placeholder 3"/>
          <p:cNvSpPr>
            <a:spLocks noGrp="1"/>
          </p:cNvSpPr>
          <p:nvPr>
            <p:ph type="body" sz="half" idx="2"/>
          </p:nvPr>
        </p:nvSpPr>
        <p:spPr>
          <a:xfrm>
            <a:off x="2549525" y="7634288"/>
            <a:ext cx="7802563" cy="114458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1869661477"/>
      </p:ext>
    </p:extLst>
  </p:cSld>
  <p:clrMapOvr>
    <a:masterClrMapping/>
  </p:clrMapOvr>
  <p:transition xmlns:p14="http://schemas.microsoft.com/office/powerpoint/2010/main"/>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650875" y="390525"/>
            <a:ext cx="11703050" cy="1625600"/>
          </a:xfrm>
          <a:prstGeom prst="rect">
            <a:avLst/>
          </a:prstGeom>
        </p:spPr>
        <p:txBody>
          <a:bodyPr vert="horz"/>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840247403"/>
      </p:ext>
    </p:extLst>
  </p:cSld>
  <p:clrMapOvr>
    <a:masterClrMapping/>
  </p:clrMapOvr>
  <p:transition xmlns:p14="http://schemas.microsoft.com/office/powerpoint/2010/main"/>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374188" y="390525"/>
            <a:ext cx="2979737" cy="9236075"/>
          </a:xfrm>
          <a:prstGeom prst="rect">
            <a:avLst/>
          </a:prstGeo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31800" y="390525"/>
            <a:ext cx="8789988" cy="923607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822062819"/>
      </p:ext>
    </p:extLst>
  </p:cSld>
  <p:clrMapOvr>
    <a:masterClrMapping/>
  </p:clrMapOvr>
  <p:transition xmlns:p14="http://schemas.microsoft.com/office/powerpoint/2010/main"/>
</p:sldLayout>
</file>

<file path=ppt/slideLayouts/slideLayout5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74725" y="3030538"/>
            <a:ext cx="11055350" cy="2090737"/>
          </a:xfrm>
          <a:prstGeom prst="rect">
            <a:avLst/>
          </a:prstGeom>
        </p:spPr>
        <p:txBody>
          <a:bodyPr vert="horz"/>
          <a:lstStyle/>
          <a:p>
            <a:r>
              <a:rPr lang="en-US" smtClean="0"/>
              <a:t>Click to edit Master title style</a:t>
            </a:r>
            <a:endParaRPr lang="en-US"/>
          </a:p>
        </p:txBody>
      </p:sp>
      <p:sp>
        <p:nvSpPr>
          <p:cNvPr id="3" name="Subtitle 2"/>
          <p:cNvSpPr>
            <a:spLocks noGrp="1"/>
          </p:cNvSpPr>
          <p:nvPr>
            <p:ph type="subTitle" idx="1"/>
          </p:nvPr>
        </p:nvSpPr>
        <p:spPr>
          <a:xfrm>
            <a:off x="1951038" y="5527675"/>
            <a:ext cx="9102725" cy="2492375"/>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897580997"/>
      </p:ext>
    </p:extLst>
  </p:cSld>
  <p:clrMapOvr>
    <a:masterClrMapping/>
  </p:clrMapOvr>
  <p:transition xmlns:p14="http://schemas.microsoft.com/office/powerpoint/2010/main"/>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50875" y="390525"/>
            <a:ext cx="11703050" cy="1625600"/>
          </a:xfrm>
          <a:prstGeom prst="rect">
            <a:avLst/>
          </a:prstGeom>
        </p:spPr>
        <p:txBody>
          <a:bodyPr vert="horz"/>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887457408"/>
      </p:ext>
    </p:extLst>
  </p:cSld>
  <p:clrMapOvr>
    <a:masterClrMapping/>
  </p:clrMapOvr>
  <p:transition xmlns:p14="http://schemas.microsoft.com/office/powerpoint/2010/main"/>
</p:sldLayout>
</file>

<file path=ppt/slideLayouts/slideLayout5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027113" y="6267450"/>
            <a:ext cx="11053762" cy="1936750"/>
          </a:xfrm>
          <a:prstGeom prst="rect">
            <a:avLst/>
          </a:prstGeom>
        </p:spPr>
        <p:txBody>
          <a:bodyPr vert="horz"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1027113" y="4133850"/>
            <a:ext cx="11053762" cy="213360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1779157394"/>
      </p:ext>
    </p:extLst>
  </p:cSld>
  <p:clrMapOvr>
    <a:masterClrMapping/>
  </p:clrMapOvr>
  <p:transition xmlns:p14="http://schemas.microsoft.com/office/powerpoint/2010/main"/>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50875" y="390525"/>
            <a:ext cx="11703050" cy="1625600"/>
          </a:xfrm>
          <a:prstGeom prst="rect">
            <a:avLst/>
          </a:prstGeom>
        </p:spPr>
        <p:txBody>
          <a:bodyPr vert="horz"/>
          <a:lstStyle/>
          <a:p>
            <a:r>
              <a:rPr lang="en-US" smtClean="0"/>
              <a:t>Click to edit Master title style</a:t>
            </a:r>
            <a:endParaRPr lang="en-US"/>
          </a:p>
        </p:txBody>
      </p:sp>
      <p:sp>
        <p:nvSpPr>
          <p:cNvPr id="3" name="Content Placeholder 2"/>
          <p:cNvSpPr>
            <a:spLocks noGrp="1"/>
          </p:cNvSpPr>
          <p:nvPr>
            <p:ph sz="half" idx="1"/>
          </p:nvPr>
        </p:nvSpPr>
        <p:spPr>
          <a:xfrm>
            <a:off x="431800" y="8813800"/>
            <a:ext cx="4051300" cy="812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35500" y="8813800"/>
            <a:ext cx="4051300" cy="812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789549224"/>
      </p:ext>
    </p:extLst>
  </p:cSld>
  <p:clrMapOvr>
    <a:masterClrMapping/>
  </p:clrMapOvr>
  <p:transition xmlns:p14="http://schemas.microsoft.com/office/powerpoint/2010/mai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3130655544"/>
      </p:ext>
    </p:extLst>
  </p:cSld>
  <p:clrMapOvr>
    <a:masterClrMapping/>
  </p:clrMapOvr>
  <p:transition xmlns:p14="http://schemas.microsoft.com/office/powerpoint/2010/main"/>
</p:sldLayout>
</file>

<file path=ppt/slideLayouts/slideLayout6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50875" y="390525"/>
            <a:ext cx="11703050" cy="1625600"/>
          </a:xfrm>
          <a:prstGeom prst="rect">
            <a:avLst/>
          </a:prstGeom>
        </p:spPr>
        <p:txBody>
          <a:bodyPr vert="horz"/>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50875" y="2182813"/>
            <a:ext cx="5745163" cy="90963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50875" y="3092450"/>
            <a:ext cx="5745163" cy="561975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605588" y="2182813"/>
            <a:ext cx="5748337" cy="90963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605588" y="3092450"/>
            <a:ext cx="5748337" cy="561975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983438164"/>
      </p:ext>
    </p:extLst>
  </p:cSld>
  <p:clrMapOvr>
    <a:masterClrMapping/>
  </p:clrMapOvr>
  <p:transition xmlns:p14="http://schemas.microsoft.com/office/powerpoint/2010/main"/>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50875" y="390525"/>
            <a:ext cx="11703050" cy="1625600"/>
          </a:xfrm>
          <a:prstGeom prst="rect">
            <a:avLst/>
          </a:prstGeom>
        </p:spPr>
        <p:txBody>
          <a:bodyPr vert="horz"/>
          <a:lstStyle/>
          <a:p>
            <a:r>
              <a:rPr lang="en-US" smtClean="0"/>
              <a:t>Click to edit Master title style</a:t>
            </a:r>
            <a:endParaRPr lang="en-US"/>
          </a:p>
        </p:txBody>
      </p:sp>
    </p:spTree>
    <p:extLst>
      <p:ext uri="{BB962C8B-B14F-4D97-AF65-F5344CB8AC3E}">
        <p14:creationId xmlns:p14="http://schemas.microsoft.com/office/powerpoint/2010/main" val="3738527463"/>
      </p:ext>
    </p:extLst>
  </p:cSld>
  <p:clrMapOvr>
    <a:masterClrMapping/>
  </p:clrMapOvr>
  <p:transition xmlns:p14="http://schemas.microsoft.com/office/powerpoint/2010/main"/>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4026835079"/>
      </p:ext>
    </p:extLst>
  </p:cSld>
  <p:clrMapOvr>
    <a:masterClrMapping/>
  </p:clrMapOvr>
  <p:transition xmlns:p14="http://schemas.microsoft.com/office/powerpoint/2010/main"/>
</p:sldLayout>
</file>

<file path=ppt/slideLayouts/slideLayout6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50875" y="388938"/>
            <a:ext cx="4278313" cy="1652587"/>
          </a:xfrm>
          <a:prstGeom prst="rect">
            <a:avLst/>
          </a:prstGeom>
        </p:spPr>
        <p:txBody>
          <a:bodyPr vert="horz"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5084763" y="388938"/>
            <a:ext cx="7269162" cy="832326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50875" y="2041525"/>
            <a:ext cx="4278313" cy="667067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3440134100"/>
      </p:ext>
    </p:extLst>
  </p:cSld>
  <p:clrMapOvr>
    <a:masterClrMapping/>
  </p:clrMapOvr>
  <p:transition xmlns:p14="http://schemas.microsoft.com/office/powerpoint/2010/main"/>
</p:sldLayout>
</file>

<file path=ppt/slideLayouts/slideLayout6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49525" y="6827838"/>
            <a:ext cx="7802563" cy="806450"/>
          </a:xfrm>
          <a:prstGeom prst="rect">
            <a:avLst/>
          </a:prstGeom>
        </p:spPr>
        <p:txBody>
          <a:bodyPr vert="horz"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549525" y="871538"/>
            <a:ext cx="7802563" cy="58515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sym typeface="Helvetica Neue" charset="0"/>
            </a:endParaRPr>
          </a:p>
        </p:txBody>
      </p:sp>
      <p:sp>
        <p:nvSpPr>
          <p:cNvPr id="4" name="Text Placeholder 3"/>
          <p:cNvSpPr>
            <a:spLocks noGrp="1"/>
          </p:cNvSpPr>
          <p:nvPr>
            <p:ph type="body" sz="half" idx="2"/>
          </p:nvPr>
        </p:nvSpPr>
        <p:spPr>
          <a:xfrm>
            <a:off x="2549525" y="7634288"/>
            <a:ext cx="7802563" cy="114458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3196743949"/>
      </p:ext>
    </p:extLst>
  </p:cSld>
  <p:clrMapOvr>
    <a:masterClrMapping/>
  </p:clrMapOvr>
  <p:transition xmlns:p14="http://schemas.microsoft.com/office/powerpoint/2010/main"/>
</p:sldLayout>
</file>

<file path=ppt/slideLayouts/slideLayout6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650875" y="390525"/>
            <a:ext cx="11703050" cy="1625600"/>
          </a:xfrm>
          <a:prstGeom prst="rect">
            <a:avLst/>
          </a:prstGeom>
        </p:spPr>
        <p:txBody>
          <a:bodyPr vert="horz"/>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360542821"/>
      </p:ext>
    </p:extLst>
  </p:cSld>
  <p:clrMapOvr>
    <a:masterClrMapping/>
  </p:clrMapOvr>
  <p:transition xmlns:p14="http://schemas.microsoft.com/office/powerpoint/2010/main"/>
</p:sldLayout>
</file>

<file path=ppt/slideLayouts/slideLayout6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374188" y="390525"/>
            <a:ext cx="2979737" cy="9236075"/>
          </a:xfrm>
          <a:prstGeom prst="rect">
            <a:avLst/>
          </a:prstGeo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31800" y="390525"/>
            <a:ext cx="8789988" cy="923607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485710646"/>
      </p:ext>
    </p:extLst>
  </p:cSld>
  <p:clrMapOvr>
    <a:masterClrMapping/>
  </p:clrMapOvr>
  <p:transition xmlns:p14="http://schemas.microsoft.com/office/powerpoint/2010/main"/>
</p:sldLayout>
</file>

<file path=ppt/slideLayouts/slideLayout6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74725" y="3030538"/>
            <a:ext cx="11055350" cy="2090737"/>
          </a:xfrm>
          <a:prstGeom prst="rect">
            <a:avLst/>
          </a:prstGeom>
        </p:spPr>
        <p:txBody>
          <a:bodyPr vert="horz"/>
          <a:lstStyle/>
          <a:p>
            <a:r>
              <a:rPr lang="en-US" smtClean="0"/>
              <a:t>Click to edit Master title style</a:t>
            </a:r>
            <a:endParaRPr lang="en-US"/>
          </a:p>
        </p:txBody>
      </p:sp>
      <p:sp>
        <p:nvSpPr>
          <p:cNvPr id="3" name="Subtitle 2"/>
          <p:cNvSpPr>
            <a:spLocks noGrp="1"/>
          </p:cNvSpPr>
          <p:nvPr>
            <p:ph type="subTitle" idx="1"/>
          </p:nvPr>
        </p:nvSpPr>
        <p:spPr>
          <a:xfrm>
            <a:off x="1951038" y="5527675"/>
            <a:ext cx="9102725" cy="2492375"/>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1542467595"/>
      </p:ext>
    </p:extLst>
  </p:cSld>
  <p:clrMapOvr>
    <a:masterClrMapping/>
  </p:clrMapOvr>
  <p:transition xmlns:p14="http://schemas.microsoft.com/office/powerpoint/2010/main"/>
</p:sldLayout>
</file>

<file path=ppt/slideLayouts/slideLayout6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50875" y="390525"/>
            <a:ext cx="11703050" cy="1625600"/>
          </a:xfrm>
          <a:prstGeom prst="rect">
            <a:avLst/>
          </a:prstGeom>
        </p:spPr>
        <p:txBody>
          <a:bodyPr vert="horz"/>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947657202"/>
      </p:ext>
    </p:extLst>
  </p:cSld>
  <p:clrMapOvr>
    <a:masterClrMapping/>
  </p:clrMapOvr>
  <p:transition xmlns:p14="http://schemas.microsoft.com/office/powerpoint/2010/main"/>
</p:sldLayout>
</file>

<file path=ppt/slideLayouts/slideLayout6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027113" y="6267450"/>
            <a:ext cx="11053762" cy="1936750"/>
          </a:xfrm>
          <a:prstGeom prst="rect">
            <a:avLst/>
          </a:prstGeom>
        </p:spPr>
        <p:txBody>
          <a:bodyPr vert="horz"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1027113" y="4133850"/>
            <a:ext cx="11053762" cy="213360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1637030740"/>
      </p:ext>
    </p:extLst>
  </p:cSld>
  <p:clrMapOvr>
    <a:masterClrMapping/>
  </p:clrMapOvr>
  <p:transition xmlns:p14="http://schemas.microsoft.com/office/powerpoint/2010/mai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24726721"/>
      </p:ext>
    </p:extLst>
  </p:cSld>
  <p:clrMapOvr>
    <a:masterClrMapping/>
  </p:clrMapOvr>
  <p:transition xmlns:p14="http://schemas.microsoft.com/office/powerpoint/2010/main"/>
</p:sldLayout>
</file>

<file path=ppt/slideLayouts/slideLayout7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50875" y="390525"/>
            <a:ext cx="11703050" cy="1625600"/>
          </a:xfrm>
          <a:prstGeom prst="rect">
            <a:avLst/>
          </a:prstGeom>
        </p:spPr>
        <p:txBody>
          <a:bodyPr vert="horz"/>
          <a:lstStyle/>
          <a:p>
            <a:r>
              <a:rPr lang="en-US" smtClean="0"/>
              <a:t>Click to edit Master title style</a:t>
            </a:r>
            <a:endParaRPr lang="en-US"/>
          </a:p>
        </p:txBody>
      </p:sp>
      <p:sp>
        <p:nvSpPr>
          <p:cNvPr id="3" name="Content Placeholder 2"/>
          <p:cNvSpPr>
            <a:spLocks noGrp="1"/>
          </p:cNvSpPr>
          <p:nvPr>
            <p:ph sz="half" idx="1"/>
          </p:nvPr>
        </p:nvSpPr>
        <p:spPr>
          <a:xfrm>
            <a:off x="431800" y="8813800"/>
            <a:ext cx="4051300" cy="812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35500" y="8813800"/>
            <a:ext cx="4051300" cy="812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55584581"/>
      </p:ext>
    </p:extLst>
  </p:cSld>
  <p:clrMapOvr>
    <a:masterClrMapping/>
  </p:clrMapOvr>
  <p:transition xmlns:p14="http://schemas.microsoft.com/office/powerpoint/2010/main"/>
</p:sldLayout>
</file>

<file path=ppt/slideLayouts/slideLayout7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50875" y="390525"/>
            <a:ext cx="11703050" cy="1625600"/>
          </a:xfrm>
          <a:prstGeom prst="rect">
            <a:avLst/>
          </a:prstGeom>
        </p:spPr>
        <p:txBody>
          <a:bodyPr vert="horz"/>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50875" y="2182813"/>
            <a:ext cx="5745163" cy="90963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50875" y="3092450"/>
            <a:ext cx="5745163" cy="561975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605588" y="2182813"/>
            <a:ext cx="5748337" cy="90963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605588" y="3092450"/>
            <a:ext cx="5748337" cy="561975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451634730"/>
      </p:ext>
    </p:extLst>
  </p:cSld>
  <p:clrMapOvr>
    <a:masterClrMapping/>
  </p:clrMapOvr>
  <p:transition xmlns:p14="http://schemas.microsoft.com/office/powerpoint/2010/main"/>
</p:sldLayout>
</file>

<file path=ppt/slideLayouts/slideLayout7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50875" y="390525"/>
            <a:ext cx="11703050" cy="1625600"/>
          </a:xfrm>
          <a:prstGeom prst="rect">
            <a:avLst/>
          </a:prstGeom>
        </p:spPr>
        <p:txBody>
          <a:bodyPr vert="horz"/>
          <a:lstStyle/>
          <a:p>
            <a:r>
              <a:rPr lang="en-US" smtClean="0"/>
              <a:t>Click to edit Master title style</a:t>
            </a:r>
            <a:endParaRPr lang="en-US"/>
          </a:p>
        </p:txBody>
      </p:sp>
    </p:spTree>
    <p:extLst>
      <p:ext uri="{BB962C8B-B14F-4D97-AF65-F5344CB8AC3E}">
        <p14:creationId xmlns:p14="http://schemas.microsoft.com/office/powerpoint/2010/main" val="1855563031"/>
      </p:ext>
    </p:extLst>
  </p:cSld>
  <p:clrMapOvr>
    <a:masterClrMapping/>
  </p:clrMapOvr>
  <p:transition xmlns:p14="http://schemas.microsoft.com/office/powerpoint/2010/main"/>
</p:sldLayout>
</file>

<file path=ppt/slideLayouts/slideLayout7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816740383"/>
      </p:ext>
    </p:extLst>
  </p:cSld>
  <p:clrMapOvr>
    <a:masterClrMapping/>
  </p:clrMapOvr>
  <p:transition xmlns:p14="http://schemas.microsoft.com/office/powerpoint/2010/main"/>
</p:sldLayout>
</file>

<file path=ppt/slideLayouts/slideLayout7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50875" y="388938"/>
            <a:ext cx="4278313" cy="1652587"/>
          </a:xfrm>
          <a:prstGeom prst="rect">
            <a:avLst/>
          </a:prstGeom>
        </p:spPr>
        <p:txBody>
          <a:bodyPr vert="horz"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5084763" y="388938"/>
            <a:ext cx="7269162" cy="832326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50875" y="2041525"/>
            <a:ext cx="4278313" cy="667067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702482795"/>
      </p:ext>
    </p:extLst>
  </p:cSld>
  <p:clrMapOvr>
    <a:masterClrMapping/>
  </p:clrMapOvr>
  <p:transition xmlns:p14="http://schemas.microsoft.com/office/powerpoint/2010/main"/>
</p:sldLayout>
</file>

<file path=ppt/slideLayouts/slideLayout7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49525" y="6827838"/>
            <a:ext cx="7802563" cy="806450"/>
          </a:xfrm>
          <a:prstGeom prst="rect">
            <a:avLst/>
          </a:prstGeom>
        </p:spPr>
        <p:txBody>
          <a:bodyPr vert="horz"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549525" y="871538"/>
            <a:ext cx="7802563" cy="58515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sym typeface="Helvetica Neue" charset="0"/>
            </a:endParaRPr>
          </a:p>
        </p:txBody>
      </p:sp>
      <p:sp>
        <p:nvSpPr>
          <p:cNvPr id="4" name="Text Placeholder 3"/>
          <p:cNvSpPr>
            <a:spLocks noGrp="1"/>
          </p:cNvSpPr>
          <p:nvPr>
            <p:ph type="body" sz="half" idx="2"/>
          </p:nvPr>
        </p:nvSpPr>
        <p:spPr>
          <a:xfrm>
            <a:off x="2549525" y="7634288"/>
            <a:ext cx="7802563" cy="114458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3797255469"/>
      </p:ext>
    </p:extLst>
  </p:cSld>
  <p:clrMapOvr>
    <a:masterClrMapping/>
  </p:clrMapOvr>
  <p:transition xmlns:p14="http://schemas.microsoft.com/office/powerpoint/2010/main"/>
</p:sldLayout>
</file>

<file path=ppt/slideLayouts/slideLayout7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650875" y="390525"/>
            <a:ext cx="11703050" cy="1625600"/>
          </a:xfrm>
          <a:prstGeom prst="rect">
            <a:avLst/>
          </a:prstGeom>
        </p:spPr>
        <p:txBody>
          <a:bodyPr vert="horz"/>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401479505"/>
      </p:ext>
    </p:extLst>
  </p:cSld>
  <p:clrMapOvr>
    <a:masterClrMapping/>
  </p:clrMapOvr>
  <p:transition xmlns:p14="http://schemas.microsoft.com/office/powerpoint/2010/main"/>
</p:sldLayout>
</file>

<file path=ppt/slideLayouts/slideLayout7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374188" y="390525"/>
            <a:ext cx="2979737" cy="9236075"/>
          </a:xfrm>
          <a:prstGeom prst="rect">
            <a:avLst/>
          </a:prstGeo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31800" y="390525"/>
            <a:ext cx="8789988" cy="923607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161946869"/>
      </p:ext>
    </p:extLst>
  </p:cSld>
  <p:clrMapOvr>
    <a:masterClrMapping/>
  </p:clrMapOvr>
  <p:transition xmlns:p14="http://schemas.microsoft.com/office/powerpoint/2010/main"/>
</p:sldLayout>
</file>

<file path=ppt/slideLayouts/slideLayout7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74725" y="3030538"/>
            <a:ext cx="11055350" cy="2090737"/>
          </a:xfrm>
          <a:prstGeom prst="rect">
            <a:avLst/>
          </a:prstGeom>
        </p:spPr>
        <p:txBody>
          <a:bodyPr vert="horz"/>
          <a:lstStyle/>
          <a:p>
            <a:r>
              <a:rPr lang="en-US" smtClean="0"/>
              <a:t>Click to edit Master title style</a:t>
            </a:r>
            <a:endParaRPr lang="en-US"/>
          </a:p>
        </p:txBody>
      </p:sp>
      <p:sp>
        <p:nvSpPr>
          <p:cNvPr id="3" name="Subtitle 2"/>
          <p:cNvSpPr>
            <a:spLocks noGrp="1"/>
          </p:cNvSpPr>
          <p:nvPr>
            <p:ph type="subTitle" idx="1"/>
          </p:nvPr>
        </p:nvSpPr>
        <p:spPr>
          <a:xfrm>
            <a:off x="1951038" y="5527675"/>
            <a:ext cx="9102725" cy="2492375"/>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2362604556"/>
      </p:ext>
    </p:extLst>
  </p:cSld>
  <p:clrMapOvr>
    <a:masterClrMapping/>
  </p:clrMapOvr>
  <p:transition xmlns:p14="http://schemas.microsoft.com/office/powerpoint/2010/main"/>
</p:sldLayout>
</file>

<file path=ppt/slideLayouts/slideLayout7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50875" y="390525"/>
            <a:ext cx="11703050" cy="1625600"/>
          </a:xfrm>
          <a:prstGeom prst="rect">
            <a:avLst/>
          </a:prstGeom>
        </p:spPr>
        <p:txBody>
          <a:bodyPr vert="horz"/>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081823651"/>
      </p:ext>
    </p:extLst>
  </p:cSld>
  <p:clrMapOvr>
    <a:masterClrMapping/>
  </p:clrMapOvr>
  <p:transition xmlns:p14="http://schemas.microsoft.com/office/powerpoint/2010/mai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50875" y="388938"/>
            <a:ext cx="4278313" cy="1652587"/>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5084763" y="388938"/>
            <a:ext cx="7269162" cy="832326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50875" y="2041525"/>
            <a:ext cx="4278313" cy="667067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2477864698"/>
      </p:ext>
    </p:extLst>
  </p:cSld>
  <p:clrMapOvr>
    <a:masterClrMapping/>
  </p:clrMapOvr>
  <p:transition xmlns:p14="http://schemas.microsoft.com/office/powerpoint/2010/main"/>
</p:sldLayout>
</file>

<file path=ppt/slideLayouts/slideLayout8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027113" y="6267450"/>
            <a:ext cx="11053762" cy="1936750"/>
          </a:xfrm>
          <a:prstGeom prst="rect">
            <a:avLst/>
          </a:prstGeom>
        </p:spPr>
        <p:txBody>
          <a:bodyPr vert="horz"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1027113" y="4133850"/>
            <a:ext cx="11053762" cy="213360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3508299636"/>
      </p:ext>
    </p:extLst>
  </p:cSld>
  <p:clrMapOvr>
    <a:masterClrMapping/>
  </p:clrMapOvr>
  <p:transition xmlns:p14="http://schemas.microsoft.com/office/powerpoint/2010/main"/>
</p:sldLayout>
</file>

<file path=ppt/slideLayouts/slideLayout8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50875" y="390525"/>
            <a:ext cx="11703050" cy="1625600"/>
          </a:xfrm>
          <a:prstGeom prst="rect">
            <a:avLst/>
          </a:prstGeom>
        </p:spPr>
        <p:txBody>
          <a:bodyPr vert="horz"/>
          <a:lstStyle/>
          <a:p>
            <a:r>
              <a:rPr lang="en-US" smtClean="0"/>
              <a:t>Click to edit Master title style</a:t>
            </a:r>
            <a:endParaRPr lang="en-US"/>
          </a:p>
        </p:txBody>
      </p:sp>
      <p:sp>
        <p:nvSpPr>
          <p:cNvPr id="3" name="Content Placeholder 2"/>
          <p:cNvSpPr>
            <a:spLocks noGrp="1"/>
          </p:cNvSpPr>
          <p:nvPr>
            <p:ph sz="half" idx="1"/>
          </p:nvPr>
        </p:nvSpPr>
        <p:spPr>
          <a:xfrm>
            <a:off x="431800" y="8813800"/>
            <a:ext cx="4051300" cy="812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35500" y="8813800"/>
            <a:ext cx="4051300" cy="812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4215505149"/>
      </p:ext>
    </p:extLst>
  </p:cSld>
  <p:clrMapOvr>
    <a:masterClrMapping/>
  </p:clrMapOvr>
  <p:transition xmlns:p14="http://schemas.microsoft.com/office/powerpoint/2010/main"/>
</p:sldLayout>
</file>

<file path=ppt/slideLayouts/slideLayout8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50875" y="390525"/>
            <a:ext cx="11703050" cy="1625600"/>
          </a:xfrm>
          <a:prstGeom prst="rect">
            <a:avLst/>
          </a:prstGeom>
        </p:spPr>
        <p:txBody>
          <a:bodyPr vert="horz"/>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50875" y="2182813"/>
            <a:ext cx="5745163" cy="90963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50875" y="3092450"/>
            <a:ext cx="5745163" cy="561975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605588" y="2182813"/>
            <a:ext cx="5748337" cy="90963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605588" y="3092450"/>
            <a:ext cx="5748337" cy="561975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380044854"/>
      </p:ext>
    </p:extLst>
  </p:cSld>
  <p:clrMapOvr>
    <a:masterClrMapping/>
  </p:clrMapOvr>
  <p:transition xmlns:p14="http://schemas.microsoft.com/office/powerpoint/2010/main"/>
</p:sldLayout>
</file>

<file path=ppt/slideLayouts/slideLayout8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50875" y="390525"/>
            <a:ext cx="11703050" cy="1625600"/>
          </a:xfrm>
          <a:prstGeom prst="rect">
            <a:avLst/>
          </a:prstGeom>
        </p:spPr>
        <p:txBody>
          <a:bodyPr vert="horz"/>
          <a:lstStyle/>
          <a:p>
            <a:r>
              <a:rPr lang="en-US" smtClean="0"/>
              <a:t>Click to edit Master title style</a:t>
            </a:r>
            <a:endParaRPr lang="en-US"/>
          </a:p>
        </p:txBody>
      </p:sp>
    </p:spTree>
    <p:extLst>
      <p:ext uri="{BB962C8B-B14F-4D97-AF65-F5344CB8AC3E}">
        <p14:creationId xmlns:p14="http://schemas.microsoft.com/office/powerpoint/2010/main" val="3737304160"/>
      </p:ext>
    </p:extLst>
  </p:cSld>
  <p:clrMapOvr>
    <a:masterClrMapping/>
  </p:clrMapOvr>
  <p:transition xmlns:p14="http://schemas.microsoft.com/office/powerpoint/2010/main"/>
</p:sldLayout>
</file>

<file path=ppt/slideLayouts/slideLayout8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077788571"/>
      </p:ext>
    </p:extLst>
  </p:cSld>
  <p:clrMapOvr>
    <a:masterClrMapping/>
  </p:clrMapOvr>
  <p:transition xmlns:p14="http://schemas.microsoft.com/office/powerpoint/2010/main"/>
</p:sldLayout>
</file>

<file path=ppt/slideLayouts/slideLayout8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50875" y="388938"/>
            <a:ext cx="4278313" cy="1652587"/>
          </a:xfrm>
          <a:prstGeom prst="rect">
            <a:avLst/>
          </a:prstGeom>
        </p:spPr>
        <p:txBody>
          <a:bodyPr vert="horz"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5084763" y="388938"/>
            <a:ext cx="7269162" cy="832326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50875" y="2041525"/>
            <a:ext cx="4278313" cy="667067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1137552283"/>
      </p:ext>
    </p:extLst>
  </p:cSld>
  <p:clrMapOvr>
    <a:masterClrMapping/>
  </p:clrMapOvr>
  <p:transition xmlns:p14="http://schemas.microsoft.com/office/powerpoint/2010/main"/>
</p:sldLayout>
</file>

<file path=ppt/slideLayouts/slideLayout8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49525" y="6827838"/>
            <a:ext cx="7802563" cy="806450"/>
          </a:xfrm>
          <a:prstGeom prst="rect">
            <a:avLst/>
          </a:prstGeom>
        </p:spPr>
        <p:txBody>
          <a:bodyPr vert="horz"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549525" y="871538"/>
            <a:ext cx="7802563" cy="58515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sym typeface="Helvetica Neue" charset="0"/>
            </a:endParaRPr>
          </a:p>
        </p:txBody>
      </p:sp>
      <p:sp>
        <p:nvSpPr>
          <p:cNvPr id="4" name="Text Placeholder 3"/>
          <p:cNvSpPr>
            <a:spLocks noGrp="1"/>
          </p:cNvSpPr>
          <p:nvPr>
            <p:ph type="body" sz="half" idx="2"/>
          </p:nvPr>
        </p:nvSpPr>
        <p:spPr>
          <a:xfrm>
            <a:off x="2549525" y="7634288"/>
            <a:ext cx="7802563" cy="114458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1873710546"/>
      </p:ext>
    </p:extLst>
  </p:cSld>
  <p:clrMapOvr>
    <a:masterClrMapping/>
  </p:clrMapOvr>
  <p:transition xmlns:p14="http://schemas.microsoft.com/office/powerpoint/2010/main"/>
</p:sldLayout>
</file>

<file path=ppt/slideLayouts/slideLayout8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650875" y="390525"/>
            <a:ext cx="11703050" cy="1625600"/>
          </a:xfrm>
          <a:prstGeom prst="rect">
            <a:avLst/>
          </a:prstGeom>
        </p:spPr>
        <p:txBody>
          <a:bodyPr vert="horz"/>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980895616"/>
      </p:ext>
    </p:extLst>
  </p:cSld>
  <p:clrMapOvr>
    <a:masterClrMapping/>
  </p:clrMapOvr>
  <p:transition xmlns:p14="http://schemas.microsoft.com/office/powerpoint/2010/main"/>
</p:sldLayout>
</file>

<file path=ppt/slideLayouts/slideLayout8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374188" y="390525"/>
            <a:ext cx="2979737" cy="9236075"/>
          </a:xfrm>
          <a:prstGeom prst="rect">
            <a:avLst/>
          </a:prstGeo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31800" y="390525"/>
            <a:ext cx="8789988" cy="923607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798670507"/>
      </p:ext>
    </p:extLst>
  </p:cSld>
  <p:clrMapOvr>
    <a:masterClrMapping/>
  </p:clrMapOvr>
  <p:transition xmlns:p14="http://schemas.microsoft.com/office/powerpoint/2010/main"/>
</p:sldLayout>
</file>

<file path=ppt/slideLayouts/slideLayout8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74725" y="3030538"/>
            <a:ext cx="11055350" cy="2090737"/>
          </a:xfrm>
        </p:spPr>
        <p:txBody>
          <a:bodyPr/>
          <a:lstStyle/>
          <a:p>
            <a:r>
              <a:rPr lang="en-US" smtClean="0"/>
              <a:t>Click to edit Master title style</a:t>
            </a:r>
            <a:endParaRPr lang="en-US"/>
          </a:p>
        </p:txBody>
      </p:sp>
      <p:sp>
        <p:nvSpPr>
          <p:cNvPr id="3" name="Subtitle 2"/>
          <p:cNvSpPr>
            <a:spLocks noGrp="1"/>
          </p:cNvSpPr>
          <p:nvPr>
            <p:ph type="subTitle" idx="1"/>
          </p:nvPr>
        </p:nvSpPr>
        <p:spPr>
          <a:xfrm>
            <a:off x="1951038" y="5527675"/>
            <a:ext cx="9102725" cy="2492375"/>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2243272984"/>
      </p:ext>
    </p:extLst>
  </p:cSld>
  <p:clrMapOvr>
    <a:masterClrMapping/>
  </p:clrMapOvr>
  <p:transition xmlns:p14="http://schemas.microsoft.com/office/powerpoint/2010/mai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49525" y="6827838"/>
            <a:ext cx="7802563" cy="806450"/>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549525" y="871538"/>
            <a:ext cx="7802563" cy="58515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sym typeface="Helvetica Neue" charset="0"/>
            </a:endParaRPr>
          </a:p>
        </p:txBody>
      </p:sp>
      <p:sp>
        <p:nvSpPr>
          <p:cNvPr id="4" name="Text Placeholder 3"/>
          <p:cNvSpPr>
            <a:spLocks noGrp="1"/>
          </p:cNvSpPr>
          <p:nvPr>
            <p:ph type="body" sz="half" idx="2"/>
          </p:nvPr>
        </p:nvSpPr>
        <p:spPr>
          <a:xfrm>
            <a:off x="2549525" y="7634288"/>
            <a:ext cx="7802563" cy="114458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991335768"/>
      </p:ext>
    </p:extLst>
  </p:cSld>
  <p:clrMapOvr>
    <a:masterClrMapping/>
  </p:clrMapOvr>
  <p:transition xmlns:p14="http://schemas.microsoft.com/office/powerpoint/2010/main"/>
</p:sldLayout>
</file>

<file path=ppt/slideLayouts/slideLayout9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212553765"/>
      </p:ext>
    </p:extLst>
  </p:cSld>
  <p:clrMapOvr>
    <a:masterClrMapping/>
  </p:clrMapOvr>
  <p:transition xmlns:p14="http://schemas.microsoft.com/office/powerpoint/2010/main"/>
</p:sldLayout>
</file>

<file path=ppt/slideLayouts/slideLayout9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027113" y="6267450"/>
            <a:ext cx="11053762" cy="1936750"/>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1027113" y="4133850"/>
            <a:ext cx="11053762" cy="213360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1918881072"/>
      </p:ext>
    </p:extLst>
  </p:cSld>
  <p:clrMapOvr>
    <a:masterClrMapping/>
  </p:clrMapOvr>
  <p:transition xmlns:p14="http://schemas.microsoft.com/office/powerpoint/2010/main"/>
</p:sldLayout>
</file>

<file path=ppt/slideLayouts/slideLayout9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571500" y="2324100"/>
            <a:ext cx="2463800" cy="65659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3187700" y="2324100"/>
            <a:ext cx="2463800" cy="65659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999512082"/>
      </p:ext>
    </p:extLst>
  </p:cSld>
  <p:clrMapOvr>
    <a:masterClrMapping/>
  </p:clrMapOvr>
  <p:transition xmlns:p14="http://schemas.microsoft.com/office/powerpoint/2010/main"/>
</p:sldLayout>
</file>

<file path=ppt/slideLayouts/slideLayout9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50875" y="390525"/>
            <a:ext cx="11703050" cy="16256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50875" y="2182813"/>
            <a:ext cx="5745163" cy="90963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50875" y="3092450"/>
            <a:ext cx="5745163" cy="561975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605588" y="2182813"/>
            <a:ext cx="5748337" cy="90963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605588" y="3092450"/>
            <a:ext cx="5748337" cy="561975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419930122"/>
      </p:ext>
    </p:extLst>
  </p:cSld>
  <p:clrMapOvr>
    <a:masterClrMapping/>
  </p:clrMapOvr>
  <p:transition xmlns:p14="http://schemas.microsoft.com/office/powerpoint/2010/main"/>
</p:sldLayout>
</file>

<file path=ppt/slideLayouts/slideLayout9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2101935475"/>
      </p:ext>
    </p:extLst>
  </p:cSld>
  <p:clrMapOvr>
    <a:masterClrMapping/>
  </p:clrMapOvr>
  <p:transition xmlns:p14="http://schemas.microsoft.com/office/powerpoint/2010/main"/>
</p:sldLayout>
</file>

<file path=ppt/slideLayouts/slideLayout9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515160491"/>
      </p:ext>
    </p:extLst>
  </p:cSld>
  <p:clrMapOvr>
    <a:masterClrMapping/>
  </p:clrMapOvr>
  <p:transition xmlns:p14="http://schemas.microsoft.com/office/powerpoint/2010/main"/>
</p:sldLayout>
</file>

<file path=ppt/slideLayouts/slideLayout9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50875" y="388938"/>
            <a:ext cx="4278313" cy="1652587"/>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5084763" y="388938"/>
            <a:ext cx="7269162" cy="832326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50875" y="2041525"/>
            <a:ext cx="4278313" cy="667067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3235433243"/>
      </p:ext>
    </p:extLst>
  </p:cSld>
  <p:clrMapOvr>
    <a:masterClrMapping/>
  </p:clrMapOvr>
  <p:transition xmlns:p14="http://schemas.microsoft.com/office/powerpoint/2010/main"/>
</p:sldLayout>
</file>

<file path=ppt/slideLayouts/slideLayout9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49525" y="6827838"/>
            <a:ext cx="7802563" cy="806450"/>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549525" y="871538"/>
            <a:ext cx="7802563" cy="58515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sym typeface="Helvetica Neue" charset="0"/>
            </a:endParaRPr>
          </a:p>
        </p:txBody>
      </p:sp>
      <p:sp>
        <p:nvSpPr>
          <p:cNvPr id="4" name="Text Placeholder 3"/>
          <p:cNvSpPr>
            <a:spLocks noGrp="1"/>
          </p:cNvSpPr>
          <p:nvPr>
            <p:ph type="body" sz="half" idx="2"/>
          </p:nvPr>
        </p:nvSpPr>
        <p:spPr>
          <a:xfrm>
            <a:off x="2549525" y="7634288"/>
            <a:ext cx="7802563" cy="114458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4252520649"/>
      </p:ext>
    </p:extLst>
  </p:cSld>
  <p:clrMapOvr>
    <a:masterClrMapping/>
  </p:clrMapOvr>
  <p:transition xmlns:p14="http://schemas.microsoft.com/office/powerpoint/2010/main"/>
</p:sldLayout>
</file>

<file path=ppt/slideLayouts/slideLayout9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4245926954"/>
      </p:ext>
    </p:extLst>
  </p:cSld>
  <p:clrMapOvr>
    <a:masterClrMapping/>
  </p:clrMapOvr>
  <p:transition xmlns:p14="http://schemas.microsoft.com/office/powerpoint/2010/main"/>
</p:sldLayout>
</file>

<file path=ppt/slideLayouts/slideLayout9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381500" y="330200"/>
            <a:ext cx="1270000" cy="85598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571500" y="330200"/>
            <a:ext cx="3657600" cy="85598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223055389"/>
      </p:ext>
    </p:extLst>
  </p:cSld>
  <p:clrMapOvr>
    <a:masterClrMapping/>
  </p:clrMapOvr>
  <p:transition xmlns:p14="http://schemas.microsoft.com/office/powerpoint/2010/main"/>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3" Type="http://schemas.openxmlformats.org/officeDocument/2006/relationships/image" Target="../media/image1.pn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_rels/slideMaster10.xml.rels><?xml version="1.0" encoding="UTF-8" standalone="yes"?>
<Relationships xmlns="http://schemas.openxmlformats.org/package/2006/relationships"><Relationship Id="rId11" Type="http://schemas.openxmlformats.org/officeDocument/2006/relationships/slideLayout" Target="../slideLayouts/slideLayout110.xml"/><Relationship Id="rId12" Type="http://schemas.openxmlformats.org/officeDocument/2006/relationships/theme" Target="../theme/theme10.xml"/><Relationship Id="rId1" Type="http://schemas.openxmlformats.org/officeDocument/2006/relationships/slideLayout" Target="../slideLayouts/slideLayout100.xml"/><Relationship Id="rId2" Type="http://schemas.openxmlformats.org/officeDocument/2006/relationships/slideLayout" Target="../slideLayouts/slideLayout101.xml"/><Relationship Id="rId3" Type="http://schemas.openxmlformats.org/officeDocument/2006/relationships/slideLayout" Target="../slideLayouts/slideLayout102.xml"/><Relationship Id="rId4" Type="http://schemas.openxmlformats.org/officeDocument/2006/relationships/slideLayout" Target="../slideLayouts/slideLayout103.xml"/><Relationship Id="rId5" Type="http://schemas.openxmlformats.org/officeDocument/2006/relationships/slideLayout" Target="../slideLayouts/slideLayout104.xml"/><Relationship Id="rId6" Type="http://schemas.openxmlformats.org/officeDocument/2006/relationships/slideLayout" Target="../slideLayouts/slideLayout105.xml"/><Relationship Id="rId7" Type="http://schemas.openxmlformats.org/officeDocument/2006/relationships/slideLayout" Target="../slideLayouts/slideLayout106.xml"/><Relationship Id="rId8" Type="http://schemas.openxmlformats.org/officeDocument/2006/relationships/slideLayout" Target="../slideLayouts/slideLayout107.xml"/><Relationship Id="rId9" Type="http://schemas.openxmlformats.org/officeDocument/2006/relationships/slideLayout" Target="../slideLayouts/slideLayout108.xml"/><Relationship Id="rId10" Type="http://schemas.openxmlformats.org/officeDocument/2006/relationships/slideLayout" Target="../slideLayouts/slideLayout109.xml"/></Relationships>
</file>

<file path=ppt/slideMasters/_rels/slideMaster11.xml.rels><?xml version="1.0" encoding="UTF-8" standalone="yes"?>
<Relationships xmlns="http://schemas.openxmlformats.org/package/2006/relationships"><Relationship Id="rId11" Type="http://schemas.openxmlformats.org/officeDocument/2006/relationships/slideLayout" Target="../slideLayouts/slideLayout121.xml"/><Relationship Id="rId12" Type="http://schemas.openxmlformats.org/officeDocument/2006/relationships/theme" Target="../theme/theme11.xml"/><Relationship Id="rId1" Type="http://schemas.openxmlformats.org/officeDocument/2006/relationships/slideLayout" Target="../slideLayouts/slideLayout111.xml"/><Relationship Id="rId2" Type="http://schemas.openxmlformats.org/officeDocument/2006/relationships/slideLayout" Target="../slideLayouts/slideLayout112.xml"/><Relationship Id="rId3" Type="http://schemas.openxmlformats.org/officeDocument/2006/relationships/slideLayout" Target="../slideLayouts/slideLayout113.xml"/><Relationship Id="rId4" Type="http://schemas.openxmlformats.org/officeDocument/2006/relationships/slideLayout" Target="../slideLayouts/slideLayout114.xml"/><Relationship Id="rId5" Type="http://schemas.openxmlformats.org/officeDocument/2006/relationships/slideLayout" Target="../slideLayouts/slideLayout115.xml"/><Relationship Id="rId6" Type="http://schemas.openxmlformats.org/officeDocument/2006/relationships/slideLayout" Target="../slideLayouts/slideLayout116.xml"/><Relationship Id="rId7" Type="http://schemas.openxmlformats.org/officeDocument/2006/relationships/slideLayout" Target="../slideLayouts/slideLayout117.xml"/><Relationship Id="rId8" Type="http://schemas.openxmlformats.org/officeDocument/2006/relationships/slideLayout" Target="../slideLayouts/slideLayout118.xml"/><Relationship Id="rId9" Type="http://schemas.openxmlformats.org/officeDocument/2006/relationships/slideLayout" Target="../slideLayouts/slideLayout119.xml"/><Relationship Id="rId10" Type="http://schemas.openxmlformats.org/officeDocument/2006/relationships/slideLayout" Target="../slideLayouts/slideLayout120.xml"/></Relationships>
</file>

<file path=ppt/slideMasters/_rels/slideMaster12.xml.rels><?xml version="1.0" encoding="UTF-8" standalone="yes"?>
<Relationships xmlns="http://schemas.openxmlformats.org/package/2006/relationships"><Relationship Id="rId11" Type="http://schemas.openxmlformats.org/officeDocument/2006/relationships/slideLayout" Target="../slideLayouts/slideLayout132.xml"/><Relationship Id="rId12" Type="http://schemas.openxmlformats.org/officeDocument/2006/relationships/theme" Target="../theme/theme12.xml"/><Relationship Id="rId1" Type="http://schemas.openxmlformats.org/officeDocument/2006/relationships/slideLayout" Target="../slideLayouts/slideLayout122.xml"/><Relationship Id="rId2" Type="http://schemas.openxmlformats.org/officeDocument/2006/relationships/slideLayout" Target="../slideLayouts/slideLayout123.xml"/><Relationship Id="rId3" Type="http://schemas.openxmlformats.org/officeDocument/2006/relationships/slideLayout" Target="../slideLayouts/slideLayout124.xml"/><Relationship Id="rId4" Type="http://schemas.openxmlformats.org/officeDocument/2006/relationships/slideLayout" Target="../slideLayouts/slideLayout125.xml"/><Relationship Id="rId5" Type="http://schemas.openxmlformats.org/officeDocument/2006/relationships/slideLayout" Target="../slideLayouts/slideLayout126.xml"/><Relationship Id="rId6" Type="http://schemas.openxmlformats.org/officeDocument/2006/relationships/slideLayout" Target="../slideLayouts/slideLayout127.xml"/><Relationship Id="rId7" Type="http://schemas.openxmlformats.org/officeDocument/2006/relationships/slideLayout" Target="../slideLayouts/slideLayout128.xml"/><Relationship Id="rId8" Type="http://schemas.openxmlformats.org/officeDocument/2006/relationships/slideLayout" Target="../slideLayouts/slideLayout129.xml"/><Relationship Id="rId9" Type="http://schemas.openxmlformats.org/officeDocument/2006/relationships/slideLayout" Target="../slideLayouts/slideLayout130.xml"/><Relationship Id="rId10" Type="http://schemas.openxmlformats.org/officeDocument/2006/relationships/slideLayout" Target="../slideLayouts/slideLayout131.xml"/></Relationships>
</file>

<file path=ppt/slideMasters/_rels/slideMaster13.xml.rels><?xml version="1.0" encoding="UTF-8" standalone="yes"?>
<Relationships xmlns="http://schemas.openxmlformats.org/package/2006/relationships"><Relationship Id="rId11" Type="http://schemas.openxmlformats.org/officeDocument/2006/relationships/slideLayout" Target="../slideLayouts/slideLayout143.xml"/><Relationship Id="rId12" Type="http://schemas.openxmlformats.org/officeDocument/2006/relationships/theme" Target="../theme/theme13.xml"/><Relationship Id="rId1" Type="http://schemas.openxmlformats.org/officeDocument/2006/relationships/slideLayout" Target="../slideLayouts/slideLayout133.xml"/><Relationship Id="rId2" Type="http://schemas.openxmlformats.org/officeDocument/2006/relationships/slideLayout" Target="../slideLayouts/slideLayout134.xml"/><Relationship Id="rId3" Type="http://schemas.openxmlformats.org/officeDocument/2006/relationships/slideLayout" Target="../slideLayouts/slideLayout135.xml"/><Relationship Id="rId4" Type="http://schemas.openxmlformats.org/officeDocument/2006/relationships/slideLayout" Target="../slideLayouts/slideLayout136.xml"/><Relationship Id="rId5" Type="http://schemas.openxmlformats.org/officeDocument/2006/relationships/slideLayout" Target="../slideLayouts/slideLayout137.xml"/><Relationship Id="rId6" Type="http://schemas.openxmlformats.org/officeDocument/2006/relationships/slideLayout" Target="../slideLayouts/slideLayout138.xml"/><Relationship Id="rId7" Type="http://schemas.openxmlformats.org/officeDocument/2006/relationships/slideLayout" Target="../slideLayouts/slideLayout139.xml"/><Relationship Id="rId8" Type="http://schemas.openxmlformats.org/officeDocument/2006/relationships/slideLayout" Target="../slideLayouts/slideLayout140.xml"/><Relationship Id="rId9" Type="http://schemas.openxmlformats.org/officeDocument/2006/relationships/slideLayout" Target="../slideLayouts/slideLayout141.xml"/><Relationship Id="rId10" Type="http://schemas.openxmlformats.org/officeDocument/2006/relationships/slideLayout" Target="../slideLayouts/slideLayout142.xml"/></Relationships>
</file>

<file path=ppt/slideMasters/_rels/slideMaster14.xml.rels><?xml version="1.0" encoding="UTF-8" standalone="yes"?>
<Relationships xmlns="http://schemas.openxmlformats.org/package/2006/relationships"><Relationship Id="rId11" Type="http://schemas.openxmlformats.org/officeDocument/2006/relationships/slideLayout" Target="../slideLayouts/slideLayout154.xml"/><Relationship Id="rId12" Type="http://schemas.openxmlformats.org/officeDocument/2006/relationships/theme" Target="../theme/theme14.xml"/><Relationship Id="rId1" Type="http://schemas.openxmlformats.org/officeDocument/2006/relationships/slideLayout" Target="../slideLayouts/slideLayout144.xml"/><Relationship Id="rId2" Type="http://schemas.openxmlformats.org/officeDocument/2006/relationships/slideLayout" Target="../slideLayouts/slideLayout145.xml"/><Relationship Id="rId3" Type="http://schemas.openxmlformats.org/officeDocument/2006/relationships/slideLayout" Target="../slideLayouts/slideLayout146.xml"/><Relationship Id="rId4" Type="http://schemas.openxmlformats.org/officeDocument/2006/relationships/slideLayout" Target="../slideLayouts/slideLayout147.xml"/><Relationship Id="rId5" Type="http://schemas.openxmlformats.org/officeDocument/2006/relationships/slideLayout" Target="../slideLayouts/slideLayout148.xml"/><Relationship Id="rId6" Type="http://schemas.openxmlformats.org/officeDocument/2006/relationships/slideLayout" Target="../slideLayouts/slideLayout149.xml"/><Relationship Id="rId7" Type="http://schemas.openxmlformats.org/officeDocument/2006/relationships/slideLayout" Target="../slideLayouts/slideLayout150.xml"/><Relationship Id="rId8" Type="http://schemas.openxmlformats.org/officeDocument/2006/relationships/slideLayout" Target="../slideLayouts/slideLayout151.xml"/><Relationship Id="rId9" Type="http://schemas.openxmlformats.org/officeDocument/2006/relationships/slideLayout" Target="../slideLayouts/slideLayout152.xml"/><Relationship Id="rId10" Type="http://schemas.openxmlformats.org/officeDocument/2006/relationships/slideLayout" Target="../slideLayouts/slideLayout153.xml"/></Relationships>
</file>

<file path=ppt/slideMasters/_rels/slideMaster15.xml.rels><?xml version="1.0" encoding="UTF-8" standalone="yes"?>
<Relationships xmlns="http://schemas.openxmlformats.org/package/2006/relationships"><Relationship Id="rId11" Type="http://schemas.openxmlformats.org/officeDocument/2006/relationships/slideLayout" Target="../slideLayouts/slideLayout165.xml"/><Relationship Id="rId12" Type="http://schemas.openxmlformats.org/officeDocument/2006/relationships/theme" Target="../theme/theme15.xml"/><Relationship Id="rId1" Type="http://schemas.openxmlformats.org/officeDocument/2006/relationships/slideLayout" Target="../slideLayouts/slideLayout155.xml"/><Relationship Id="rId2" Type="http://schemas.openxmlformats.org/officeDocument/2006/relationships/slideLayout" Target="../slideLayouts/slideLayout156.xml"/><Relationship Id="rId3" Type="http://schemas.openxmlformats.org/officeDocument/2006/relationships/slideLayout" Target="../slideLayouts/slideLayout157.xml"/><Relationship Id="rId4" Type="http://schemas.openxmlformats.org/officeDocument/2006/relationships/slideLayout" Target="../slideLayouts/slideLayout158.xml"/><Relationship Id="rId5" Type="http://schemas.openxmlformats.org/officeDocument/2006/relationships/slideLayout" Target="../slideLayouts/slideLayout159.xml"/><Relationship Id="rId6" Type="http://schemas.openxmlformats.org/officeDocument/2006/relationships/slideLayout" Target="../slideLayouts/slideLayout160.xml"/><Relationship Id="rId7" Type="http://schemas.openxmlformats.org/officeDocument/2006/relationships/slideLayout" Target="../slideLayouts/slideLayout161.xml"/><Relationship Id="rId8" Type="http://schemas.openxmlformats.org/officeDocument/2006/relationships/slideLayout" Target="../slideLayouts/slideLayout162.xml"/><Relationship Id="rId9" Type="http://schemas.openxmlformats.org/officeDocument/2006/relationships/slideLayout" Target="../slideLayouts/slideLayout163.xml"/><Relationship Id="rId10" Type="http://schemas.openxmlformats.org/officeDocument/2006/relationships/slideLayout" Target="../slideLayouts/slideLayout164.xml"/></Relationships>
</file>

<file path=ppt/slideMasters/_rels/slideMaster16.xml.rels><?xml version="1.0" encoding="UTF-8" standalone="yes"?>
<Relationships xmlns="http://schemas.openxmlformats.org/package/2006/relationships"><Relationship Id="rId11" Type="http://schemas.openxmlformats.org/officeDocument/2006/relationships/slideLayout" Target="../slideLayouts/slideLayout176.xml"/><Relationship Id="rId12" Type="http://schemas.openxmlformats.org/officeDocument/2006/relationships/theme" Target="../theme/theme16.xml"/><Relationship Id="rId1" Type="http://schemas.openxmlformats.org/officeDocument/2006/relationships/slideLayout" Target="../slideLayouts/slideLayout166.xml"/><Relationship Id="rId2" Type="http://schemas.openxmlformats.org/officeDocument/2006/relationships/slideLayout" Target="../slideLayouts/slideLayout167.xml"/><Relationship Id="rId3" Type="http://schemas.openxmlformats.org/officeDocument/2006/relationships/slideLayout" Target="../slideLayouts/slideLayout168.xml"/><Relationship Id="rId4" Type="http://schemas.openxmlformats.org/officeDocument/2006/relationships/slideLayout" Target="../slideLayouts/slideLayout169.xml"/><Relationship Id="rId5" Type="http://schemas.openxmlformats.org/officeDocument/2006/relationships/slideLayout" Target="../slideLayouts/slideLayout170.xml"/><Relationship Id="rId6" Type="http://schemas.openxmlformats.org/officeDocument/2006/relationships/slideLayout" Target="../slideLayouts/slideLayout171.xml"/><Relationship Id="rId7" Type="http://schemas.openxmlformats.org/officeDocument/2006/relationships/slideLayout" Target="../slideLayouts/slideLayout172.xml"/><Relationship Id="rId8" Type="http://schemas.openxmlformats.org/officeDocument/2006/relationships/slideLayout" Target="../slideLayouts/slideLayout173.xml"/><Relationship Id="rId9" Type="http://schemas.openxmlformats.org/officeDocument/2006/relationships/slideLayout" Target="../slideLayouts/slideLayout174.xml"/><Relationship Id="rId10" Type="http://schemas.openxmlformats.org/officeDocument/2006/relationships/slideLayout" Target="../slideLayouts/slideLayout175.xml"/></Relationships>
</file>

<file path=ppt/slideMasters/_rels/slideMaster17.xml.rels><?xml version="1.0" encoding="UTF-8" standalone="yes"?>
<Relationships xmlns="http://schemas.openxmlformats.org/package/2006/relationships"><Relationship Id="rId11" Type="http://schemas.openxmlformats.org/officeDocument/2006/relationships/slideLayout" Target="../slideLayouts/slideLayout187.xml"/><Relationship Id="rId12" Type="http://schemas.openxmlformats.org/officeDocument/2006/relationships/theme" Target="../theme/theme17.xml"/><Relationship Id="rId1" Type="http://schemas.openxmlformats.org/officeDocument/2006/relationships/slideLayout" Target="../slideLayouts/slideLayout177.xml"/><Relationship Id="rId2" Type="http://schemas.openxmlformats.org/officeDocument/2006/relationships/slideLayout" Target="../slideLayouts/slideLayout178.xml"/><Relationship Id="rId3" Type="http://schemas.openxmlformats.org/officeDocument/2006/relationships/slideLayout" Target="../slideLayouts/slideLayout179.xml"/><Relationship Id="rId4" Type="http://schemas.openxmlformats.org/officeDocument/2006/relationships/slideLayout" Target="../slideLayouts/slideLayout180.xml"/><Relationship Id="rId5" Type="http://schemas.openxmlformats.org/officeDocument/2006/relationships/slideLayout" Target="../slideLayouts/slideLayout181.xml"/><Relationship Id="rId6" Type="http://schemas.openxmlformats.org/officeDocument/2006/relationships/slideLayout" Target="../slideLayouts/slideLayout182.xml"/><Relationship Id="rId7" Type="http://schemas.openxmlformats.org/officeDocument/2006/relationships/slideLayout" Target="../slideLayouts/slideLayout183.xml"/><Relationship Id="rId8" Type="http://schemas.openxmlformats.org/officeDocument/2006/relationships/slideLayout" Target="../slideLayouts/slideLayout184.xml"/><Relationship Id="rId9" Type="http://schemas.openxmlformats.org/officeDocument/2006/relationships/slideLayout" Target="../slideLayouts/slideLayout185.xml"/><Relationship Id="rId10" Type="http://schemas.openxmlformats.org/officeDocument/2006/relationships/slideLayout" Target="../slideLayouts/slideLayout186.xml"/></Relationships>
</file>

<file path=ppt/slideMasters/_rels/slideMaster18.xml.rels><?xml version="1.0" encoding="UTF-8" standalone="yes"?>
<Relationships xmlns="http://schemas.openxmlformats.org/package/2006/relationships"><Relationship Id="rId11" Type="http://schemas.openxmlformats.org/officeDocument/2006/relationships/slideLayout" Target="../slideLayouts/slideLayout198.xml"/><Relationship Id="rId12" Type="http://schemas.openxmlformats.org/officeDocument/2006/relationships/theme" Target="../theme/theme18.xml"/><Relationship Id="rId1" Type="http://schemas.openxmlformats.org/officeDocument/2006/relationships/slideLayout" Target="../slideLayouts/slideLayout188.xml"/><Relationship Id="rId2" Type="http://schemas.openxmlformats.org/officeDocument/2006/relationships/slideLayout" Target="../slideLayouts/slideLayout189.xml"/><Relationship Id="rId3" Type="http://schemas.openxmlformats.org/officeDocument/2006/relationships/slideLayout" Target="../slideLayouts/slideLayout190.xml"/><Relationship Id="rId4" Type="http://schemas.openxmlformats.org/officeDocument/2006/relationships/slideLayout" Target="../slideLayouts/slideLayout191.xml"/><Relationship Id="rId5" Type="http://schemas.openxmlformats.org/officeDocument/2006/relationships/slideLayout" Target="../slideLayouts/slideLayout192.xml"/><Relationship Id="rId6" Type="http://schemas.openxmlformats.org/officeDocument/2006/relationships/slideLayout" Target="../slideLayouts/slideLayout193.xml"/><Relationship Id="rId7" Type="http://schemas.openxmlformats.org/officeDocument/2006/relationships/slideLayout" Target="../slideLayouts/slideLayout194.xml"/><Relationship Id="rId8" Type="http://schemas.openxmlformats.org/officeDocument/2006/relationships/slideLayout" Target="../slideLayouts/slideLayout195.xml"/><Relationship Id="rId9" Type="http://schemas.openxmlformats.org/officeDocument/2006/relationships/slideLayout" Target="../slideLayouts/slideLayout196.xml"/><Relationship Id="rId10" Type="http://schemas.openxmlformats.org/officeDocument/2006/relationships/slideLayout" Target="../slideLayouts/slideLayout197.xml"/></Relationships>
</file>

<file path=ppt/slideMasters/_rels/slideMaster19.xml.rels><?xml version="1.0" encoding="UTF-8" standalone="yes"?>
<Relationships xmlns="http://schemas.openxmlformats.org/package/2006/relationships"><Relationship Id="rId11" Type="http://schemas.openxmlformats.org/officeDocument/2006/relationships/slideLayout" Target="../slideLayouts/slideLayout209.xml"/><Relationship Id="rId12" Type="http://schemas.openxmlformats.org/officeDocument/2006/relationships/theme" Target="../theme/theme19.xml"/><Relationship Id="rId1" Type="http://schemas.openxmlformats.org/officeDocument/2006/relationships/slideLayout" Target="../slideLayouts/slideLayout199.xml"/><Relationship Id="rId2" Type="http://schemas.openxmlformats.org/officeDocument/2006/relationships/slideLayout" Target="../slideLayouts/slideLayout200.xml"/><Relationship Id="rId3" Type="http://schemas.openxmlformats.org/officeDocument/2006/relationships/slideLayout" Target="../slideLayouts/slideLayout201.xml"/><Relationship Id="rId4" Type="http://schemas.openxmlformats.org/officeDocument/2006/relationships/slideLayout" Target="../slideLayouts/slideLayout202.xml"/><Relationship Id="rId5" Type="http://schemas.openxmlformats.org/officeDocument/2006/relationships/slideLayout" Target="../slideLayouts/slideLayout203.xml"/><Relationship Id="rId6" Type="http://schemas.openxmlformats.org/officeDocument/2006/relationships/slideLayout" Target="../slideLayouts/slideLayout204.xml"/><Relationship Id="rId7" Type="http://schemas.openxmlformats.org/officeDocument/2006/relationships/slideLayout" Target="../slideLayouts/slideLayout205.xml"/><Relationship Id="rId8" Type="http://schemas.openxmlformats.org/officeDocument/2006/relationships/slideLayout" Target="../slideLayouts/slideLayout206.xml"/><Relationship Id="rId9" Type="http://schemas.openxmlformats.org/officeDocument/2006/relationships/slideLayout" Target="../slideLayouts/slideLayout207.xml"/><Relationship Id="rId10" Type="http://schemas.openxmlformats.org/officeDocument/2006/relationships/slideLayout" Target="../slideLayouts/slideLayout208.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22.xml"/><Relationship Id="rId12" Type="http://schemas.openxmlformats.org/officeDocument/2006/relationships/theme" Target="../theme/theme2.xml"/><Relationship Id="rId13" Type="http://schemas.openxmlformats.org/officeDocument/2006/relationships/image" Target="../media/image1.png"/><Relationship Id="rId1" Type="http://schemas.openxmlformats.org/officeDocument/2006/relationships/slideLayout" Target="../slideLayouts/slideLayout12.xml"/><Relationship Id="rId2" Type="http://schemas.openxmlformats.org/officeDocument/2006/relationships/slideLayout" Target="../slideLayouts/slideLayout13.xml"/><Relationship Id="rId3" Type="http://schemas.openxmlformats.org/officeDocument/2006/relationships/slideLayout" Target="../slideLayouts/slideLayout14.xml"/><Relationship Id="rId4" Type="http://schemas.openxmlformats.org/officeDocument/2006/relationships/slideLayout" Target="../slideLayouts/slideLayout15.xml"/><Relationship Id="rId5" Type="http://schemas.openxmlformats.org/officeDocument/2006/relationships/slideLayout" Target="../slideLayouts/slideLayout16.xml"/><Relationship Id="rId6" Type="http://schemas.openxmlformats.org/officeDocument/2006/relationships/slideLayout" Target="../slideLayouts/slideLayout17.xml"/><Relationship Id="rId7" Type="http://schemas.openxmlformats.org/officeDocument/2006/relationships/slideLayout" Target="../slideLayouts/slideLayout18.xml"/><Relationship Id="rId8" Type="http://schemas.openxmlformats.org/officeDocument/2006/relationships/slideLayout" Target="../slideLayouts/slideLayout19.xml"/><Relationship Id="rId9" Type="http://schemas.openxmlformats.org/officeDocument/2006/relationships/slideLayout" Target="../slideLayouts/slideLayout20.xml"/><Relationship Id="rId10"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11" Type="http://schemas.openxmlformats.org/officeDocument/2006/relationships/slideLayout" Target="../slideLayouts/slideLayout33.xml"/><Relationship Id="rId12" Type="http://schemas.openxmlformats.org/officeDocument/2006/relationships/theme" Target="../theme/theme3.xml"/><Relationship Id="rId1" Type="http://schemas.openxmlformats.org/officeDocument/2006/relationships/slideLayout" Target="../slideLayouts/slideLayout23.xml"/><Relationship Id="rId2" Type="http://schemas.openxmlformats.org/officeDocument/2006/relationships/slideLayout" Target="../slideLayouts/slideLayout24.xml"/><Relationship Id="rId3" Type="http://schemas.openxmlformats.org/officeDocument/2006/relationships/slideLayout" Target="../slideLayouts/slideLayout25.xml"/><Relationship Id="rId4" Type="http://schemas.openxmlformats.org/officeDocument/2006/relationships/slideLayout" Target="../slideLayouts/slideLayout26.xml"/><Relationship Id="rId5" Type="http://schemas.openxmlformats.org/officeDocument/2006/relationships/slideLayout" Target="../slideLayouts/slideLayout27.xml"/><Relationship Id="rId6" Type="http://schemas.openxmlformats.org/officeDocument/2006/relationships/slideLayout" Target="../slideLayouts/slideLayout28.xml"/><Relationship Id="rId7" Type="http://schemas.openxmlformats.org/officeDocument/2006/relationships/slideLayout" Target="../slideLayouts/slideLayout29.xml"/><Relationship Id="rId8" Type="http://schemas.openxmlformats.org/officeDocument/2006/relationships/slideLayout" Target="../slideLayouts/slideLayout30.xml"/><Relationship Id="rId9" Type="http://schemas.openxmlformats.org/officeDocument/2006/relationships/slideLayout" Target="../slideLayouts/slideLayout31.xml"/><Relationship Id="rId10" Type="http://schemas.openxmlformats.org/officeDocument/2006/relationships/slideLayout" Target="../slideLayouts/slideLayout32.xml"/></Relationships>
</file>

<file path=ppt/slideMasters/_rels/slideMaster4.xml.rels><?xml version="1.0" encoding="UTF-8" standalone="yes"?>
<Relationships xmlns="http://schemas.openxmlformats.org/package/2006/relationships"><Relationship Id="rId11" Type="http://schemas.openxmlformats.org/officeDocument/2006/relationships/slideLayout" Target="../slideLayouts/slideLayout44.xml"/><Relationship Id="rId12" Type="http://schemas.openxmlformats.org/officeDocument/2006/relationships/theme" Target="../theme/theme4.xml"/><Relationship Id="rId1" Type="http://schemas.openxmlformats.org/officeDocument/2006/relationships/slideLayout" Target="../slideLayouts/slideLayout34.xml"/><Relationship Id="rId2" Type="http://schemas.openxmlformats.org/officeDocument/2006/relationships/slideLayout" Target="../slideLayouts/slideLayout35.xml"/><Relationship Id="rId3" Type="http://schemas.openxmlformats.org/officeDocument/2006/relationships/slideLayout" Target="../slideLayouts/slideLayout36.xml"/><Relationship Id="rId4" Type="http://schemas.openxmlformats.org/officeDocument/2006/relationships/slideLayout" Target="../slideLayouts/slideLayout37.xml"/><Relationship Id="rId5" Type="http://schemas.openxmlformats.org/officeDocument/2006/relationships/slideLayout" Target="../slideLayouts/slideLayout38.xml"/><Relationship Id="rId6" Type="http://schemas.openxmlformats.org/officeDocument/2006/relationships/slideLayout" Target="../slideLayouts/slideLayout39.xml"/><Relationship Id="rId7" Type="http://schemas.openxmlformats.org/officeDocument/2006/relationships/slideLayout" Target="../slideLayouts/slideLayout40.xml"/><Relationship Id="rId8" Type="http://schemas.openxmlformats.org/officeDocument/2006/relationships/slideLayout" Target="../slideLayouts/slideLayout41.xml"/><Relationship Id="rId9" Type="http://schemas.openxmlformats.org/officeDocument/2006/relationships/slideLayout" Target="../slideLayouts/slideLayout42.xml"/><Relationship Id="rId10" Type="http://schemas.openxmlformats.org/officeDocument/2006/relationships/slideLayout" Target="../slideLayouts/slideLayout43.xml"/></Relationships>
</file>

<file path=ppt/slideMasters/_rels/slideMaster5.xml.rels><?xml version="1.0" encoding="UTF-8" standalone="yes"?>
<Relationships xmlns="http://schemas.openxmlformats.org/package/2006/relationships"><Relationship Id="rId11" Type="http://schemas.openxmlformats.org/officeDocument/2006/relationships/slideLayout" Target="../slideLayouts/slideLayout55.xml"/><Relationship Id="rId12" Type="http://schemas.openxmlformats.org/officeDocument/2006/relationships/theme" Target="../theme/theme5.xml"/><Relationship Id="rId1" Type="http://schemas.openxmlformats.org/officeDocument/2006/relationships/slideLayout" Target="../slideLayouts/slideLayout45.xml"/><Relationship Id="rId2" Type="http://schemas.openxmlformats.org/officeDocument/2006/relationships/slideLayout" Target="../slideLayouts/slideLayout46.xml"/><Relationship Id="rId3" Type="http://schemas.openxmlformats.org/officeDocument/2006/relationships/slideLayout" Target="../slideLayouts/slideLayout47.xml"/><Relationship Id="rId4" Type="http://schemas.openxmlformats.org/officeDocument/2006/relationships/slideLayout" Target="../slideLayouts/slideLayout48.xml"/><Relationship Id="rId5" Type="http://schemas.openxmlformats.org/officeDocument/2006/relationships/slideLayout" Target="../slideLayouts/slideLayout49.xml"/><Relationship Id="rId6" Type="http://schemas.openxmlformats.org/officeDocument/2006/relationships/slideLayout" Target="../slideLayouts/slideLayout50.xml"/><Relationship Id="rId7" Type="http://schemas.openxmlformats.org/officeDocument/2006/relationships/slideLayout" Target="../slideLayouts/slideLayout51.xml"/><Relationship Id="rId8" Type="http://schemas.openxmlformats.org/officeDocument/2006/relationships/slideLayout" Target="../slideLayouts/slideLayout52.xml"/><Relationship Id="rId9" Type="http://schemas.openxmlformats.org/officeDocument/2006/relationships/slideLayout" Target="../slideLayouts/slideLayout53.xml"/><Relationship Id="rId10" Type="http://schemas.openxmlformats.org/officeDocument/2006/relationships/slideLayout" Target="../slideLayouts/slideLayout54.xml"/></Relationships>
</file>

<file path=ppt/slideMasters/_rels/slideMaster6.xml.rels><?xml version="1.0" encoding="UTF-8" standalone="yes"?>
<Relationships xmlns="http://schemas.openxmlformats.org/package/2006/relationships"><Relationship Id="rId11" Type="http://schemas.openxmlformats.org/officeDocument/2006/relationships/slideLayout" Target="../slideLayouts/slideLayout66.xml"/><Relationship Id="rId12" Type="http://schemas.openxmlformats.org/officeDocument/2006/relationships/theme" Target="../theme/theme6.xml"/><Relationship Id="rId1" Type="http://schemas.openxmlformats.org/officeDocument/2006/relationships/slideLayout" Target="../slideLayouts/slideLayout56.xml"/><Relationship Id="rId2" Type="http://schemas.openxmlformats.org/officeDocument/2006/relationships/slideLayout" Target="../slideLayouts/slideLayout57.xml"/><Relationship Id="rId3" Type="http://schemas.openxmlformats.org/officeDocument/2006/relationships/slideLayout" Target="../slideLayouts/slideLayout58.xml"/><Relationship Id="rId4" Type="http://schemas.openxmlformats.org/officeDocument/2006/relationships/slideLayout" Target="../slideLayouts/slideLayout59.xml"/><Relationship Id="rId5" Type="http://schemas.openxmlformats.org/officeDocument/2006/relationships/slideLayout" Target="../slideLayouts/slideLayout60.xml"/><Relationship Id="rId6" Type="http://schemas.openxmlformats.org/officeDocument/2006/relationships/slideLayout" Target="../slideLayouts/slideLayout61.xml"/><Relationship Id="rId7" Type="http://schemas.openxmlformats.org/officeDocument/2006/relationships/slideLayout" Target="../slideLayouts/slideLayout62.xml"/><Relationship Id="rId8" Type="http://schemas.openxmlformats.org/officeDocument/2006/relationships/slideLayout" Target="../slideLayouts/slideLayout63.xml"/><Relationship Id="rId9" Type="http://schemas.openxmlformats.org/officeDocument/2006/relationships/slideLayout" Target="../slideLayouts/slideLayout64.xml"/><Relationship Id="rId10" Type="http://schemas.openxmlformats.org/officeDocument/2006/relationships/slideLayout" Target="../slideLayouts/slideLayout65.xml"/></Relationships>
</file>

<file path=ppt/slideMasters/_rels/slideMaster7.xml.rels><?xml version="1.0" encoding="UTF-8" standalone="yes"?>
<Relationships xmlns="http://schemas.openxmlformats.org/package/2006/relationships"><Relationship Id="rId11" Type="http://schemas.openxmlformats.org/officeDocument/2006/relationships/slideLayout" Target="../slideLayouts/slideLayout77.xml"/><Relationship Id="rId12" Type="http://schemas.openxmlformats.org/officeDocument/2006/relationships/theme" Target="../theme/theme7.xml"/><Relationship Id="rId1" Type="http://schemas.openxmlformats.org/officeDocument/2006/relationships/slideLayout" Target="../slideLayouts/slideLayout67.xml"/><Relationship Id="rId2" Type="http://schemas.openxmlformats.org/officeDocument/2006/relationships/slideLayout" Target="../slideLayouts/slideLayout68.xml"/><Relationship Id="rId3" Type="http://schemas.openxmlformats.org/officeDocument/2006/relationships/slideLayout" Target="../slideLayouts/slideLayout69.xml"/><Relationship Id="rId4" Type="http://schemas.openxmlformats.org/officeDocument/2006/relationships/slideLayout" Target="../slideLayouts/slideLayout70.xml"/><Relationship Id="rId5" Type="http://schemas.openxmlformats.org/officeDocument/2006/relationships/slideLayout" Target="../slideLayouts/slideLayout71.xml"/><Relationship Id="rId6" Type="http://schemas.openxmlformats.org/officeDocument/2006/relationships/slideLayout" Target="../slideLayouts/slideLayout72.xml"/><Relationship Id="rId7" Type="http://schemas.openxmlformats.org/officeDocument/2006/relationships/slideLayout" Target="../slideLayouts/slideLayout73.xml"/><Relationship Id="rId8" Type="http://schemas.openxmlformats.org/officeDocument/2006/relationships/slideLayout" Target="../slideLayouts/slideLayout74.xml"/><Relationship Id="rId9" Type="http://schemas.openxmlformats.org/officeDocument/2006/relationships/slideLayout" Target="../slideLayouts/slideLayout75.xml"/><Relationship Id="rId10" Type="http://schemas.openxmlformats.org/officeDocument/2006/relationships/slideLayout" Target="../slideLayouts/slideLayout76.xml"/></Relationships>
</file>

<file path=ppt/slideMasters/_rels/slideMaster8.xml.rels><?xml version="1.0" encoding="UTF-8" standalone="yes"?>
<Relationships xmlns="http://schemas.openxmlformats.org/package/2006/relationships"><Relationship Id="rId11" Type="http://schemas.openxmlformats.org/officeDocument/2006/relationships/slideLayout" Target="../slideLayouts/slideLayout88.xml"/><Relationship Id="rId12" Type="http://schemas.openxmlformats.org/officeDocument/2006/relationships/theme" Target="../theme/theme8.xml"/><Relationship Id="rId1" Type="http://schemas.openxmlformats.org/officeDocument/2006/relationships/slideLayout" Target="../slideLayouts/slideLayout78.xml"/><Relationship Id="rId2" Type="http://schemas.openxmlformats.org/officeDocument/2006/relationships/slideLayout" Target="../slideLayouts/slideLayout79.xml"/><Relationship Id="rId3" Type="http://schemas.openxmlformats.org/officeDocument/2006/relationships/slideLayout" Target="../slideLayouts/slideLayout80.xml"/><Relationship Id="rId4" Type="http://schemas.openxmlformats.org/officeDocument/2006/relationships/slideLayout" Target="../slideLayouts/slideLayout81.xml"/><Relationship Id="rId5" Type="http://schemas.openxmlformats.org/officeDocument/2006/relationships/slideLayout" Target="../slideLayouts/slideLayout82.xml"/><Relationship Id="rId6" Type="http://schemas.openxmlformats.org/officeDocument/2006/relationships/slideLayout" Target="../slideLayouts/slideLayout83.xml"/><Relationship Id="rId7" Type="http://schemas.openxmlformats.org/officeDocument/2006/relationships/slideLayout" Target="../slideLayouts/slideLayout84.xml"/><Relationship Id="rId8" Type="http://schemas.openxmlformats.org/officeDocument/2006/relationships/slideLayout" Target="../slideLayouts/slideLayout85.xml"/><Relationship Id="rId9" Type="http://schemas.openxmlformats.org/officeDocument/2006/relationships/slideLayout" Target="../slideLayouts/slideLayout86.xml"/><Relationship Id="rId10" Type="http://schemas.openxmlformats.org/officeDocument/2006/relationships/slideLayout" Target="../slideLayouts/slideLayout87.xml"/></Relationships>
</file>

<file path=ppt/slideMasters/_rels/slideMaster9.xml.rels><?xml version="1.0" encoding="UTF-8" standalone="yes"?>
<Relationships xmlns="http://schemas.openxmlformats.org/package/2006/relationships"><Relationship Id="rId11" Type="http://schemas.openxmlformats.org/officeDocument/2006/relationships/slideLayout" Target="../slideLayouts/slideLayout99.xml"/><Relationship Id="rId12" Type="http://schemas.openxmlformats.org/officeDocument/2006/relationships/theme" Target="../theme/theme9.xml"/><Relationship Id="rId1" Type="http://schemas.openxmlformats.org/officeDocument/2006/relationships/slideLayout" Target="../slideLayouts/slideLayout89.xml"/><Relationship Id="rId2" Type="http://schemas.openxmlformats.org/officeDocument/2006/relationships/slideLayout" Target="../slideLayouts/slideLayout90.xml"/><Relationship Id="rId3" Type="http://schemas.openxmlformats.org/officeDocument/2006/relationships/slideLayout" Target="../slideLayouts/slideLayout91.xml"/><Relationship Id="rId4" Type="http://schemas.openxmlformats.org/officeDocument/2006/relationships/slideLayout" Target="../slideLayouts/slideLayout92.xml"/><Relationship Id="rId5" Type="http://schemas.openxmlformats.org/officeDocument/2006/relationships/slideLayout" Target="../slideLayouts/slideLayout93.xml"/><Relationship Id="rId6" Type="http://schemas.openxmlformats.org/officeDocument/2006/relationships/slideLayout" Target="../slideLayouts/slideLayout94.xml"/><Relationship Id="rId7" Type="http://schemas.openxmlformats.org/officeDocument/2006/relationships/slideLayout" Target="../slideLayouts/slideLayout95.xml"/><Relationship Id="rId8" Type="http://schemas.openxmlformats.org/officeDocument/2006/relationships/slideLayout" Target="../slideLayouts/slideLayout96.xml"/><Relationship Id="rId9" Type="http://schemas.openxmlformats.org/officeDocument/2006/relationships/slideLayout" Target="../slideLayouts/slideLayout97.xml"/><Relationship Id="rId10" Type="http://schemas.openxmlformats.org/officeDocument/2006/relationships/slideLayout" Target="../slideLayouts/slideLayout9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1"/>
          <p:cNvSpPr>
            <a:spLocks noGrp="1" noChangeArrowheads="1"/>
          </p:cNvSpPr>
          <p:nvPr>
            <p:ph type="body" idx="1"/>
          </p:nvPr>
        </p:nvSpPr>
        <p:spPr bwMode="auto">
          <a:xfrm>
            <a:off x="571500" y="5016500"/>
            <a:ext cx="11861800" cy="317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50800" tIns="50800" rIns="50800" bIns="50800" numCol="1" anchor="t" anchorCtr="0" compatLnSpc="1">
            <a:prstTxWarp prst="textNoShape">
              <a:avLst/>
            </a:prstTxWarp>
          </a:bodyPr>
          <a:lstStyle/>
          <a:p>
            <a:pPr lvl="0"/>
            <a:r>
              <a:rPr lang="en-US">
                <a:sym typeface="Helvetica Neue" charset="0"/>
              </a:rPr>
              <a:t>Click to edit Master text styles</a:t>
            </a:r>
          </a:p>
          <a:p>
            <a:pPr lvl="1"/>
            <a:r>
              <a:rPr lang="en-US">
                <a:sym typeface="Helvetica Neue" charset="0"/>
              </a:rPr>
              <a:t>Second level</a:t>
            </a:r>
          </a:p>
          <a:p>
            <a:pPr lvl="2"/>
            <a:r>
              <a:rPr lang="en-US">
                <a:sym typeface="Helvetica Neue" charset="0"/>
              </a:rPr>
              <a:t>Third level</a:t>
            </a:r>
          </a:p>
          <a:p>
            <a:pPr lvl="3"/>
            <a:r>
              <a:rPr lang="en-US">
                <a:sym typeface="Helvetica Neue" charset="0"/>
              </a:rPr>
              <a:t>Fourth level</a:t>
            </a:r>
          </a:p>
          <a:p>
            <a:pPr lvl="4"/>
            <a:r>
              <a:rPr lang="en-US">
                <a:sym typeface="Helvetica Neue" charset="0"/>
              </a:rPr>
              <a:t>Fifth level</a:t>
            </a:r>
          </a:p>
        </p:txBody>
      </p:sp>
      <p:sp>
        <p:nvSpPr>
          <p:cNvPr id="1027" name="Line 2"/>
          <p:cNvSpPr>
            <a:spLocks noChangeShapeType="1"/>
          </p:cNvSpPr>
          <p:nvPr/>
        </p:nvSpPr>
        <p:spPr bwMode="auto">
          <a:xfrm>
            <a:off x="647700" y="4749800"/>
            <a:ext cx="11709400" cy="0"/>
          </a:xfrm>
          <a:prstGeom prst="line">
            <a:avLst/>
          </a:prstGeom>
          <a:noFill/>
          <a:ln w="12700">
            <a:solidFill>
              <a:srgbClr val="888888"/>
            </a:solidFill>
            <a:miter lim="800000"/>
            <a:headEnd/>
            <a:tailEnd/>
          </a:ln>
          <a:extLst>
            <a:ext uri="{909E8E84-426E-40dd-AFC4-6F175D3DCCD1}">
              <a14:hiddenFill xmlns:a14="http://schemas.microsoft.com/office/drawing/2010/main">
                <a:noFill/>
              </a14:hiddenFill>
            </a:ext>
          </a:extLst>
        </p:spPr>
        <p:txBody>
          <a:bodyPr lIns="0" tIns="0" rIns="0" bIns="0"/>
          <a:lstStyle/>
          <a:p>
            <a:endParaRPr lang="en-US"/>
          </a:p>
        </p:txBody>
      </p:sp>
      <p:sp>
        <p:nvSpPr>
          <p:cNvPr id="1028" name="Rectangle 3"/>
          <p:cNvSpPr>
            <a:spLocks noGrp="1" noChangeArrowheads="1"/>
          </p:cNvSpPr>
          <p:nvPr>
            <p:ph type="title"/>
          </p:nvPr>
        </p:nvSpPr>
        <p:spPr bwMode="auto">
          <a:xfrm>
            <a:off x="571500" y="1320800"/>
            <a:ext cx="11861800" cy="317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50800" tIns="50800" rIns="50800" bIns="50800" numCol="1" anchor="b" anchorCtr="0" compatLnSpc="1">
            <a:prstTxWarp prst="textNoShape">
              <a:avLst/>
            </a:prstTxWarp>
          </a:bodyPr>
          <a:lstStyle/>
          <a:p>
            <a:pPr lvl="0"/>
            <a:r>
              <a:rPr lang="en-US">
                <a:sym typeface="Helvetica Neue Light" charset="0"/>
              </a:rPr>
              <a:t>Click to edit Master title style</a:t>
            </a:r>
          </a:p>
        </p:txBody>
      </p:sp>
      <p:pic>
        <p:nvPicPr>
          <p:cNvPr id="1029" name="Picture 4" descr="Logo300dpi %281%29.png"/>
          <p:cNvPicPr>
            <a:picLocks noChangeAspect="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10083800" y="381000"/>
            <a:ext cx="2286000" cy="1358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667" r:id="rId1"/>
    <p:sldLayoutId id="2147483668" r:id="rId2"/>
    <p:sldLayoutId id="2147483669" r:id="rId3"/>
    <p:sldLayoutId id="2147483670" r:id="rId4"/>
    <p:sldLayoutId id="2147483671" r:id="rId5"/>
    <p:sldLayoutId id="2147483672" r:id="rId6"/>
    <p:sldLayoutId id="2147483673" r:id="rId7"/>
    <p:sldLayoutId id="2147483674" r:id="rId8"/>
    <p:sldLayoutId id="2147483675" r:id="rId9"/>
    <p:sldLayoutId id="2147483676" r:id="rId10"/>
    <p:sldLayoutId id="2147483677" r:id="rId11"/>
  </p:sldLayoutIdLst>
  <p:transition xmlns:p14="http://schemas.microsoft.com/office/powerpoint/2010/main"/>
  <p:txStyles>
    <p:titleStyle>
      <a:lvl1pPr algn="l" rtl="0" eaLnBrk="0" fontAlgn="base" hangingPunct="0">
        <a:spcBef>
          <a:spcPct val="0"/>
        </a:spcBef>
        <a:spcAft>
          <a:spcPct val="0"/>
        </a:spcAft>
        <a:defRPr sz="4400">
          <a:solidFill>
            <a:schemeClr val="tx1"/>
          </a:solidFill>
          <a:latin typeface="+mj-lt"/>
          <a:ea typeface="+mj-ea"/>
          <a:cs typeface="+mj-cs"/>
          <a:sym typeface="Helvetica Neue Light" charset="0"/>
        </a:defRPr>
      </a:lvl1pPr>
      <a:lvl2pPr algn="l" rtl="0" eaLnBrk="0" fontAlgn="base" hangingPunct="0">
        <a:spcBef>
          <a:spcPct val="0"/>
        </a:spcBef>
        <a:spcAft>
          <a:spcPct val="0"/>
        </a:spcAft>
        <a:defRPr sz="4400">
          <a:solidFill>
            <a:schemeClr val="tx1"/>
          </a:solidFill>
          <a:latin typeface="Helvetica Neue Light" charset="0"/>
          <a:ea typeface="ヒラギノ角ゴ ProN W3" charset="0"/>
          <a:cs typeface="ヒラギノ角ゴ ProN W3" charset="0"/>
          <a:sym typeface="Helvetica Neue Light" charset="0"/>
        </a:defRPr>
      </a:lvl2pPr>
      <a:lvl3pPr algn="l" rtl="0" eaLnBrk="0" fontAlgn="base" hangingPunct="0">
        <a:spcBef>
          <a:spcPct val="0"/>
        </a:spcBef>
        <a:spcAft>
          <a:spcPct val="0"/>
        </a:spcAft>
        <a:defRPr sz="4400">
          <a:solidFill>
            <a:schemeClr val="tx1"/>
          </a:solidFill>
          <a:latin typeface="Helvetica Neue Light" charset="0"/>
          <a:ea typeface="ヒラギノ角ゴ ProN W3" charset="0"/>
          <a:cs typeface="ヒラギノ角ゴ ProN W3" charset="0"/>
          <a:sym typeface="Helvetica Neue Light" charset="0"/>
        </a:defRPr>
      </a:lvl3pPr>
      <a:lvl4pPr algn="l" rtl="0" eaLnBrk="0" fontAlgn="base" hangingPunct="0">
        <a:spcBef>
          <a:spcPct val="0"/>
        </a:spcBef>
        <a:spcAft>
          <a:spcPct val="0"/>
        </a:spcAft>
        <a:defRPr sz="4400">
          <a:solidFill>
            <a:schemeClr val="tx1"/>
          </a:solidFill>
          <a:latin typeface="Helvetica Neue Light" charset="0"/>
          <a:ea typeface="ヒラギノ角ゴ ProN W3" charset="0"/>
          <a:cs typeface="ヒラギノ角ゴ ProN W3" charset="0"/>
          <a:sym typeface="Helvetica Neue Light" charset="0"/>
        </a:defRPr>
      </a:lvl4pPr>
      <a:lvl5pPr algn="l" rtl="0" eaLnBrk="0" fontAlgn="base" hangingPunct="0">
        <a:spcBef>
          <a:spcPct val="0"/>
        </a:spcBef>
        <a:spcAft>
          <a:spcPct val="0"/>
        </a:spcAft>
        <a:defRPr sz="4400">
          <a:solidFill>
            <a:schemeClr val="tx1"/>
          </a:solidFill>
          <a:latin typeface="Helvetica Neue Light" charset="0"/>
          <a:ea typeface="ヒラギノ角ゴ ProN W3" charset="0"/>
          <a:cs typeface="ヒラギノ角ゴ ProN W3" charset="0"/>
          <a:sym typeface="Helvetica Neue Light" charset="0"/>
        </a:defRPr>
      </a:lvl5pPr>
      <a:lvl6pPr marL="457200" algn="l" rtl="0" fontAlgn="base">
        <a:spcBef>
          <a:spcPct val="0"/>
        </a:spcBef>
        <a:spcAft>
          <a:spcPct val="0"/>
        </a:spcAft>
        <a:defRPr sz="4400">
          <a:solidFill>
            <a:schemeClr val="tx1"/>
          </a:solidFill>
          <a:latin typeface="Helvetica Neue Light" charset="0"/>
          <a:ea typeface="ヒラギノ角ゴ ProN W3" charset="0"/>
          <a:cs typeface="ヒラギノ角ゴ ProN W3" charset="0"/>
          <a:sym typeface="Helvetica Neue Light" charset="0"/>
        </a:defRPr>
      </a:lvl6pPr>
      <a:lvl7pPr marL="914400" algn="l" rtl="0" fontAlgn="base">
        <a:spcBef>
          <a:spcPct val="0"/>
        </a:spcBef>
        <a:spcAft>
          <a:spcPct val="0"/>
        </a:spcAft>
        <a:defRPr sz="4400">
          <a:solidFill>
            <a:schemeClr val="tx1"/>
          </a:solidFill>
          <a:latin typeface="Helvetica Neue Light" charset="0"/>
          <a:ea typeface="ヒラギノ角ゴ ProN W3" charset="0"/>
          <a:cs typeface="ヒラギノ角ゴ ProN W3" charset="0"/>
          <a:sym typeface="Helvetica Neue Light" charset="0"/>
        </a:defRPr>
      </a:lvl7pPr>
      <a:lvl8pPr marL="1371600" algn="l" rtl="0" fontAlgn="base">
        <a:spcBef>
          <a:spcPct val="0"/>
        </a:spcBef>
        <a:spcAft>
          <a:spcPct val="0"/>
        </a:spcAft>
        <a:defRPr sz="4400">
          <a:solidFill>
            <a:schemeClr val="tx1"/>
          </a:solidFill>
          <a:latin typeface="Helvetica Neue Light" charset="0"/>
          <a:ea typeface="ヒラギノ角ゴ ProN W3" charset="0"/>
          <a:cs typeface="ヒラギノ角ゴ ProN W3" charset="0"/>
          <a:sym typeface="Helvetica Neue Light" charset="0"/>
        </a:defRPr>
      </a:lvl8pPr>
      <a:lvl9pPr marL="1828800" algn="l" rtl="0" fontAlgn="base">
        <a:spcBef>
          <a:spcPct val="0"/>
        </a:spcBef>
        <a:spcAft>
          <a:spcPct val="0"/>
        </a:spcAft>
        <a:defRPr sz="4400">
          <a:solidFill>
            <a:schemeClr val="tx1"/>
          </a:solidFill>
          <a:latin typeface="Helvetica Neue Light" charset="0"/>
          <a:ea typeface="ヒラギノ角ゴ ProN W3" charset="0"/>
          <a:cs typeface="ヒラギノ角ゴ ProN W3" charset="0"/>
          <a:sym typeface="Helvetica Neue Light" charset="0"/>
        </a:defRPr>
      </a:lvl9pPr>
    </p:titleStyle>
    <p:bodyStyle>
      <a:lvl1pPr marL="342900" indent="-342900" algn="l" rtl="0" eaLnBrk="0" fontAlgn="base" hangingPunct="0">
        <a:spcBef>
          <a:spcPct val="0"/>
        </a:spcBef>
        <a:spcAft>
          <a:spcPct val="0"/>
        </a:spcAft>
        <a:defRPr sz="3400">
          <a:solidFill>
            <a:srgbClr val="606060"/>
          </a:solidFill>
          <a:latin typeface="+mn-lt"/>
          <a:ea typeface="+mn-ea"/>
          <a:cs typeface="+mn-cs"/>
          <a:sym typeface="Helvetica Neue" charset="0"/>
        </a:defRPr>
      </a:lvl1pPr>
      <a:lvl2pPr marL="742950" indent="-285750" algn="l" rtl="0" eaLnBrk="0" fontAlgn="base" hangingPunct="0">
        <a:spcBef>
          <a:spcPct val="0"/>
        </a:spcBef>
        <a:spcAft>
          <a:spcPct val="0"/>
        </a:spcAft>
        <a:defRPr sz="3400">
          <a:solidFill>
            <a:srgbClr val="606060"/>
          </a:solidFill>
          <a:latin typeface="+mn-lt"/>
          <a:ea typeface="+mn-ea"/>
          <a:cs typeface="+mn-cs"/>
          <a:sym typeface="Helvetica Neue" charset="0"/>
        </a:defRPr>
      </a:lvl2pPr>
      <a:lvl3pPr marL="1143000" indent="-228600" algn="l" rtl="0" eaLnBrk="0" fontAlgn="base" hangingPunct="0">
        <a:spcBef>
          <a:spcPct val="0"/>
        </a:spcBef>
        <a:spcAft>
          <a:spcPct val="0"/>
        </a:spcAft>
        <a:defRPr sz="3400">
          <a:solidFill>
            <a:srgbClr val="606060"/>
          </a:solidFill>
          <a:latin typeface="+mn-lt"/>
          <a:ea typeface="+mn-ea"/>
          <a:cs typeface="+mn-cs"/>
          <a:sym typeface="Helvetica Neue" charset="0"/>
        </a:defRPr>
      </a:lvl3pPr>
      <a:lvl4pPr marL="1600200" indent="-228600" algn="l" rtl="0" eaLnBrk="0" fontAlgn="base" hangingPunct="0">
        <a:spcBef>
          <a:spcPct val="0"/>
        </a:spcBef>
        <a:spcAft>
          <a:spcPct val="0"/>
        </a:spcAft>
        <a:defRPr sz="3400">
          <a:solidFill>
            <a:srgbClr val="606060"/>
          </a:solidFill>
          <a:latin typeface="+mn-lt"/>
          <a:ea typeface="+mn-ea"/>
          <a:cs typeface="+mn-cs"/>
          <a:sym typeface="Helvetica Neue" charset="0"/>
        </a:defRPr>
      </a:lvl4pPr>
      <a:lvl5pPr marL="2057400" indent="-228600" algn="l" rtl="0" eaLnBrk="0" fontAlgn="base" hangingPunct="0">
        <a:spcBef>
          <a:spcPct val="0"/>
        </a:spcBef>
        <a:spcAft>
          <a:spcPct val="0"/>
        </a:spcAft>
        <a:defRPr sz="3400">
          <a:solidFill>
            <a:srgbClr val="606060"/>
          </a:solidFill>
          <a:latin typeface="+mn-lt"/>
          <a:ea typeface="+mn-ea"/>
          <a:cs typeface="+mn-cs"/>
          <a:sym typeface="Helvetica Neue" charset="0"/>
        </a:defRPr>
      </a:lvl5pPr>
      <a:lvl6pPr marL="457200" algn="l" rtl="0" fontAlgn="base">
        <a:spcBef>
          <a:spcPct val="0"/>
        </a:spcBef>
        <a:spcAft>
          <a:spcPct val="0"/>
        </a:spcAft>
        <a:defRPr sz="3400">
          <a:solidFill>
            <a:srgbClr val="606060"/>
          </a:solidFill>
          <a:latin typeface="+mn-lt"/>
          <a:ea typeface="+mn-ea"/>
          <a:cs typeface="+mn-cs"/>
          <a:sym typeface="Helvetica Neue" charset="0"/>
        </a:defRPr>
      </a:lvl6pPr>
      <a:lvl7pPr marL="914400" algn="l" rtl="0" fontAlgn="base">
        <a:spcBef>
          <a:spcPct val="0"/>
        </a:spcBef>
        <a:spcAft>
          <a:spcPct val="0"/>
        </a:spcAft>
        <a:defRPr sz="3400">
          <a:solidFill>
            <a:srgbClr val="606060"/>
          </a:solidFill>
          <a:latin typeface="+mn-lt"/>
          <a:ea typeface="+mn-ea"/>
          <a:cs typeface="+mn-cs"/>
          <a:sym typeface="Helvetica Neue" charset="0"/>
        </a:defRPr>
      </a:lvl7pPr>
      <a:lvl8pPr marL="1371600" algn="l" rtl="0" fontAlgn="base">
        <a:spcBef>
          <a:spcPct val="0"/>
        </a:spcBef>
        <a:spcAft>
          <a:spcPct val="0"/>
        </a:spcAft>
        <a:defRPr sz="3400">
          <a:solidFill>
            <a:srgbClr val="606060"/>
          </a:solidFill>
          <a:latin typeface="+mn-lt"/>
          <a:ea typeface="+mn-ea"/>
          <a:cs typeface="+mn-cs"/>
          <a:sym typeface="Helvetica Neue" charset="0"/>
        </a:defRPr>
      </a:lvl8pPr>
      <a:lvl9pPr marL="1828800" algn="l" rtl="0" fontAlgn="base">
        <a:spcBef>
          <a:spcPct val="0"/>
        </a:spcBef>
        <a:spcAft>
          <a:spcPct val="0"/>
        </a:spcAft>
        <a:defRPr sz="3400">
          <a:solidFill>
            <a:srgbClr val="606060"/>
          </a:solidFill>
          <a:latin typeface="+mn-lt"/>
          <a:ea typeface="+mn-ea"/>
          <a:cs typeface="+mn-cs"/>
          <a:sym typeface="Helvetica Neue" charset="0"/>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42" name="Rectangle 1"/>
          <p:cNvSpPr>
            <a:spLocks noGrp="1" noChangeArrowheads="1"/>
          </p:cNvSpPr>
          <p:nvPr>
            <p:ph type="body" idx="1"/>
          </p:nvPr>
        </p:nvSpPr>
        <p:spPr bwMode="auto">
          <a:xfrm>
            <a:off x="431800" y="8813800"/>
            <a:ext cx="8255000" cy="812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50800" tIns="50800" rIns="50800" bIns="50800" numCol="1" anchor="t" anchorCtr="0" compatLnSpc="1">
            <a:prstTxWarp prst="textNoShape">
              <a:avLst/>
            </a:prstTxWarp>
          </a:bodyPr>
          <a:lstStyle/>
          <a:p>
            <a:pPr lvl="0"/>
            <a:r>
              <a:rPr lang="en-US">
                <a:sym typeface="Helvetica Neue" charset="0"/>
              </a:rPr>
              <a:t>Click to edit Master text styles</a:t>
            </a:r>
          </a:p>
          <a:p>
            <a:pPr lvl="1"/>
            <a:r>
              <a:rPr lang="en-US">
                <a:sym typeface="Helvetica Neue" charset="0"/>
              </a:rPr>
              <a:t>Second level</a:t>
            </a:r>
          </a:p>
          <a:p>
            <a:pPr lvl="2"/>
            <a:r>
              <a:rPr lang="en-US">
                <a:sym typeface="Helvetica Neue" charset="0"/>
              </a:rPr>
              <a:t>Third level</a:t>
            </a:r>
          </a:p>
          <a:p>
            <a:pPr lvl="3"/>
            <a:r>
              <a:rPr lang="en-US">
                <a:sym typeface="Helvetica Neue" charset="0"/>
              </a:rPr>
              <a:t>Fourth level</a:t>
            </a:r>
          </a:p>
          <a:p>
            <a:pPr lvl="4"/>
            <a:r>
              <a:rPr lang="en-US">
                <a:sym typeface="Helvetica Neue" charset="0"/>
              </a:rPr>
              <a:t>Fifth level</a:t>
            </a:r>
          </a:p>
        </p:txBody>
      </p:sp>
      <p:sp>
        <p:nvSpPr>
          <p:cNvPr id="10243" name="Line 2"/>
          <p:cNvSpPr>
            <a:spLocks noChangeShapeType="1"/>
          </p:cNvSpPr>
          <p:nvPr/>
        </p:nvSpPr>
        <p:spPr bwMode="auto">
          <a:xfrm flipH="1">
            <a:off x="6488113" y="519113"/>
            <a:ext cx="1587" cy="7964487"/>
          </a:xfrm>
          <a:prstGeom prst="line">
            <a:avLst/>
          </a:prstGeom>
          <a:noFill/>
          <a:ln w="12700">
            <a:solidFill>
              <a:srgbClr val="9A9A9A"/>
            </a:solidFill>
            <a:miter lim="800000"/>
            <a:headEnd/>
            <a:tailEnd/>
          </a:ln>
          <a:extLst>
            <a:ext uri="{909E8E84-426E-40dd-AFC4-6F175D3DCCD1}">
              <a14:hiddenFill xmlns:a14="http://schemas.microsoft.com/office/drawing/2010/main">
                <a:noFill/>
              </a14:hiddenFill>
            </a:ext>
          </a:extLst>
        </p:spPr>
        <p:txBody>
          <a:bodyPr lIns="0" tIns="0" rIns="0" bIns="0"/>
          <a:lstStyle/>
          <a:p>
            <a:endParaRPr lang="en-US"/>
          </a:p>
        </p:txBody>
      </p:sp>
      <p:sp>
        <p:nvSpPr>
          <p:cNvPr id="10244" name="Line 3"/>
          <p:cNvSpPr>
            <a:spLocks noChangeShapeType="1"/>
          </p:cNvSpPr>
          <p:nvPr/>
        </p:nvSpPr>
        <p:spPr bwMode="auto">
          <a:xfrm>
            <a:off x="6488113" y="4476750"/>
            <a:ext cx="5995987" cy="0"/>
          </a:xfrm>
          <a:prstGeom prst="line">
            <a:avLst/>
          </a:prstGeom>
          <a:noFill/>
          <a:ln w="12700">
            <a:solidFill>
              <a:srgbClr val="9A9A9A"/>
            </a:solidFill>
            <a:miter lim="800000"/>
            <a:headEnd/>
            <a:tailEnd/>
          </a:ln>
          <a:extLst>
            <a:ext uri="{909E8E84-426E-40dd-AFC4-6F175D3DCCD1}">
              <a14:hiddenFill xmlns:a14="http://schemas.microsoft.com/office/drawing/2010/main">
                <a:noFill/>
              </a14:hiddenFill>
            </a:ext>
          </a:extLst>
        </p:spPr>
        <p:txBody>
          <a:bodyPr lIns="0" tIns="0" rIns="0" bIns="0"/>
          <a:lstStyle/>
          <a:p>
            <a:endParaRPr lang="en-US"/>
          </a:p>
        </p:txBody>
      </p:sp>
    </p:spTree>
  </p:cSld>
  <p:clrMap bg1="lt1" tx1="dk1" bg2="lt2" tx2="dk2" accent1="accent1" accent2="accent2" accent3="accent3" accent4="accent4" accent5="accent5" accent6="accent6" hlink="hlink" folHlink="folHlink"/>
  <p:sldLayoutIdLst>
    <p:sldLayoutId id="2147483766" r:id="rId1"/>
    <p:sldLayoutId id="2147483767" r:id="rId2"/>
    <p:sldLayoutId id="2147483768" r:id="rId3"/>
    <p:sldLayoutId id="2147483769" r:id="rId4"/>
    <p:sldLayoutId id="2147483770" r:id="rId5"/>
    <p:sldLayoutId id="2147483771" r:id="rId6"/>
    <p:sldLayoutId id="2147483772" r:id="rId7"/>
    <p:sldLayoutId id="2147483773" r:id="rId8"/>
    <p:sldLayoutId id="2147483774" r:id="rId9"/>
    <p:sldLayoutId id="2147483775" r:id="rId10"/>
    <p:sldLayoutId id="2147483776" r:id="rId11"/>
  </p:sldLayoutIdLst>
  <p:transition xmlns:p14="http://schemas.microsoft.com/office/powerpoint/2010/main"/>
  <p:txStyles>
    <p:titleStyle>
      <a:lvl1pPr algn="r" rtl="0" eaLnBrk="0" fontAlgn="base" hangingPunct="0">
        <a:spcBef>
          <a:spcPct val="0"/>
        </a:spcBef>
        <a:spcAft>
          <a:spcPct val="0"/>
        </a:spcAft>
        <a:defRPr sz="2600">
          <a:solidFill>
            <a:schemeClr val="tx1"/>
          </a:solidFill>
          <a:latin typeface="+mj-lt"/>
          <a:ea typeface="+mj-ea"/>
          <a:cs typeface="+mj-cs"/>
          <a:sym typeface="Helvetica Neue Light" charset="0"/>
        </a:defRPr>
      </a:lvl1pPr>
      <a:lvl2pPr algn="r" rtl="0" eaLnBrk="0" fontAlgn="base" hangingPunct="0">
        <a:spcBef>
          <a:spcPct val="0"/>
        </a:spcBef>
        <a:spcAft>
          <a:spcPct val="0"/>
        </a:spcAft>
        <a:defRPr sz="2600">
          <a:solidFill>
            <a:schemeClr val="tx1"/>
          </a:solidFill>
          <a:latin typeface="Helvetica Neue Light" charset="0"/>
          <a:ea typeface="ヒラギノ角ゴ ProN W3" charset="0"/>
          <a:cs typeface="ヒラギノ角ゴ ProN W3" charset="0"/>
          <a:sym typeface="Helvetica Neue Light" charset="0"/>
        </a:defRPr>
      </a:lvl2pPr>
      <a:lvl3pPr algn="r" rtl="0" eaLnBrk="0" fontAlgn="base" hangingPunct="0">
        <a:spcBef>
          <a:spcPct val="0"/>
        </a:spcBef>
        <a:spcAft>
          <a:spcPct val="0"/>
        </a:spcAft>
        <a:defRPr sz="2600">
          <a:solidFill>
            <a:schemeClr val="tx1"/>
          </a:solidFill>
          <a:latin typeface="Helvetica Neue Light" charset="0"/>
          <a:ea typeface="ヒラギノ角ゴ ProN W3" charset="0"/>
          <a:cs typeface="ヒラギノ角ゴ ProN W3" charset="0"/>
          <a:sym typeface="Helvetica Neue Light" charset="0"/>
        </a:defRPr>
      </a:lvl3pPr>
      <a:lvl4pPr algn="r" rtl="0" eaLnBrk="0" fontAlgn="base" hangingPunct="0">
        <a:spcBef>
          <a:spcPct val="0"/>
        </a:spcBef>
        <a:spcAft>
          <a:spcPct val="0"/>
        </a:spcAft>
        <a:defRPr sz="2600">
          <a:solidFill>
            <a:schemeClr val="tx1"/>
          </a:solidFill>
          <a:latin typeface="Helvetica Neue Light" charset="0"/>
          <a:ea typeface="ヒラギノ角ゴ ProN W3" charset="0"/>
          <a:cs typeface="ヒラギノ角ゴ ProN W3" charset="0"/>
          <a:sym typeface="Helvetica Neue Light" charset="0"/>
        </a:defRPr>
      </a:lvl4pPr>
      <a:lvl5pPr algn="r" rtl="0" eaLnBrk="0" fontAlgn="base" hangingPunct="0">
        <a:spcBef>
          <a:spcPct val="0"/>
        </a:spcBef>
        <a:spcAft>
          <a:spcPct val="0"/>
        </a:spcAft>
        <a:defRPr sz="2600">
          <a:solidFill>
            <a:schemeClr val="tx1"/>
          </a:solidFill>
          <a:latin typeface="Helvetica Neue Light" charset="0"/>
          <a:ea typeface="ヒラギノ角ゴ ProN W3" charset="0"/>
          <a:cs typeface="ヒラギノ角ゴ ProN W3" charset="0"/>
          <a:sym typeface="Helvetica Neue Light" charset="0"/>
        </a:defRPr>
      </a:lvl5pPr>
      <a:lvl6pPr marL="457200" algn="r" rtl="0" fontAlgn="base">
        <a:spcBef>
          <a:spcPct val="0"/>
        </a:spcBef>
        <a:spcAft>
          <a:spcPct val="0"/>
        </a:spcAft>
        <a:defRPr sz="2600">
          <a:solidFill>
            <a:schemeClr val="tx1"/>
          </a:solidFill>
          <a:latin typeface="Helvetica Neue Light" charset="0"/>
          <a:ea typeface="ヒラギノ角ゴ ProN W3" charset="0"/>
          <a:cs typeface="ヒラギノ角ゴ ProN W3" charset="0"/>
          <a:sym typeface="Helvetica Neue Light" charset="0"/>
        </a:defRPr>
      </a:lvl6pPr>
      <a:lvl7pPr marL="914400" algn="r" rtl="0" fontAlgn="base">
        <a:spcBef>
          <a:spcPct val="0"/>
        </a:spcBef>
        <a:spcAft>
          <a:spcPct val="0"/>
        </a:spcAft>
        <a:defRPr sz="2600">
          <a:solidFill>
            <a:schemeClr val="tx1"/>
          </a:solidFill>
          <a:latin typeface="Helvetica Neue Light" charset="0"/>
          <a:ea typeface="ヒラギノ角ゴ ProN W3" charset="0"/>
          <a:cs typeface="ヒラギノ角ゴ ProN W3" charset="0"/>
          <a:sym typeface="Helvetica Neue Light" charset="0"/>
        </a:defRPr>
      </a:lvl7pPr>
      <a:lvl8pPr marL="1371600" algn="r" rtl="0" fontAlgn="base">
        <a:spcBef>
          <a:spcPct val="0"/>
        </a:spcBef>
        <a:spcAft>
          <a:spcPct val="0"/>
        </a:spcAft>
        <a:defRPr sz="2600">
          <a:solidFill>
            <a:schemeClr val="tx1"/>
          </a:solidFill>
          <a:latin typeface="Helvetica Neue Light" charset="0"/>
          <a:ea typeface="ヒラギノ角ゴ ProN W3" charset="0"/>
          <a:cs typeface="ヒラギノ角ゴ ProN W3" charset="0"/>
          <a:sym typeface="Helvetica Neue Light" charset="0"/>
        </a:defRPr>
      </a:lvl8pPr>
      <a:lvl9pPr marL="1828800" algn="r" rtl="0" fontAlgn="base">
        <a:spcBef>
          <a:spcPct val="0"/>
        </a:spcBef>
        <a:spcAft>
          <a:spcPct val="0"/>
        </a:spcAft>
        <a:defRPr sz="2600">
          <a:solidFill>
            <a:schemeClr val="tx1"/>
          </a:solidFill>
          <a:latin typeface="Helvetica Neue Light" charset="0"/>
          <a:ea typeface="ヒラギノ角ゴ ProN W3" charset="0"/>
          <a:cs typeface="ヒラギノ角ゴ ProN W3" charset="0"/>
          <a:sym typeface="Helvetica Neue Light" charset="0"/>
        </a:defRPr>
      </a:lvl9pPr>
    </p:titleStyle>
    <p:bodyStyle>
      <a:lvl1pPr marL="342900" indent="-342900" algn="l" rtl="0" eaLnBrk="0" fontAlgn="base" hangingPunct="0">
        <a:spcBef>
          <a:spcPct val="0"/>
        </a:spcBef>
        <a:spcAft>
          <a:spcPct val="0"/>
        </a:spcAft>
        <a:defRPr sz="2000">
          <a:solidFill>
            <a:srgbClr val="727272"/>
          </a:solidFill>
          <a:latin typeface="+mn-lt"/>
          <a:ea typeface="+mn-ea"/>
          <a:cs typeface="+mn-cs"/>
          <a:sym typeface="Helvetica Neue" charset="0"/>
        </a:defRPr>
      </a:lvl1pPr>
      <a:lvl2pPr marL="742950" indent="-285750" algn="l" rtl="0" eaLnBrk="0" fontAlgn="base" hangingPunct="0">
        <a:spcBef>
          <a:spcPct val="0"/>
        </a:spcBef>
        <a:spcAft>
          <a:spcPct val="0"/>
        </a:spcAft>
        <a:defRPr sz="2000">
          <a:solidFill>
            <a:srgbClr val="727272"/>
          </a:solidFill>
          <a:latin typeface="+mn-lt"/>
          <a:ea typeface="+mn-ea"/>
          <a:cs typeface="+mn-cs"/>
          <a:sym typeface="Helvetica Neue" charset="0"/>
        </a:defRPr>
      </a:lvl2pPr>
      <a:lvl3pPr marL="1143000" indent="-228600" algn="l" rtl="0" eaLnBrk="0" fontAlgn="base" hangingPunct="0">
        <a:spcBef>
          <a:spcPct val="0"/>
        </a:spcBef>
        <a:spcAft>
          <a:spcPct val="0"/>
        </a:spcAft>
        <a:defRPr sz="2000">
          <a:solidFill>
            <a:srgbClr val="727272"/>
          </a:solidFill>
          <a:latin typeface="+mn-lt"/>
          <a:ea typeface="+mn-ea"/>
          <a:cs typeface="+mn-cs"/>
          <a:sym typeface="Helvetica Neue" charset="0"/>
        </a:defRPr>
      </a:lvl3pPr>
      <a:lvl4pPr marL="1600200" indent="-228600" algn="l" rtl="0" eaLnBrk="0" fontAlgn="base" hangingPunct="0">
        <a:spcBef>
          <a:spcPct val="0"/>
        </a:spcBef>
        <a:spcAft>
          <a:spcPct val="0"/>
        </a:spcAft>
        <a:defRPr sz="2000">
          <a:solidFill>
            <a:srgbClr val="727272"/>
          </a:solidFill>
          <a:latin typeface="+mn-lt"/>
          <a:ea typeface="+mn-ea"/>
          <a:cs typeface="+mn-cs"/>
          <a:sym typeface="Helvetica Neue" charset="0"/>
        </a:defRPr>
      </a:lvl4pPr>
      <a:lvl5pPr marL="2057400" indent="-228600" algn="l" rtl="0" eaLnBrk="0" fontAlgn="base" hangingPunct="0">
        <a:spcBef>
          <a:spcPct val="0"/>
        </a:spcBef>
        <a:spcAft>
          <a:spcPct val="0"/>
        </a:spcAft>
        <a:defRPr sz="2000">
          <a:solidFill>
            <a:srgbClr val="727272"/>
          </a:solidFill>
          <a:latin typeface="+mn-lt"/>
          <a:ea typeface="+mn-ea"/>
          <a:cs typeface="+mn-cs"/>
          <a:sym typeface="Helvetica Neue" charset="0"/>
        </a:defRPr>
      </a:lvl5pPr>
      <a:lvl6pPr marL="457200" algn="l" rtl="0" fontAlgn="base">
        <a:spcBef>
          <a:spcPct val="0"/>
        </a:spcBef>
        <a:spcAft>
          <a:spcPct val="0"/>
        </a:spcAft>
        <a:defRPr sz="2000">
          <a:solidFill>
            <a:srgbClr val="727272"/>
          </a:solidFill>
          <a:latin typeface="+mn-lt"/>
          <a:ea typeface="+mn-ea"/>
          <a:cs typeface="+mn-cs"/>
          <a:sym typeface="Helvetica Neue" charset="0"/>
        </a:defRPr>
      </a:lvl6pPr>
      <a:lvl7pPr marL="914400" algn="l" rtl="0" fontAlgn="base">
        <a:spcBef>
          <a:spcPct val="0"/>
        </a:spcBef>
        <a:spcAft>
          <a:spcPct val="0"/>
        </a:spcAft>
        <a:defRPr sz="2000">
          <a:solidFill>
            <a:srgbClr val="727272"/>
          </a:solidFill>
          <a:latin typeface="+mn-lt"/>
          <a:ea typeface="+mn-ea"/>
          <a:cs typeface="+mn-cs"/>
          <a:sym typeface="Helvetica Neue" charset="0"/>
        </a:defRPr>
      </a:lvl7pPr>
      <a:lvl8pPr marL="1371600" algn="l" rtl="0" fontAlgn="base">
        <a:spcBef>
          <a:spcPct val="0"/>
        </a:spcBef>
        <a:spcAft>
          <a:spcPct val="0"/>
        </a:spcAft>
        <a:defRPr sz="2000">
          <a:solidFill>
            <a:srgbClr val="727272"/>
          </a:solidFill>
          <a:latin typeface="+mn-lt"/>
          <a:ea typeface="+mn-ea"/>
          <a:cs typeface="+mn-cs"/>
          <a:sym typeface="Helvetica Neue" charset="0"/>
        </a:defRPr>
      </a:lvl8pPr>
      <a:lvl9pPr marL="1828800" algn="l" rtl="0" fontAlgn="base">
        <a:spcBef>
          <a:spcPct val="0"/>
        </a:spcBef>
        <a:spcAft>
          <a:spcPct val="0"/>
        </a:spcAft>
        <a:defRPr sz="2000">
          <a:solidFill>
            <a:srgbClr val="727272"/>
          </a:solidFill>
          <a:latin typeface="+mn-lt"/>
          <a:ea typeface="+mn-ea"/>
          <a:cs typeface="+mn-cs"/>
          <a:sym typeface="Helvetica Neue" charset="0"/>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266" name="Rectangle 1"/>
          <p:cNvSpPr>
            <a:spLocks noGrp="1" noChangeArrowheads="1"/>
          </p:cNvSpPr>
          <p:nvPr>
            <p:ph type="body" idx="1"/>
          </p:nvPr>
        </p:nvSpPr>
        <p:spPr bwMode="auto">
          <a:xfrm>
            <a:off x="571500" y="2324100"/>
            <a:ext cx="5080000" cy="656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50800" tIns="50800" rIns="50800" bIns="50800" numCol="1" anchor="t" anchorCtr="0" compatLnSpc="1">
            <a:prstTxWarp prst="textNoShape">
              <a:avLst/>
            </a:prstTxWarp>
          </a:bodyPr>
          <a:lstStyle/>
          <a:p>
            <a:pPr lvl="0"/>
            <a:r>
              <a:rPr lang="en-US">
                <a:sym typeface="Helvetica Neue" charset="0"/>
              </a:rPr>
              <a:t>Click to edit Master text styles</a:t>
            </a:r>
          </a:p>
          <a:p>
            <a:pPr lvl="1"/>
            <a:r>
              <a:rPr lang="en-US">
                <a:sym typeface="Helvetica Neue" charset="0"/>
              </a:rPr>
              <a:t>Second level</a:t>
            </a:r>
          </a:p>
          <a:p>
            <a:pPr lvl="2"/>
            <a:r>
              <a:rPr lang="en-US">
                <a:sym typeface="Helvetica Neue" charset="0"/>
              </a:rPr>
              <a:t>Third level</a:t>
            </a:r>
          </a:p>
          <a:p>
            <a:pPr lvl="3"/>
            <a:r>
              <a:rPr lang="en-US">
                <a:sym typeface="Helvetica Neue" charset="0"/>
              </a:rPr>
              <a:t>Fourth level</a:t>
            </a:r>
          </a:p>
          <a:p>
            <a:pPr lvl="4"/>
            <a:r>
              <a:rPr lang="en-US">
                <a:sym typeface="Helvetica Neue" charset="0"/>
              </a:rPr>
              <a:t>Fifth level</a:t>
            </a:r>
          </a:p>
        </p:txBody>
      </p:sp>
      <p:sp>
        <p:nvSpPr>
          <p:cNvPr id="11267" name="Rectangle 2"/>
          <p:cNvSpPr>
            <a:spLocks noGrp="1" noChangeArrowheads="1"/>
          </p:cNvSpPr>
          <p:nvPr>
            <p:ph type="title"/>
          </p:nvPr>
        </p:nvSpPr>
        <p:spPr bwMode="auto">
          <a:xfrm>
            <a:off x="571500" y="330200"/>
            <a:ext cx="11861800" cy="139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50800" tIns="50800" rIns="50800" bIns="50800" numCol="1" anchor="b" anchorCtr="0" compatLnSpc="1">
            <a:prstTxWarp prst="textNoShape">
              <a:avLst/>
            </a:prstTxWarp>
          </a:bodyPr>
          <a:lstStyle/>
          <a:p>
            <a:pPr lvl="0"/>
            <a:r>
              <a:rPr lang="en-US">
                <a:sym typeface="Helvetica Neue Light" charset="0"/>
              </a:rPr>
              <a:t>Click to edit Master title style</a:t>
            </a:r>
          </a:p>
        </p:txBody>
      </p:sp>
      <p:sp>
        <p:nvSpPr>
          <p:cNvPr id="11268" name="Line 3"/>
          <p:cNvSpPr>
            <a:spLocks noChangeShapeType="1"/>
          </p:cNvSpPr>
          <p:nvPr/>
        </p:nvSpPr>
        <p:spPr bwMode="auto">
          <a:xfrm>
            <a:off x="647700" y="1968500"/>
            <a:ext cx="11709400" cy="0"/>
          </a:xfrm>
          <a:prstGeom prst="line">
            <a:avLst/>
          </a:prstGeom>
          <a:noFill/>
          <a:ln w="12700">
            <a:solidFill>
              <a:srgbClr val="888888"/>
            </a:solidFill>
            <a:miter lim="800000"/>
            <a:headEnd/>
            <a:tailEnd/>
          </a:ln>
          <a:extLst>
            <a:ext uri="{909E8E84-426E-40dd-AFC4-6F175D3DCCD1}">
              <a14:hiddenFill xmlns:a14="http://schemas.microsoft.com/office/drawing/2010/main">
                <a:noFill/>
              </a14:hiddenFill>
            </a:ext>
          </a:extLst>
        </p:spPr>
        <p:txBody>
          <a:bodyPr lIns="0" tIns="0" rIns="0" bIns="0"/>
          <a:lstStyle/>
          <a:p>
            <a:endParaRPr lang="en-US"/>
          </a:p>
        </p:txBody>
      </p:sp>
    </p:spTree>
  </p:cSld>
  <p:clrMap bg1="lt1" tx1="dk1" bg2="lt2" tx2="dk2" accent1="accent1" accent2="accent2" accent3="accent3" accent4="accent4" accent5="accent5" accent6="accent6" hlink="hlink" folHlink="folHlink"/>
  <p:sldLayoutIdLst>
    <p:sldLayoutId id="2147483777" r:id="rId1"/>
    <p:sldLayoutId id="2147483778" r:id="rId2"/>
    <p:sldLayoutId id="2147483779" r:id="rId3"/>
    <p:sldLayoutId id="2147483780" r:id="rId4"/>
    <p:sldLayoutId id="2147483781" r:id="rId5"/>
    <p:sldLayoutId id="2147483782" r:id="rId6"/>
    <p:sldLayoutId id="2147483783" r:id="rId7"/>
    <p:sldLayoutId id="2147483784" r:id="rId8"/>
    <p:sldLayoutId id="2147483785" r:id="rId9"/>
    <p:sldLayoutId id="2147483786" r:id="rId10"/>
    <p:sldLayoutId id="2147483787" r:id="rId11"/>
  </p:sldLayoutIdLst>
  <p:transition xmlns:p14="http://schemas.microsoft.com/office/powerpoint/2010/main"/>
  <p:txStyles>
    <p:titleStyle>
      <a:lvl1pPr algn="l" rtl="0" eaLnBrk="0" fontAlgn="base" hangingPunct="0">
        <a:spcBef>
          <a:spcPct val="0"/>
        </a:spcBef>
        <a:spcAft>
          <a:spcPct val="0"/>
        </a:spcAft>
        <a:defRPr sz="4200">
          <a:solidFill>
            <a:schemeClr val="tx1"/>
          </a:solidFill>
          <a:latin typeface="+mj-lt"/>
          <a:ea typeface="+mj-ea"/>
          <a:cs typeface="+mj-cs"/>
          <a:sym typeface="Helvetica Neue Light" charset="0"/>
        </a:defRPr>
      </a:lvl1pPr>
      <a:lvl2pPr algn="l" rtl="0" eaLnBrk="0" fontAlgn="base" hangingPunct="0">
        <a:spcBef>
          <a:spcPct val="0"/>
        </a:spcBef>
        <a:spcAft>
          <a:spcPct val="0"/>
        </a:spcAft>
        <a:defRPr sz="4200">
          <a:solidFill>
            <a:schemeClr val="tx1"/>
          </a:solidFill>
          <a:latin typeface="Helvetica Neue Light" charset="0"/>
          <a:ea typeface="ヒラギノ角ゴ ProN W3" charset="0"/>
          <a:cs typeface="ヒラギノ角ゴ ProN W3" charset="0"/>
          <a:sym typeface="Helvetica Neue Light" charset="0"/>
        </a:defRPr>
      </a:lvl2pPr>
      <a:lvl3pPr algn="l" rtl="0" eaLnBrk="0" fontAlgn="base" hangingPunct="0">
        <a:spcBef>
          <a:spcPct val="0"/>
        </a:spcBef>
        <a:spcAft>
          <a:spcPct val="0"/>
        </a:spcAft>
        <a:defRPr sz="4200">
          <a:solidFill>
            <a:schemeClr val="tx1"/>
          </a:solidFill>
          <a:latin typeface="Helvetica Neue Light" charset="0"/>
          <a:ea typeface="ヒラギノ角ゴ ProN W3" charset="0"/>
          <a:cs typeface="ヒラギノ角ゴ ProN W3" charset="0"/>
          <a:sym typeface="Helvetica Neue Light" charset="0"/>
        </a:defRPr>
      </a:lvl3pPr>
      <a:lvl4pPr algn="l" rtl="0" eaLnBrk="0" fontAlgn="base" hangingPunct="0">
        <a:spcBef>
          <a:spcPct val="0"/>
        </a:spcBef>
        <a:spcAft>
          <a:spcPct val="0"/>
        </a:spcAft>
        <a:defRPr sz="4200">
          <a:solidFill>
            <a:schemeClr val="tx1"/>
          </a:solidFill>
          <a:latin typeface="Helvetica Neue Light" charset="0"/>
          <a:ea typeface="ヒラギノ角ゴ ProN W3" charset="0"/>
          <a:cs typeface="ヒラギノ角ゴ ProN W3" charset="0"/>
          <a:sym typeface="Helvetica Neue Light" charset="0"/>
        </a:defRPr>
      </a:lvl4pPr>
      <a:lvl5pPr algn="l" rtl="0" eaLnBrk="0" fontAlgn="base" hangingPunct="0">
        <a:spcBef>
          <a:spcPct val="0"/>
        </a:spcBef>
        <a:spcAft>
          <a:spcPct val="0"/>
        </a:spcAft>
        <a:defRPr sz="4200">
          <a:solidFill>
            <a:schemeClr val="tx1"/>
          </a:solidFill>
          <a:latin typeface="Helvetica Neue Light" charset="0"/>
          <a:ea typeface="ヒラギノ角ゴ ProN W3" charset="0"/>
          <a:cs typeface="ヒラギノ角ゴ ProN W3" charset="0"/>
          <a:sym typeface="Helvetica Neue Light" charset="0"/>
        </a:defRPr>
      </a:lvl5pPr>
      <a:lvl6pPr marL="457200" algn="l" rtl="0" fontAlgn="base">
        <a:spcBef>
          <a:spcPct val="0"/>
        </a:spcBef>
        <a:spcAft>
          <a:spcPct val="0"/>
        </a:spcAft>
        <a:defRPr sz="4200">
          <a:solidFill>
            <a:schemeClr val="tx1"/>
          </a:solidFill>
          <a:latin typeface="Helvetica Neue Light" charset="0"/>
          <a:ea typeface="ヒラギノ角ゴ ProN W3" charset="0"/>
          <a:cs typeface="ヒラギノ角ゴ ProN W3" charset="0"/>
          <a:sym typeface="Helvetica Neue Light" charset="0"/>
        </a:defRPr>
      </a:lvl6pPr>
      <a:lvl7pPr marL="914400" algn="l" rtl="0" fontAlgn="base">
        <a:spcBef>
          <a:spcPct val="0"/>
        </a:spcBef>
        <a:spcAft>
          <a:spcPct val="0"/>
        </a:spcAft>
        <a:defRPr sz="4200">
          <a:solidFill>
            <a:schemeClr val="tx1"/>
          </a:solidFill>
          <a:latin typeface="Helvetica Neue Light" charset="0"/>
          <a:ea typeface="ヒラギノ角ゴ ProN W3" charset="0"/>
          <a:cs typeface="ヒラギノ角ゴ ProN W3" charset="0"/>
          <a:sym typeface="Helvetica Neue Light" charset="0"/>
        </a:defRPr>
      </a:lvl7pPr>
      <a:lvl8pPr marL="1371600" algn="l" rtl="0" fontAlgn="base">
        <a:spcBef>
          <a:spcPct val="0"/>
        </a:spcBef>
        <a:spcAft>
          <a:spcPct val="0"/>
        </a:spcAft>
        <a:defRPr sz="4200">
          <a:solidFill>
            <a:schemeClr val="tx1"/>
          </a:solidFill>
          <a:latin typeface="Helvetica Neue Light" charset="0"/>
          <a:ea typeface="ヒラギノ角ゴ ProN W3" charset="0"/>
          <a:cs typeface="ヒラギノ角ゴ ProN W3" charset="0"/>
          <a:sym typeface="Helvetica Neue Light" charset="0"/>
        </a:defRPr>
      </a:lvl8pPr>
      <a:lvl9pPr marL="1828800" algn="l" rtl="0" fontAlgn="base">
        <a:spcBef>
          <a:spcPct val="0"/>
        </a:spcBef>
        <a:spcAft>
          <a:spcPct val="0"/>
        </a:spcAft>
        <a:defRPr sz="4200">
          <a:solidFill>
            <a:schemeClr val="tx1"/>
          </a:solidFill>
          <a:latin typeface="Helvetica Neue Light" charset="0"/>
          <a:ea typeface="ヒラギノ角ゴ ProN W3" charset="0"/>
          <a:cs typeface="ヒラギノ角ゴ ProN W3" charset="0"/>
          <a:sym typeface="Helvetica Neue Light" charset="0"/>
        </a:defRPr>
      </a:lvl9pPr>
    </p:titleStyle>
    <p:bodyStyle>
      <a:lvl1pPr marL="266700" indent="-266700" algn="l" rtl="0" eaLnBrk="0" fontAlgn="base" hangingPunct="0">
        <a:spcBef>
          <a:spcPts val="4800"/>
        </a:spcBef>
        <a:spcAft>
          <a:spcPct val="0"/>
        </a:spcAft>
        <a:buClr>
          <a:srgbClr val="606060"/>
        </a:buClr>
        <a:buSzPct val="100000"/>
        <a:buFont typeface="Helvetica Neue" charset="0"/>
        <a:buChar char="•"/>
        <a:defRPr sz="2600">
          <a:solidFill>
            <a:srgbClr val="606060"/>
          </a:solidFill>
          <a:latin typeface="+mn-lt"/>
          <a:ea typeface="+mn-ea"/>
          <a:cs typeface="+mn-cs"/>
          <a:sym typeface="Helvetica Neue" charset="0"/>
        </a:defRPr>
      </a:lvl1pPr>
      <a:lvl2pPr marL="660400" indent="-266700" algn="l" rtl="0" eaLnBrk="0" fontAlgn="base" hangingPunct="0">
        <a:spcBef>
          <a:spcPts val="4800"/>
        </a:spcBef>
        <a:spcAft>
          <a:spcPct val="0"/>
        </a:spcAft>
        <a:buClr>
          <a:srgbClr val="606060"/>
        </a:buClr>
        <a:buSzPct val="100000"/>
        <a:buFont typeface="Helvetica Neue" charset="0"/>
        <a:buChar char="•"/>
        <a:defRPr sz="2600">
          <a:solidFill>
            <a:srgbClr val="606060"/>
          </a:solidFill>
          <a:latin typeface="+mn-lt"/>
          <a:ea typeface="+mn-ea"/>
          <a:cs typeface="+mn-cs"/>
          <a:sym typeface="Helvetica Neue" charset="0"/>
        </a:defRPr>
      </a:lvl2pPr>
      <a:lvl3pPr marL="1104900" indent="-266700" algn="l" rtl="0" eaLnBrk="0" fontAlgn="base" hangingPunct="0">
        <a:spcBef>
          <a:spcPts val="4800"/>
        </a:spcBef>
        <a:spcAft>
          <a:spcPct val="0"/>
        </a:spcAft>
        <a:buClr>
          <a:srgbClr val="606060"/>
        </a:buClr>
        <a:buSzPct val="100000"/>
        <a:buFont typeface="Helvetica Neue" charset="0"/>
        <a:buChar char="•"/>
        <a:defRPr sz="2600">
          <a:solidFill>
            <a:srgbClr val="606060"/>
          </a:solidFill>
          <a:latin typeface="+mn-lt"/>
          <a:ea typeface="+mn-ea"/>
          <a:cs typeface="+mn-cs"/>
          <a:sym typeface="Helvetica Neue" charset="0"/>
        </a:defRPr>
      </a:lvl3pPr>
      <a:lvl4pPr marL="1549400" indent="-266700" algn="l" rtl="0" eaLnBrk="0" fontAlgn="base" hangingPunct="0">
        <a:spcBef>
          <a:spcPts val="4800"/>
        </a:spcBef>
        <a:spcAft>
          <a:spcPct val="0"/>
        </a:spcAft>
        <a:buClr>
          <a:srgbClr val="606060"/>
        </a:buClr>
        <a:buSzPct val="100000"/>
        <a:buFont typeface="Helvetica Neue" charset="0"/>
        <a:buChar char="•"/>
        <a:defRPr sz="2600">
          <a:solidFill>
            <a:srgbClr val="606060"/>
          </a:solidFill>
          <a:latin typeface="+mn-lt"/>
          <a:ea typeface="+mn-ea"/>
          <a:cs typeface="+mn-cs"/>
          <a:sym typeface="Helvetica Neue" charset="0"/>
        </a:defRPr>
      </a:lvl4pPr>
      <a:lvl5pPr marL="1993900" indent="-266700" algn="l" rtl="0" eaLnBrk="0" fontAlgn="base" hangingPunct="0">
        <a:spcBef>
          <a:spcPts val="4800"/>
        </a:spcBef>
        <a:spcAft>
          <a:spcPct val="0"/>
        </a:spcAft>
        <a:buClr>
          <a:srgbClr val="606060"/>
        </a:buClr>
        <a:buSzPct val="100000"/>
        <a:buFont typeface="Helvetica Neue" charset="0"/>
        <a:buChar char="•"/>
        <a:defRPr sz="2600">
          <a:solidFill>
            <a:srgbClr val="606060"/>
          </a:solidFill>
          <a:latin typeface="+mn-lt"/>
          <a:ea typeface="+mn-ea"/>
          <a:cs typeface="+mn-cs"/>
          <a:sym typeface="Helvetica Neue" charset="0"/>
        </a:defRPr>
      </a:lvl5pPr>
      <a:lvl6pPr marL="2451100" indent="-266700" algn="l" rtl="0" fontAlgn="base">
        <a:spcBef>
          <a:spcPts val="4800"/>
        </a:spcBef>
        <a:spcAft>
          <a:spcPct val="0"/>
        </a:spcAft>
        <a:buClr>
          <a:srgbClr val="606060"/>
        </a:buClr>
        <a:buSzPct val="100000"/>
        <a:buFont typeface="Helvetica Neue" charset="0"/>
        <a:buChar char="•"/>
        <a:defRPr sz="2600">
          <a:solidFill>
            <a:srgbClr val="606060"/>
          </a:solidFill>
          <a:latin typeface="+mn-lt"/>
          <a:ea typeface="+mn-ea"/>
          <a:cs typeface="+mn-cs"/>
          <a:sym typeface="Helvetica Neue" charset="0"/>
        </a:defRPr>
      </a:lvl6pPr>
      <a:lvl7pPr marL="2908300" indent="-266700" algn="l" rtl="0" fontAlgn="base">
        <a:spcBef>
          <a:spcPts val="4800"/>
        </a:spcBef>
        <a:spcAft>
          <a:spcPct val="0"/>
        </a:spcAft>
        <a:buClr>
          <a:srgbClr val="606060"/>
        </a:buClr>
        <a:buSzPct val="100000"/>
        <a:buFont typeface="Helvetica Neue" charset="0"/>
        <a:buChar char="•"/>
        <a:defRPr sz="2600">
          <a:solidFill>
            <a:srgbClr val="606060"/>
          </a:solidFill>
          <a:latin typeface="+mn-lt"/>
          <a:ea typeface="+mn-ea"/>
          <a:cs typeface="+mn-cs"/>
          <a:sym typeface="Helvetica Neue" charset="0"/>
        </a:defRPr>
      </a:lvl7pPr>
      <a:lvl8pPr marL="3365500" indent="-266700" algn="l" rtl="0" fontAlgn="base">
        <a:spcBef>
          <a:spcPts val="4800"/>
        </a:spcBef>
        <a:spcAft>
          <a:spcPct val="0"/>
        </a:spcAft>
        <a:buClr>
          <a:srgbClr val="606060"/>
        </a:buClr>
        <a:buSzPct val="100000"/>
        <a:buFont typeface="Helvetica Neue" charset="0"/>
        <a:buChar char="•"/>
        <a:defRPr sz="2600">
          <a:solidFill>
            <a:srgbClr val="606060"/>
          </a:solidFill>
          <a:latin typeface="+mn-lt"/>
          <a:ea typeface="+mn-ea"/>
          <a:cs typeface="+mn-cs"/>
          <a:sym typeface="Helvetica Neue" charset="0"/>
        </a:defRPr>
      </a:lvl8pPr>
      <a:lvl9pPr marL="3822700" indent="-266700" algn="l" rtl="0" fontAlgn="base">
        <a:spcBef>
          <a:spcPts val="4800"/>
        </a:spcBef>
        <a:spcAft>
          <a:spcPct val="0"/>
        </a:spcAft>
        <a:buClr>
          <a:srgbClr val="606060"/>
        </a:buClr>
        <a:buSzPct val="100000"/>
        <a:buFont typeface="Helvetica Neue" charset="0"/>
        <a:buChar char="•"/>
        <a:defRPr sz="2600">
          <a:solidFill>
            <a:srgbClr val="606060"/>
          </a:solidFill>
          <a:latin typeface="+mn-lt"/>
          <a:ea typeface="+mn-ea"/>
          <a:cs typeface="+mn-cs"/>
          <a:sym typeface="Helvetica Neue" charset="0"/>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290" name="Rectangle 1"/>
          <p:cNvSpPr>
            <a:spLocks noGrp="1" noChangeArrowheads="1"/>
          </p:cNvSpPr>
          <p:nvPr>
            <p:ph type="body" idx="1"/>
          </p:nvPr>
        </p:nvSpPr>
        <p:spPr bwMode="auto">
          <a:xfrm>
            <a:off x="8369300" y="2324100"/>
            <a:ext cx="4064000" cy="656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50800" tIns="50800" rIns="50800" bIns="50800" numCol="1" anchor="t" anchorCtr="0" compatLnSpc="1">
            <a:prstTxWarp prst="textNoShape">
              <a:avLst/>
            </a:prstTxWarp>
          </a:bodyPr>
          <a:lstStyle/>
          <a:p>
            <a:pPr lvl="0"/>
            <a:r>
              <a:rPr lang="en-US">
                <a:sym typeface="Helvetica Neue" charset="0"/>
              </a:rPr>
              <a:t>Click to edit Master text styles</a:t>
            </a:r>
          </a:p>
          <a:p>
            <a:pPr lvl="1"/>
            <a:r>
              <a:rPr lang="en-US">
                <a:sym typeface="Helvetica Neue" charset="0"/>
              </a:rPr>
              <a:t>Second level</a:t>
            </a:r>
          </a:p>
          <a:p>
            <a:pPr lvl="2"/>
            <a:r>
              <a:rPr lang="en-US">
                <a:sym typeface="Helvetica Neue" charset="0"/>
              </a:rPr>
              <a:t>Third level</a:t>
            </a:r>
          </a:p>
          <a:p>
            <a:pPr lvl="3"/>
            <a:r>
              <a:rPr lang="en-US">
                <a:sym typeface="Helvetica Neue" charset="0"/>
              </a:rPr>
              <a:t>Fourth level</a:t>
            </a:r>
          </a:p>
          <a:p>
            <a:pPr lvl="4"/>
            <a:r>
              <a:rPr lang="en-US">
                <a:sym typeface="Helvetica Neue" charset="0"/>
              </a:rPr>
              <a:t>Fifth level</a:t>
            </a:r>
          </a:p>
        </p:txBody>
      </p:sp>
      <p:sp>
        <p:nvSpPr>
          <p:cNvPr id="12291" name="Rectangle 2"/>
          <p:cNvSpPr>
            <a:spLocks noGrp="1" noChangeArrowheads="1"/>
          </p:cNvSpPr>
          <p:nvPr>
            <p:ph type="title"/>
          </p:nvPr>
        </p:nvSpPr>
        <p:spPr bwMode="auto">
          <a:xfrm>
            <a:off x="571500" y="330200"/>
            <a:ext cx="11861800" cy="139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50800" tIns="50800" rIns="50800" bIns="50800" numCol="1" anchor="b" anchorCtr="0" compatLnSpc="1">
            <a:prstTxWarp prst="textNoShape">
              <a:avLst/>
            </a:prstTxWarp>
          </a:bodyPr>
          <a:lstStyle/>
          <a:p>
            <a:pPr lvl="0"/>
            <a:r>
              <a:rPr lang="en-US">
                <a:sym typeface="Helvetica Neue Light" charset="0"/>
              </a:rPr>
              <a:t>Click to edit Master title style</a:t>
            </a:r>
          </a:p>
        </p:txBody>
      </p:sp>
      <p:sp>
        <p:nvSpPr>
          <p:cNvPr id="12292" name="Line 3"/>
          <p:cNvSpPr>
            <a:spLocks noChangeShapeType="1"/>
          </p:cNvSpPr>
          <p:nvPr/>
        </p:nvSpPr>
        <p:spPr bwMode="auto">
          <a:xfrm>
            <a:off x="647700" y="1968500"/>
            <a:ext cx="11709400" cy="0"/>
          </a:xfrm>
          <a:prstGeom prst="line">
            <a:avLst/>
          </a:prstGeom>
          <a:noFill/>
          <a:ln w="12700">
            <a:solidFill>
              <a:srgbClr val="888888"/>
            </a:solidFill>
            <a:miter lim="800000"/>
            <a:headEnd/>
            <a:tailEnd/>
          </a:ln>
          <a:extLst>
            <a:ext uri="{909E8E84-426E-40dd-AFC4-6F175D3DCCD1}">
              <a14:hiddenFill xmlns:a14="http://schemas.microsoft.com/office/drawing/2010/main">
                <a:noFill/>
              </a14:hiddenFill>
            </a:ext>
          </a:extLst>
        </p:spPr>
        <p:txBody>
          <a:bodyPr lIns="0" tIns="0" rIns="0" bIns="0"/>
          <a:lstStyle/>
          <a:p>
            <a:endParaRPr lang="en-US"/>
          </a:p>
        </p:txBody>
      </p:sp>
    </p:spTree>
  </p:cSld>
  <p:clrMap bg1="lt1" tx1="dk1" bg2="lt2" tx2="dk2" accent1="accent1" accent2="accent2" accent3="accent3" accent4="accent4" accent5="accent5" accent6="accent6" hlink="hlink" folHlink="folHlink"/>
  <p:sldLayoutIdLst>
    <p:sldLayoutId id="2147483788" r:id="rId1"/>
    <p:sldLayoutId id="2147483789" r:id="rId2"/>
    <p:sldLayoutId id="2147483790" r:id="rId3"/>
    <p:sldLayoutId id="2147483791" r:id="rId4"/>
    <p:sldLayoutId id="2147483792" r:id="rId5"/>
    <p:sldLayoutId id="2147483793" r:id="rId6"/>
    <p:sldLayoutId id="2147483794" r:id="rId7"/>
    <p:sldLayoutId id="2147483795" r:id="rId8"/>
    <p:sldLayoutId id="2147483796" r:id="rId9"/>
    <p:sldLayoutId id="2147483797" r:id="rId10"/>
    <p:sldLayoutId id="2147483798" r:id="rId11"/>
  </p:sldLayoutIdLst>
  <p:transition xmlns:p14="http://schemas.microsoft.com/office/powerpoint/2010/main"/>
  <p:txStyles>
    <p:titleStyle>
      <a:lvl1pPr algn="l" rtl="0" eaLnBrk="0" fontAlgn="base" hangingPunct="0">
        <a:spcBef>
          <a:spcPct val="0"/>
        </a:spcBef>
        <a:spcAft>
          <a:spcPct val="0"/>
        </a:spcAft>
        <a:defRPr sz="4200">
          <a:solidFill>
            <a:schemeClr val="tx1"/>
          </a:solidFill>
          <a:latin typeface="+mj-lt"/>
          <a:ea typeface="+mj-ea"/>
          <a:cs typeface="+mj-cs"/>
          <a:sym typeface="Helvetica Neue Light" charset="0"/>
        </a:defRPr>
      </a:lvl1pPr>
      <a:lvl2pPr algn="l" rtl="0" eaLnBrk="0" fontAlgn="base" hangingPunct="0">
        <a:spcBef>
          <a:spcPct val="0"/>
        </a:spcBef>
        <a:spcAft>
          <a:spcPct val="0"/>
        </a:spcAft>
        <a:defRPr sz="4200">
          <a:solidFill>
            <a:schemeClr val="tx1"/>
          </a:solidFill>
          <a:latin typeface="Helvetica Neue Light" charset="0"/>
          <a:ea typeface="ヒラギノ角ゴ ProN W3" charset="0"/>
          <a:cs typeface="ヒラギノ角ゴ ProN W3" charset="0"/>
          <a:sym typeface="Helvetica Neue Light" charset="0"/>
        </a:defRPr>
      </a:lvl2pPr>
      <a:lvl3pPr algn="l" rtl="0" eaLnBrk="0" fontAlgn="base" hangingPunct="0">
        <a:spcBef>
          <a:spcPct val="0"/>
        </a:spcBef>
        <a:spcAft>
          <a:spcPct val="0"/>
        </a:spcAft>
        <a:defRPr sz="4200">
          <a:solidFill>
            <a:schemeClr val="tx1"/>
          </a:solidFill>
          <a:latin typeface="Helvetica Neue Light" charset="0"/>
          <a:ea typeface="ヒラギノ角ゴ ProN W3" charset="0"/>
          <a:cs typeface="ヒラギノ角ゴ ProN W3" charset="0"/>
          <a:sym typeface="Helvetica Neue Light" charset="0"/>
        </a:defRPr>
      </a:lvl3pPr>
      <a:lvl4pPr algn="l" rtl="0" eaLnBrk="0" fontAlgn="base" hangingPunct="0">
        <a:spcBef>
          <a:spcPct val="0"/>
        </a:spcBef>
        <a:spcAft>
          <a:spcPct val="0"/>
        </a:spcAft>
        <a:defRPr sz="4200">
          <a:solidFill>
            <a:schemeClr val="tx1"/>
          </a:solidFill>
          <a:latin typeface="Helvetica Neue Light" charset="0"/>
          <a:ea typeface="ヒラギノ角ゴ ProN W3" charset="0"/>
          <a:cs typeface="ヒラギノ角ゴ ProN W3" charset="0"/>
          <a:sym typeface="Helvetica Neue Light" charset="0"/>
        </a:defRPr>
      </a:lvl4pPr>
      <a:lvl5pPr algn="l" rtl="0" eaLnBrk="0" fontAlgn="base" hangingPunct="0">
        <a:spcBef>
          <a:spcPct val="0"/>
        </a:spcBef>
        <a:spcAft>
          <a:spcPct val="0"/>
        </a:spcAft>
        <a:defRPr sz="4200">
          <a:solidFill>
            <a:schemeClr val="tx1"/>
          </a:solidFill>
          <a:latin typeface="Helvetica Neue Light" charset="0"/>
          <a:ea typeface="ヒラギノ角ゴ ProN W3" charset="0"/>
          <a:cs typeface="ヒラギノ角ゴ ProN W3" charset="0"/>
          <a:sym typeface="Helvetica Neue Light" charset="0"/>
        </a:defRPr>
      </a:lvl5pPr>
      <a:lvl6pPr marL="457200" algn="l" rtl="0" fontAlgn="base">
        <a:spcBef>
          <a:spcPct val="0"/>
        </a:spcBef>
        <a:spcAft>
          <a:spcPct val="0"/>
        </a:spcAft>
        <a:defRPr sz="4200">
          <a:solidFill>
            <a:schemeClr val="tx1"/>
          </a:solidFill>
          <a:latin typeface="Helvetica Neue Light" charset="0"/>
          <a:ea typeface="ヒラギノ角ゴ ProN W3" charset="0"/>
          <a:cs typeface="ヒラギノ角ゴ ProN W3" charset="0"/>
          <a:sym typeface="Helvetica Neue Light" charset="0"/>
        </a:defRPr>
      </a:lvl6pPr>
      <a:lvl7pPr marL="914400" algn="l" rtl="0" fontAlgn="base">
        <a:spcBef>
          <a:spcPct val="0"/>
        </a:spcBef>
        <a:spcAft>
          <a:spcPct val="0"/>
        </a:spcAft>
        <a:defRPr sz="4200">
          <a:solidFill>
            <a:schemeClr val="tx1"/>
          </a:solidFill>
          <a:latin typeface="Helvetica Neue Light" charset="0"/>
          <a:ea typeface="ヒラギノ角ゴ ProN W3" charset="0"/>
          <a:cs typeface="ヒラギノ角ゴ ProN W3" charset="0"/>
          <a:sym typeface="Helvetica Neue Light" charset="0"/>
        </a:defRPr>
      </a:lvl7pPr>
      <a:lvl8pPr marL="1371600" algn="l" rtl="0" fontAlgn="base">
        <a:spcBef>
          <a:spcPct val="0"/>
        </a:spcBef>
        <a:spcAft>
          <a:spcPct val="0"/>
        </a:spcAft>
        <a:defRPr sz="4200">
          <a:solidFill>
            <a:schemeClr val="tx1"/>
          </a:solidFill>
          <a:latin typeface="Helvetica Neue Light" charset="0"/>
          <a:ea typeface="ヒラギノ角ゴ ProN W3" charset="0"/>
          <a:cs typeface="ヒラギノ角ゴ ProN W3" charset="0"/>
          <a:sym typeface="Helvetica Neue Light" charset="0"/>
        </a:defRPr>
      </a:lvl8pPr>
      <a:lvl9pPr marL="1828800" algn="l" rtl="0" fontAlgn="base">
        <a:spcBef>
          <a:spcPct val="0"/>
        </a:spcBef>
        <a:spcAft>
          <a:spcPct val="0"/>
        </a:spcAft>
        <a:defRPr sz="4200">
          <a:solidFill>
            <a:schemeClr val="tx1"/>
          </a:solidFill>
          <a:latin typeface="Helvetica Neue Light" charset="0"/>
          <a:ea typeface="ヒラギノ角ゴ ProN W3" charset="0"/>
          <a:cs typeface="ヒラギノ角ゴ ProN W3" charset="0"/>
          <a:sym typeface="Helvetica Neue Light" charset="0"/>
        </a:defRPr>
      </a:lvl9pPr>
    </p:titleStyle>
    <p:bodyStyle>
      <a:lvl1pPr marL="266700" indent="-266700" algn="l" rtl="0" eaLnBrk="0" fontAlgn="base" hangingPunct="0">
        <a:spcBef>
          <a:spcPts val="4800"/>
        </a:spcBef>
        <a:spcAft>
          <a:spcPct val="0"/>
        </a:spcAft>
        <a:buClr>
          <a:srgbClr val="606060"/>
        </a:buClr>
        <a:buSzPct val="100000"/>
        <a:buFont typeface="Helvetica Neue" charset="0"/>
        <a:buChar char="•"/>
        <a:defRPr sz="2600">
          <a:solidFill>
            <a:srgbClr val="606060"/>
          </a:solidFill>
          <a:latin typeface="+mn-lt"/>
          <a:ea typeface="+mn-ea"/>
          <a:cs typeface="+mn-cs"/>
          <a:sym typeface="Helvetica Neue" charset="0"/>
        </a:defRPr>
      </a:lvl1pPr>
      <a:lvl2pPr marL="660400" indent="-266700" algn="l" rtl="0" eaLnBrk="0" fontAlgn="base" hangingPunct="0">
        <a:spcBef>
          <a:spcPts val="4800"/>
        </a:spcBef>
        <a:spcAft>
          <a:spcPct val="0"/>
        </a:spcAft>
        <a:buClr>
          <a:srgbClr val="606060"/>
        </a:buClr>
        <a:buSzPct val="100000"/>
        <a:buFont typeface="Helvetica Neue" charset="0"/>
        <a:buChar char="•"/>
        <a:defRPr sz="2600">
          <a:solidFill>
            <a:srgbClr val="606060"/>
          </a:solidFill>
          <a:latin typeface="+mn-lt"/>
          <a:ea typeface="+mn-ea"/>
          <a:cs typeface="+mn-cs"/>
          <a:sym typeface="Helvetica Neue" charset="0"/>
        </a:defRPr>
      </a:lvl2pPr>
      <a:lvl3pPr marL="1104900" indent="-266700" algn="l" rtl="0" eaLnBrk="0" fontAlgn="base" hangingPunct="0">
        <a:spcBef>
          <a:spcPts val="4800"/>
        </a:spcBef>
        <a:spcAft>
          <a:spcPct val="0"/>
        </a:spcAft>
        <a:buClr>
          <a:srgbClr val="606060"/>
        </a:buClr>
        <a:buSzPct val="100000"/>
        <a:buFont typeface="Helvetica Neue" charset="0"/>
        <a:buChar char="•"/>
        <a:defRPr sz="2600">
          <a:solidFill>
            <a:srgbClr val="606060"/>
          </a:solidFill>
          <a:latin typeface="+mn-lt"/>
          <a:ea typeface="+mn-ea"/>
          <a:cs typeface="+mn-cs"/>
          <a:sym typeface="Helvetica Neue" charset="0"/>
        </a:defRPr>
      </a:lvl3pPr>
      <a:lvl4pPr marL="1549400" indent="-266700" algn="l" rtl="0" eaLnBrk="0" fontAlgn="base" hangingPunct="0">
        <a:spcBef>
          <a:spcPts val="4800"/>
        </a:spcBef>
        <a:spcAft>
          <a:spcPct val="0"/>
        </a:spcAft>
        <a:buClr>
          <a:srgbClr val="606060"/>
        </a:buClr>
        <a:buSzPct val="100000"/>
        <a:buFont typeface="Helvetica Neue" charset="0"/>
        <a:buChar char="•"/>
        <a:defRPr sz="2600">
          <a:solidFill>
            <a:srgbClr val="606060"/>
          </a:solidFill>
          <a:latin typeface="+mn-lt"/>
          <a:ea typeface="+mn-ea"/>
          <a:cs typeface="+mn-cs"/>
          <a:sym typeface="Helvetica Neue" charset="0"/>
        </a:defRPr>
      </a:lvl4pPr>
      <a:lvl5pPr marL="1993900" indent="-266700" algn="l" rtl="0" eaLnBrk="0" fontAlgn="base" hangingPunct="0">
        <a:spcBef>
          <a:spcPts val="4800"/>
        </a:spcBef>
        <a:spcAft>
          <a:spcPct val="0"/>
        </a:spcAft>
        <a:buClr>
          <a:srgbClr val="606060"/>
        </a:buClr>
        <a:buSzPct val="100000"/>
        <a:buFont typeface="Helvetica Neue" charset="0"/>
        <a:buChar char="•"/>
        <a:defRPr sz="2600">
          <a:solidFill>
            <a:srgbClr val="606060"/>
          </a:solidFill>
          <a:latin typeface="+mn-lt"/>
          <a:ea typeface="+mn-ea"/>
          <a:cs typeface="+mn-cs"/>
          <a:sym typeface="Helvetica Neue" charset="0"/>
        </a:defRPr>
      </a:lvl5pPr>
      <a:lvl6pPr marL="2451100" indent="-266700" algn="l" rtl="0" fontAlgn="base">
        <a:spcBef>
          <a:spcPts val="4800"/>
        </a:spcBef>
        <a:spcAft>
          <a:spcPct val="0"/>
        </a:spcAft>
        <a:buClr>
          <a:srgbClr val="606060"/>
        </a:buClr>
        <a:buSzPct val="100000"/>
        <a:buFont typeface="Helvetica Neue" charset="0"/>
        <a:buChar char="•"/>
        <a:defRPr sz="2600">
          <a:solidFill>
            <a:srgbClr val="606060"/>
          </a:solidFill>
          <a:latin typeface="+mn-lt"/>
          <a:ea typeface="+mn-ea"/>
          <a:cs typeface="+mn-cs"/>
          <a:sym typeface="Helvetica Neue" charset="0"/>
        </a:defRPr>
      </a:lvl6pPr>
      <a:lvl7pPr marL="2908300" indent="-266700" algn="l" rtl="0" fontAlgn="base">
        <a:spcBef>
          <a:spcPts val="4800"/>
        </a:spcBef>
        <a:spcAft>
          <a:spcPct val="0"/>
        </a:spcAft>
        <a:buClr>
          <a:srgbClr val="606060"/>
        </a:buClr>
        <a:buSzPct val="100000"/>
        <a:buFont typeface="Helvetica Neue" charset="0"/>
        <a:buChar char="•"/>
        <a:defRPr sz="2600">
          <a:solidFill>
            <a:srgbClr val="606060"/>
          </a:solidFill>
          <a:latin typeface="+mn-lt"/>
          <a:ea typeface="+mn-ea"/>
          <a:cs typeface="+mn-cs"/>
          <a:sym typeface="Helvetica Neue" charset="0"/>
        </a:defRPr>
      </a:lvl7pPr>
      <a:lvl8pPr marL="3365500" indent="-266700" algn="l" rtl="0" fontAlgn="base">
        <a:spcBef>
          <a:spcPts val="4800"/>
        </a:spcBef>
        <a:spcAft>
          <a:spcPct val="0"/>
        </a:spcAft>
        <a:buClr>
          <a:srgbClr val="606060"/>
        </a:buClr>
        <a:buSzPct val="100000"/>
        <a:buFont typeface="Helvetica Neue" charset="0"/>
        <a:buChar char="•"/>
        <a:defRPr sz="2600">
          <a:solidFill>
            <a:srgbClr val="606060"/>
          </a:solidFill>
          <a:latin typeface="+mn-lt"/>
          <a:ea typeface="+mn-ea"/>
          <a:cs typeface="+mn-cs"/>
          <a:sym typeface="Helvetica Neue" charset="0"/>
        </a:defRPr>
      </a:lvl8pPr>
      <a:lvl9pPr marL="3822700" indent="-266700" algn="l" rtl="0" fontAlgn="base">
        <a:spcBef>
          <a:spcPts val="4800"/>
        </a:spcBef>
        <a:spcAft>
          <a:spcPct val="0"/>
        </a:spcAft>
        <a:buClr>
          <a:srgbClr val="606060"/>
        </a:buClr>
        <a:buSzPct val="100000"/>
        <a:buFont typeface="Helvetica Neue" charset="0"/>
        <a:buChar char="•"/>
        <a:defRPr sz="2600">
          <a:solidFill>
            <a:srgbClr val="606060"/>
          </a:solidFill>
          <a:latin typeface="+mn-lt"/>
          <a:ea typeface="+mn-ea"/>
          <a:cs typeface="+mn-cs"/>
          <a:sym typeface="Helvetica Neue" charset="0"/>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314" name="Rectangle 1"/>
          <p:cNvSpPr>
            <a:spLocks noGrp="1" noChangeArrowheads="1"/>
          </p:cNvSpPr>
          <p:nvPr>
            <p:ph type="body" idx="1"/>
          </p:nvPr>
        </p:nvSpPr>
        <p:spPr bwMode="auto">
          <a:xfrm>
            <a:off x="571500" y="863600"/>
            <a:ext cx="11861800" cy="802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50800" tIns="50800" rIns="50800" bIns="50800" numCol="1" anchor="t" anchorCtr="0" compatLnSpc="1">
            <a:prstTxWarp prst="textNoShape">
              <a:avLst/>
            </a:prstTxWarp>
          </a:bodyPr>
          <a:lstStyle/>
          <a:p>
            <a:pPr lvl="0"/>
            <a:r>
              <a:rPr lang="en-US">
                <a:sym typeface="Helvetica Neue" charset="0"/>
              </a:rPr>
              <a:t>Click to edit Master text styles</a:t>
            </a:r>
          </a:p>
          <a:p>
            <a:pPr lvl="1"/>
            <a:r>
              <a:rPr lang="en-US">
                <a:sym typeface="Helvetica Neue" charset="0"/>
              </a:rPr>
              <a:t>Second level</a:t>
            </a:r>
          </a:p>
          <a:p>
            <a:pPr lvl="2"/>
            <a:r>
              <a:rPr lang="en-US">
                <a:sym typeface="Helvetica Neue" charset="0"/>
              </a:rPr>
              <a:t>Third level</a:t>
            </a:r>
          </a:p>
          <a:p>
            <a:pPr lvl="3"/>
            <a:r>
              <a:rPr lang="en-US">
                <a:sym typeface="Helvetica Neue" charset="0"/>
              </a:rPr>
              <a:t>Fourth level</a:t>
            </a:r>
          </a:p>
          <a:p>
            <a:pPr lvl="4"/>
            <a:r>
              <a:rPr lang="en-US">
                <a:sym typeface="Helvetica Neue" charset="0"/>
              </a:rPr>
              <a:t>Fifth level</a:t>
            </a:r>
          </a:p>
        </p:txBody>
      </p:sp>
    </p:spTree>
  </p:cSld>
  <p:clrMap bg1="lt1" tx1="dk1" bg2="lt2" tx2="dk2" accent1="accent1" accent2="accent2" accent3="accent3" accent4="accent4" accent5="accent5" accent6="accent6" hlink="hlink" folHlink="folHlink"/>
  <p:sldLayoutIdLst>
    <p:sldLayoutId id="2147483799" r:id="rId1"/>
    <p:sldLayoutId id="2147483800" r:id="rId2"/>
    <p:sldLayoutId id="2147483801" r:id="rId3"/>
    <p:sldLayoutId id="2147483802" r:id="rId4"/>
    <p:sldLayoutId id="2147483803" r:id="rId5"/>
    <p:sldLayoutId id="2147483804" r:id="rId6"/>
    <p:sldLayoutId id="2147483805" r:id="rId7"/>
    <p:sldLayoutId id="2147483806" r:id="rId8"/>
    <p:sldLayoutId id="2147483807" r:id="rId9"/>
    <p:sldLayoutId id="2147483808" r:id="rId10"/>
    <p:sldLayoutId id="2147483809" r:id="rId11"/>
  </p:sldLayoutIdLst>
  <p:transition xmlns:p14="http://schemas.microsoft.com/office/powerpoint/2010/main"/>
  <p:txStyles>
    <p:titleStyle>
      <a:lvl1pPr algn="l" rtl="0" eaLnBrk="0" fontAlgn="base" hangingPunct="0">
        <a:spcBef>
          <a:spcPct val="0"/>
        </a:spcBef>
        <a:spcAft>
          <a:spcPct val="0"/>
        </a:spcAft>
        <a:defRPr sz="4200">
          <a:solidFill>
            <a:schemeClr val="tx1"/>
          </a:solidFill>
          <a:latin typeface="+mj-lt"/>
          <a:ea typeface="+mj-ea"/>
          <a:cs typeface="+mj-cs"/>
          <a:sym typeface="Helvetica Neue Light" charset="0"/>
        </a:defRPr>
      </a:lvl1pPr>
      <a:lvl2pPr algn="l" rtl="0" eaLnBrk="0" fontAlgn="base" hangingPunct="0">
        <a:spcBef>
          <a:spcPct val="0"/>
        </a:spcBef>
        <a:spcAft>
          <a:spcPct val="0"/>
        </a:spcAft>
        <a:defRPr sz="4200">
          <a:solidFill>
            <a:schemeClr val="tx1"/>
          </a:solidFill>
          <a:latin typeface="Helvetica Neue Light" charset="0"/>
          <a:ea typeface="ヒラギノ角ゴ ProN W3" charset="0"/>
          <a:cs typeface="ヒラギノ角ゴ ProN W3" charset="0"/>
          <a:sym typeface="Helvetica Neue Light" charset="0"/>
        </a:defRPr>
      </a:lvl2pPr>
      <a:lvl3pPr algn="l" rtl="0" eaLnBrk="0" fontAlgn="base" hangingPunct="0">
        <a:spcBef>
          <a:spcPct val="0"/>
        </a:spcBef>
        <a:spcAft>
          <a:spcPct val="0"/>
        </a:spcAft>
        <a:defRPr sz="4200">
          <a:solidFill>
            <a:schemeClr val="tx1"/>
          </a:solidFill>
          <a:latin typeface="Helvetica Neue Light" charset="0"/>
          <a:ea typeface="ヒラギノ角ゴ ProN W3" charset="0"/>
          <a:cs typeface="ヒラギノ角ゴ ProN W3" charset="0"/>
          <a:sym typeface="Helvetica Neue Light" charset="0"/>
        </a:defRPr>
      </a:lvl3pPr>
      <a:lvl4pPr algn="l" rtl="0" eaLnBrk="0" fontAlgn="base" hangingPunct="0">
        <a:spcBef>
          <a:spcPct val="0"/>
        </a:spcBef>
        <a:spcAft>
          <a:spcPct val="0"/>
        </a:spcAft>
        <a:defRPr sz="4200">
          <a:solidFill>
            <a:schemeClr val="tx1"/>
          </a:solidFill>
          <a:latin typeface="Helvetica Neue Light" charset="0"/>
          <a:ea typeface="ヒラギノ角ゴ ProN W3" charset="0"/>
          <a:cs typeface="ヒラギノ角ゴ ProN W3" charset="0"/>
          <a:sym typeface="Helvetica Neue Light" charset="0"/>
        </a:defRPr>
      </a:lvl4pPr>
      <a:lvl5pPr algn="l" rtl="0" eaLnBrk="0" fontAlgn="base" hangingPunct="0">
        <a:spcBef>
          <a:spcPct val="0"/>
        </a:spcBef>
        <a:spcAft>
          <a:spcPct val="0"/>
        </a:spcAft>
        <a:defRPr sz="4200">
          <a:solidFill>
            <a:schemeClr val="tx1"/>
          </a:solidFill>
          <a:latin typeface="Helvetica Neue Light" charset="0"/>
          <a:ea typeface="ヒラギノ角ゴ ProN W3" charset="0"/>
          <a:cs typeface="ヒラギノ角ゴ ProN W3" charset="0"/>
          <a:sym typeface="Helvetica Neue Light" charset="0"/>
        </a:defRPr>
      </a:lvl5pPr>
      <a:lvl6pPr marL="457200" algn="l" rtl="0" fontAlgn="base">
        <a:spcBef>
          <a:spcPct val="0"/>
        </a:spcBef>
        <a:spcAft>
          <a:spcPct val="0"/>
        </a:spcAft>
        <a:defRPr sz="4200">
          <a:solidFill>
            <a:schemeClr val="tx1"/>
          </a:solidFill>
          <a:latin typeface="Helvetica Neue Light" charset="0"/>
          <a:ea typeface="ヒラギノ角ゴ ProN W3" charset="0"/>
          <a:cs typeface="ヒラギノ角ゴ ProN W3" charset="0"/>
          <a:sym typeface="Helvetica Neue Light" charset="0"/>
        </a:defRPr>
      </a:lvl6pPr>
      <a:lvl7pPr marL="914400" algn="l" rtl="0" fontAlgn="base">
        <a:spcBef>
          <a:spcPct val="0"/>
        </a:spcBef>
        <a:spcAft>
          <a:spcPct val="0"/>
        </a:spcAft>
        <a:defRPr sz="4200">
          <a:solidFill>
            <a:schemeClr val="tx1"/>
          </a:solidFill>
          <a:latin typeface="Helvetica Neue Light" charset="0"/>
          <a:ea typeface="ヒラギノ角ゴ ProN W3" charset="0"/>
          <a:cs typeface="ヒラギノ角ゴ ProN W3" charset="0"/>
          <a:sym typeface="Helvetica Neue Light" charset="0"/>
        </a:defRPr>
      </a:lvl7pPr>
      <a:lvl8pPr marL="1371600" algn="l" rtl="0" fontAlgn="base">
        <a:spcBef>
          <a:spcPct val="0"/>
        </a:spcBef>
        <a:spcAft>
          <a:spcPct val="0"/>
        </a:spcAft>
        <a:defRPr sz="4200">
          <a:solidFill>
            <a:schemeClr val="tx1"/>
          </a:solidFill>
          <a:latin typeface="Helvetica Neue Light" charset="0"/>
          <a:ea typeface="ヒラギノ角ゴ ProN W3" charset="0"/>
          <a:cs typeface="ヒラギノ角ゴ ProN W3" charset="0"/>
          <a:sym typeface="Helvetica Neue Light" charset="0"/>
        </a:defRPr>
      </a:lvl8pPr>
      <a:lvl9pPr marL="1828800" algn="l" rtl="0" fontAlgn="base">
        <a:spcBef>
          <a:spcPct val="0"/>
        </a:spcBef>
        <a:spcAft>
          <a:spcPct val="0"/>
        </a:spcAft>
        <a:defRPr sz="4200">
          <a:solidFill>
            <a:schemeClr val="tx1"/>
          </a:solidFill>
          <a:latin typeface="Helvetica Neue Light" charset="0"/>
          <a:ea typeface="ヒラギノ角ゴ ProN W3" charset="0"/>
          <a:cs typeface="ヒラギノ角ゴ ProN W3" charset="0"/>
          <a:sym typeface="Helvetica Neue Light" charset="0"/>
        </a:defRPr>
      </a:lvl9pPr>
    </p:titleStyle>
    <p:bodyStyle>
      <a:lvl1pPr marL="266700" indent="-266700" algn="l" rtl="0" eaLnBrk="0" fontAlgn="base" hangingPunct="0">
        <a:spcBef>
          <a:spcPts val="7200"/>
        </a:spcBef>
        <a:spcAft>
          <a:spcPct val="0"/>
        </a:spcAft>
        <a:buClr>
          <a:srgbClr val="606060"/>
        </a:buClr>
        <a:buSzPct val="100000"/>
        <a:buFont typeface="Helvetica Neue" charset="0"/>
        <a:buChar char="•"/>
        <a:defRPr sz="2600">
          <a:solidFill>
            <a:srgbClr val="606060"/>
          </a:solidFill>
          <a:latin typeface="+mn-lt"/>
          <a:ea typeface="+mn-ea"/>
          <a:cs typeface="+mn-cs"/>
          <a:sym typeface="Helvetica Neue" charset="0"/>
        </a:defRPr>
      </a:lvl1pPr>
      <a:lvl2pPr marL="660400" indent="-266700" algn="l" rtl="0" eaLnBrk="0" fontAlgn="base" hangingPunct="0">
        <a:spcBef>
          <a:spcPts val="7200"/>
        </a:spcBef>
        <a:spcAft>
          <a:spcPct val="0"/>
        </a:spcAft>
        <a:buClr>
          <a:srgbClr val="606060"/>
        </a:buClr>
        <a:buSzPct val="100000"/>
        <a:buFont typeface="Helvetica Neue" charset="0"/>
        <a:buChar char="•"/>
        <a:defRPr sz="2600">
          <a:solidFill>
            <a:srgbClr val="606060"/>
          </a:solidFill>
          <a:latin typeface="+mn-lt"/>
          <a:ea typeface="+mn-ea"/>
          <a:cs typeface="+mn-cs"/>
          <a:sym typeface="Helvetica Neue" charset="0"/>
        </a:defRPr>
      </a:lvl2pPr>
      <a:lvl3pPr marL="1104900" indent="-266700" algn="l" rtl="0" eaLnBrk="0" fontAlgn="base" hangingPunct="0">
        <a:spcBef>
          <a:spcPts val="7200"/>
        </a:spcBef>
        <a:spcAft>
          <a:spcPct val="0"/>
        </a:spcAft>
        <a:buClr>
          <a:srgbClr val="606060"/>
        </a:buClr>
        <a:buSzPct val="100000"/>
        <a:buFont typeface="Helvetica Neue" charset="0"/>
        <a:buChar char="•"/>
        <a:defRPr sz="2600">
          <a:solidFill>
            <a:srgbClr val="606060"/>
          </a:solidFill>
          <a:latin typeface="+mn-lt"/>
          <a:ea typeface="+mn-ea"/>
          <a:cs typeface="+mn-cs"/>
          <a:sym typeface="Helvetica Neue" charset="0"/>
        </a:defRPr>
      </a:lvl3pPr>
      <a:lvl4pPr marL="1549400" indent="-266700" algn="l" rtl="0" eaLnBrk="0" fontAlgn="base" hangingPunct="0">
        <a:spcBef>
          <a:spcPts val="7200"/>
        </a:spcBef>
        <a:spcAft>
          <a:spcPct val="0"/>
        </a:spcAft>
        <a:buClr>
          <a:srgbClr val="606060"/>
        </a:buClr>
        <a:buSzPct val="100000"/>
        <a:buFont typeface="Helvetica Neue" charset="0"/>
        <a:buChar char="•"/>
        <a:defRPr sz="2600">
          <a:solidFill>
            <a:srgbClr val="606060"/>
          </a:solidFill>
          <a:latin typeface="+mn-lt"/>
          <a:ea typeface="+mn-ea"/>
          <a:cs typeface="+mn-cs"/>
          <a:sym typeface="Helvetica Neue" charset="0"/>
        </a:defRPr>
      </a:lvl4pPr>
      <a:lvl5pPr marL="1993900" indent="-266700" algn="l" rtl="0" eaLnBrk="0" fontAlgn="base" hangingPunct="0">
        <a:spcBef>
          <a:spcPts val="7200"/>
        </a:spcBef>
        <a:spcAft>
          <a:spcPct val="0"/>
        </a:spcAft>
        <a:buClr>
          <a:srgbClr val="606060"/>
        </a:buClr>
        <a:buSzPct val="100000"/>
        <a:buFont typeface="Helvetica Neue" charset="0"/>
        <a:buChar char="•"/>
        <a:defRPr sz="2600">
          <a:solidFill>
            <a:srgbClr val="606060"/>
          </a:solidFill>
          <a:latin typeface="+mn-lt"/>
          <a:ea typeface="+mn-ea"/>
          <a:cs typeface="+mn-cs"/>
          <a:sym typeface="Helvetica Neue" charset="0"/>
        </a:defRPr>
      </a:lvl5pPr>
      <a:lvl6pPr marL="2451100" indent="-266700" algn="l" rtl="0" fontAlgn="base">
        <a:spcBef>
          <a:spcPts val="7200"/>
        </a:spcBef>
        <a:spcAft>
          <a:spcPct val="0"/>
        </a:spcAft>
        <a:buClr>
          <a:srgbClr val="606060"/>
        </a:buClr>
        <a:buSzPct val="100000"/>
        <a:buFont typeface="Helvetica Neue" charset="0"/>
        <a:buChar char="•"/>
        <a:defRPr sz="2600">
          <a:solidFill>
            <a:srgbClr val="606060"/>
          </a:solidFill>
          <a:latin typeface="+mn-lt"/>
          <a:ea typeface="+mn-ea"/>
          <a:cs typeface="+mn-cs"/>
          <a:sym typeface="Helvetica Neue" charset="0"/>
        </a:defRPr>
      </a:lvl6pPr>
      <a:lvl7pPr marL="2908300" indent="-266700" algn="l" rtl="0" fontAlgn="base">
        <a:spcBef>
          <a:spcPts val="7200"/>
        </a:spcBef>
        <a:spcAft>
          <a:spcPct val="0"/>
        </a:spcAft>
        <a:buClr>
          <a:srgbClr val="606060"/>
        </a:buClr>
        <a:buSzPct val="100000"/>
        <a:buFont typeface="Helvetica Neue" charset="0"/>
        <a:buChar char="•"/>
        <a:defRPr sz="2600">
          <a:solidFill>
            <a:srgbClr val="606060"/>
          </a:solidFill>
          <a:latin typeface="+mn-lt"/>
          <a:ea typeface="+mn-ea"/>
          <a:cs typeface="+mn-cs"/>
          <a:sym typeface="Helvetica Neue" charset="0"/>
        </a:defRPr>
      </a:lvl7pPr>
      <a:lvl8pPr marL="3365500" indent="-266700" algn="l" rtl="0" fontAlgn="base">
        <a:spcBef>
          <a:spcPts val="7200"/>
        </a:spcBef>
        <a:spcAft>
          <a:spcPct val="0"/>
        </a:spcAft>
        <a:buClr>
          <a:srgbClr val="606060"/>
        </a:buClr>
        <a:buSzPct val="100000"/>
        <a:buFont typeface="Helvetica Neue" charset="0"/>
        <a:buChar char="•"/>
        <a:defRPr sz="2600">
          <a:solidFill>
            <a:srgbClr val="606060"/>
          </a:solidFill>
          <a:latin typeface="+mn-lt"/>
          <a:ea typeface="+mn-ea"/>
          <a:cs typeface="+mn-cs"/>
          <a:sym typeface="Helvetica Neue" charset="0"/>
        </a:defRPr>
      </a:lvl8pPr>
      <a:lvl9pPr marL="3822700" indent="-266700" algn="l" rtl="0" fontAlgn="base">
        <a:spcBef>
          <a:spcPts val="7200"/>
        </a:spcBef>
        <a:spcAft>
          <a:spcPct val="0"/>
        </a:spcAft>
        <a:buClr>
          <a:srgbClr val="606060"/>
        </a:buClr>
        <a:buSzPct val="100000"/>
        <a:buFont typeface="Helvetica Neue" charset="0"/>
        <a:buChar char="•"/>
        <a:defRPr sz="2600">
          <a:solidFill>
            <a:srgbClr val="606060"/>
          </a:solidFill>
          <a:latin typeface="+mn-lt"/>
          <a:ea typeface="+mn-ea"/>
          <a:cs typeface="+mn-cs"/>
          <a:sym typeface="Helvetica Neue" charset="0"/>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338" name="Rectangle 1"/>
          <p:cNvSpPr>
            <a:spLocks noGrp="1" noChangeArrowheads="1"/>
          </p:cNvSpPr>
          <p:nvPr>
            <p:ph type="title"/>
          </p:nvPr>
        </p:nvSpPr>
        <p:spPr bwMode="auto">
          <a:xfrm>
            <a:off x="571500" y="330200"/>
            <a:ext cx="11861800" cy="139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50800" tIns="50800" rIns="50800" bIns="50800" numCol="1" anchor="b" anchorCtr="0" compatLnSpc="1">
            <a:prstTxWarp prst="textNoShape">
              <a:avLst/>
            </a:prstTxWarp>
          </a:bodyPr>
          <a:lstStyle/>
          <a:p>
            <a:pPr lvl="0"/>
            <a:r>
              <a:rPr lang="en-US">
                <a:sym typeface="Helvetica Neue Light" charset="0"/>
              </a:rPr>
              <a:t>Click to edit Master title style</a:t>
            </a:r>
          </a:p>
        </p:txBody>
      </p:sp>
      <p:sp>
        <p:nvSpPr>
          <p:cNvPr id="14339" name="Line 2"/>
          <p:cNvSpPr>
            <a:spLocks noChangeShapeType="1"/>
          </p:cNvSpPr>
          <p:nvPr/>
        </p:nvSpPr>
        <p:spPr bwMode="auto">
          <a:xfrm>
            <a:off x="647700" y="1968500"/>
            <a:ext cx="11709400" cy="0"/>
          </a:xfrm>
          <a:prstGeom prst="line">
            <a:avLst/>
          </a:prstGeom>
          <a:noFill/>
          <a:ln w="12700">
            <a:solidFill>
              <a:srgbClr val="888888"/>
            </a:solidFill>
            <a:miter lim="800000"/>
            <a:headEnd/>
            <a:tailEnd/>
          </a:ln>
          <a:extLst>
            <a:ext uri="{909E8E84-426E-40dd-AFC4-6F175D3DCCD1}">
              <a14:hiddenFill xmlns:a14="http://schemas.microsoft.com/office/drawing/2010/main">
                <a:noFill/>
              </a14:hiddenFill>
            </a:ext>
          </a:extLst>
        </p:spPr>
        <p:txBody>
          <a:bodyPr lIns="0" tIns="0" rIns="0" bIns="0"/>
          <a:lstStyle/>
          <a:p>
            <a:endParaRPr lang="en-US"/>
          </a:p>
        </p:txBody>
      </p:sp>
    </p:spTree>
  </p:cSld>
  <p:clrMap bg1="lt1" tx1="dk1" bg2="lt2" tx2="dk2" accent1="accent1" accent2="accent2" accent3="accent3" accent4="accent4" accent5="accent5" accent6="accent6" hlink="hlink" folHlink="folHlink"/>
  <p:sldLayoutIdLst>
    <p:sldLayoutId id="2147483810" r:id="rId1"/>
    <p:sldLayoutId id="2147483811" r:id="rId2"/>
    <p:sldLayoutId id="2147483812" r:id="rId3"/>
    <p:sldLayoutId id="2147483813" r:id="rId4"/>
    <p:sldLayoutId id="2147483814" r:id="rId5"/>
    <p:sldLayoutId id="2147483815" r:id="rId6"/>
    <p:sldLayoutId id="2147483816" r:id="rId7"/>
    <p:sldLayoutId id="2147483817" r:id="rId8"/>
    <p:sldLayoutId id="2147483818" r:id="rId9"/>
    <p:sldLayoutId id="2147483819" r:id="rId10"/>
    <p:sldLayoutId id="2147483820" r:id="rId11"/>
  </p:sldLayoutIdLst>
  <p:transition xmlns:p14="http://schemas.microsoft.com/office/powerpoint/2010/main"/>
  <p:txStyles>
    <p:titleStyle>
      <a:lvl1pPr algn="l" rtl="0" eaLnBrk="0" fontAlgn="base" hangingPunct="0">
        <a:spcBef>
          <a:spcPct val="0"/>
        </a:spcBef>
        <a:spcAft>
          <a:spcPct val="0"/>
        </a:spcAft>
        <a:defRPr sz="4200">
          <a:solidFill>
            <a:schemeClr val="tx1"/>
          </a:solidFill>
          <a:latin typeface="+mj-lt"/>
          <a:ea typeface="+mj-ea"/>
          <a:cs typeface="+mj-cs"/>
          <a:sym typeface="Helvetica Neue Light" charset="0"/>
        </a:defRPr>
      </a:lvl1pPr>
      <a:lvl2pPr algn="l" rtl="0" eaLnBrk="0" fontAlgn="base" hangingPunct="0">
        <a:spcBef>
          <a:spcPct val="0"/>
        </a:spcBef>
        <a:spcAft>
          <a:spcPct val="0"/>
        </a:spcAft>
        <a:defRPr sz="4200">
          <a:solidFill>
            <a:schemeClr val="tx1"/>
          </a:solidFill>
          <a:latin typeface="Helvetica Neue Light" charset="0"/>
          <a:ea typeface="ヒラギノ角ゴ ProN W3" charset="0"/>
          <a:cs typeface="ヒラギノ角ゴ ProN W3" charset="0"/>
          <a:sym typeface="Helvetica Neue Light" charset="0"/>
        </a:defRPr>
      </a:lvl2pPr>
      <a:lvl3pPr algn="l" rtl="0" eaLnBrk="0" fontAlgn="base" hangingPunct="0">
        <a:spcBef>
          <a:spcPct val="0"/>
        </a:spcBef>
        <a:spcAft>
          <a:spcPct val="0"/>
        </a:spcAft>
        <a:defRPr sz="4200">
          <a:solidFill>
            <a:schemeClr val="tx1"/>
          </a:solidFill>
          <a:latin typeface="Helvetica Neue Light" charset="0"/>
          <a:ea typeface="ヒラギノ角ゴ ProN W3" charset="0"/>
          <a:cs typeface="ヒラギノ角ゴ ProN W3" charset="0"/>
          <a:sym typeface="Helvetica Neue Light" charset="0"/>
        </a:defRPr>
      </a:lvl3pPr>
      <a:lvl4pPr algn="l" rtl="0" eaLnBrk="0" fontAlgn="base" hangingPunct="0">
        <a:spcBef>
          <a:spcPct val="0"/>
        </a:spcBef>
        <a:spcAft>
          <a:spcPct val="0"/>
        </a:spcAft>
        <a:defRPr sz="4200">
          <a:solidFill>
            <a:schemeClr val="tx1"/>
          </a:solidFill>
          <a:latin typeface="Helvetica Neue Light" charset="0"/>
          <a:ea typeface="ヒラギノ角ゴ ProN W3" charset="0"/>
          <a:cs typeface="ヒラギノ角ゴ ProN W3" charset="0"/>
          <a:sym typeface="Helvetica Neue Light" charset="0"/>
        </a:defRPr>
      </a:lvl4pPr>
      <a:lvl5pPr algn="l" rtl="0" eaLnBrk="0" fontAlgn="base" hangingPunct="0">
        <a:spcBef>
          <a:spcPct val="0"/>
        </a:spcBef>
        <a:spcAft>
          <a:spcPct val="0"/>
        </a:spcAft>
        <a:defRPr sz="4200">
          <a:solidFill>
            <a:schemeClr val="tx1"/>
          </a:solidFill>
          <a:latin typeface="Helvetica Neue Light" charset="0"/>
          <a:ea typeface="ヒラギノ角ゴ ProN W3" charset="0"/>
          <a:cs typeface="ヒラギノ角ゴ ProN W3" charset="0"/>
          <a:sym typeface="Helvetica Neue Light" charset="0"/>
        </a:defRPr>
      </a:lvl5pPr>
      <a:lvl6pPr marL="457200" algn="l" rtl="0" fontAlgn="base">
        <a:spcBef>
          <a:spcPct val="0"/>
        </a:spcBef>
        <a:spcAft>
          <a:spcPct val="0"/>
        </a:spcAft>
        <a:defRPr sz="4200">
          <a:solidFill>
            <a:schemeClr val="tx1"/>
          </a:solidFill>
          <a:latin typeface="Helvetica Neue Light" charset="0"/>
          <a:ea typeface="ヒラギノ角ゴ ProN W3" charset="0"/>
          <a:cs typeface="ヒラギノ角ゴ ProN W3" charset="0"/>
          <a:sym typeface="Helvetica Neue Light" charset="0"/>
        </a:defRPr>
      </a:lvl6pPr>
      <a:lvl7pPr marL="914400" algn="l" rtl="0" fontAlgn="base">
        <a:spcBef>
          <a:spcPct val="0"/>
        </a:spcBef>
        <a:spcAft>
          <a:spcPct val="0"/>
        </a:spcAft>
        <a:defRPr sz="4200">
          <a:solidFill>
            <a:schemeClr val="tx1"/>
          </a:solidFill>
          <a:latin typeface="Helvetica Neue Light" charset="0"/>
          <a:ea typeface="ヒラギノ角ゴ ProN W3" charset="0"/>
          <a:cs typeface="ヒラギノ角ゴ ProN W3" charset="0"/>
          <a:sym typeface="Helvetica Neue Light" charset="0"/>
        </a:defRPr>
      </a:lvl7pPr>
      <a:lvl8pPr marL="1371600" algn="l" rtl="0" fontAlgn="base">
        <a:spcBef>
          <a:spcPct val="0"/>
        </a:spcBef>
        <a:spcAft>
          <a:spcPct val="0"/>
        </a:spcAft>
        <a:defRPr sz="4200">
          <a:solidFill>
            <a:schemeClr val="tx1"/>
          </a:solidFill>
          <a:latin typeface="Helvetica Neue Light" charset="0"/>
          <a:ea typeface="ヒラギノ角ゴ ProN W3" charset="0"/>
          <a:cs typeface="ヒラギノ角ゴ ProN W3" charset="0"/>
          <a:sym typeface="Helvetica Neue Light" charset="0"/>
        </a:defRPr>
      </a:lvl8pPr>
      <a:lvl9pPr marL="1828800" algn="l" rtl="0" fontAlgn="base">
        <a:spcBef>
          <a:spcPct val="0"/>
        </a:spcBef>
        <a:spcAft>
          <a:spcPct val="0"/>
        </a:spcAft>
        <a:defRPr sz="4200">
          <a:solidFill>
            <a:schemeClr val="tx1"/>
          </a:solidFill>
          <a:latin typeface="Helvetica Neue Light" charset="0"/>
          <a:ea typeface="ヒラギノ角ゴ ProN W3" charset="0"/>
          <a:cs typeface="ヒラギノ角ゴ ProN W3" charset="0"/>
          <a:sym typeface="Helvetica Neue Light" charset="0"/>
        </a:defRPr>
      </a:lvl9pPr>
    </p:titleStyle>
    <p:bodyStyle>
      <a:lvl1pPr marL="266700" indent="-266700" algn="l" rtl="0" eaLnBrk="0" fontAlgn="base" hangingPunct="0">
        <a:spcBef>
          <a:spcPts val="4800"/>
        </a:spcBef>
        <a:spcAft>
          <a:spcPct val="0"/>
        </a:spcAft>
        <a:buClr>
          <a:srgbClr val="606060"/>
        </a:buClr>
        <a:buSzPct val="100000"/>
        <a:buFont typeface="Helvetica Neue" charset="0"/>
        <a:buChar char="•"/>
        <a:defRPr sz="2600">
          <a:solidFill>
            <a:srgbClr val="606060"/>
          </a:solidFill>
          <a:latin typeface="+mn-lt"/>
          <a:ea typeface="+mn-ea"/>
          <a:cs typeface="+mn-cs"/>
          <a:sym typeface="Helvetica Neue" charset="0"/>
        </a:defRPr>
      </a:lvl1pPr>
      <a:lvl2pPr marL="711200" indent="-266700" algn="l" rtl="0" eaLnBrk="0" fontAlgn="base" hangingPunct="0">
        <a:spcBef>
          <a:spcPts val="4800"/>
        </a:spcBef>
        <a:spcAft>
          <a:spcPct val="0"/>
        </a:spcAft>
        <a:buClr>
          <a:srgbClr val="606060"/>
        </a:buClr>
        <a:buSzPct val="100000"/>
        <a:buFont typeface="Helvetica Neue" charset="0"/>
        <a:buChar char="•"/>
        <a:defRPr sz="2600">
          <a:solidFill>
            <a:srgbClr val="606060"/>
          </a:solidFill>
          <a:latin typeface="+mn-lt"/>
          <a:ea typeface="+mn-ea"/>
          <a:cs typeface="+mn-cs"/>
          <a:sym typeface="Helvetica Neue" charset="0"/>
        </a:defRPr>
      </a:lvl2pPr>
      <a:lvl3pPr marL="1155700" indent="-266700" algn="l" rtl="0" eaLnBrk="0" fontAlgn="base" hangingPunct="0">
        <a:spcBef>
          <a:spcPts val="4800"/>
        </a:spcBef>
        <a:spcAft>
          <a:spcPct val="0"/>
        </a:spcAft>
        <a:buClr>
          <a:srgbClr val="606060"/>
        </a:buClr>
        <a:buSzPct val="100000"/>
        <a:buFont typeface="Helvetica Neue" charset="0"/>
        <a:buChar char="•"/>
        <a:defRPr sz="2600">
          <a:solidFill>
            <a:srgbClr val="606060"/>
          </a:solidFill>
          <a:latin typeface="+mn-lt"/>
          <a:ea typeface="+mn-ea"/>
          <a:cs typeface="+mn-cs"/>
          <a:sym typeface="Helvetica Neue" charset="0"/>
        </a:defRPr>
      </a:lvl3pPr>
      <a:lvl4pPr marL="1600200" indent="-266700" algn="l" rtl="0" eaLnBrk="0" fontAlgn="base" hangingPunct="0">
        <a:spcBef>
          <a:spcPts val="4800"/>
        </a:spcBef>
        <a:spcAft>
          <a:spcPct val="0"/>
        </a:spcAft>
        <a:buClr>
          <a:srgbClr val="606060"/>
        </a:buClr>
        <a:buSzPct val="100000"/>
        <a:buFont typeface="Helvetica Neue" charset="0"/>
        <a:buChar char="•"/>
        <a:defRPr sz="2600">
          <a:solidFill>
            <a:srgbClr val="606060"/>
          </a:solidFill>
          <a:latin typeface="+mn-lt"/>
          <a:ea typeface="+mn-ea"/>
          <a:cs typeface="+mn-cs"/>
          <a:sym typeface="Helvetica Neue" charset="0"/>
        </a:defRPr>
      </a:lvl4pPr>
      <a:lvl5pPr marL="2044700" indent="-266700" algn="l" rtl="0" eaLnBrk="0" fontAlgn="base" hangingPunct="0">
        <a:spcBef>
          <a:spcPts val="4800"/>
        </a:spcBef>
        <a:spcAft>
          <a:spcPct val="0"/>
        </a:spcAft>
        <a:buClr>
          <a:srgbClr val="606060"/>
        </a:buClr>
        <a:buSzPct val="100000"/>
        <a:buFont typeface="Helvetica Neue" charset="0"/>
        <a:buChar char="•"/>
        <a:defRPr sz="2600">
          <a:solidFill>
            <a:srgbClr val="606060"/>
          </a:solidFill>
          <a:latin typeface="+mn-lt"/>
          <a:ea typeface="+mn-ea"/>
          <a:cs typeface="+mn-cs"/>
          <a:sym typeface="Helvetica Neue" charset="0"/>
        </a:defRPr>
      </a:lvl5pPr>
      <a:lvl6pPr marL="2501900" indent="-266700" algn="l" rtl="0" fontAlgn="base">
        <a:spcBef>
          <a:spcPts val="4800"/>
        </a:spcBef>
        <a:spcAft>
          <a:spcPct val="0"/>
        </a:spcAft>
        <a:buClr>
          <a:srgbClr val="606060"/>
        </a:buClr>
        <a:buSzPct val="100000"/>
        <a:buFont typeface="Helvetica Neue" charset="0"/>
        <a:buChar char="•"/>
        <a:defRPr sz="2600">
          <a:solidFill>
            <a:srgbClr val="606060"/>
          </a:solidFill>
          <a:latin typeface="+mn-lt"/>
          <a:ea typeface="+mn-ea"/>
          <a:cs typeface="+mn-cs"/>
          <a:sym typeface="Helvetica Neue" charset="0"/>
        </a:defRPr>
      </a:lvl6pPr>
      <a:lvl7pPr marL="2959100" indent="-266700" algn="l" rtl="0" fontAlgn="base">
        <a:spcBef>
          <a:spcPts val="4800"/>
        </a:spcBef>
        <a:spcAft>
          <a:spcPct val="0"/>
        </a:spcAft>
        <a:buClr>
          <a:srgbClr val="606060"/>
        </a:buClr>
        <a:buSzPct val="100000"/>
        <a:buFont typeface="Helvetica Neue" charset="0"/>
        <a:buChar char="•"/>
        <a:defRPr sz="2600">
          <a:solidFill>
            <a:srgbClr val="606060"/>
          </a:solidFill>
          <a:latin typeface="+mn-lt"/>
          <a:ea typeface="+mn-ea"/>
          <a:cs typeface="+mn-cs"/>
          <a:sym typeface="Helvetica Neue" charset="0"/>
        </a:defRPr>
      </a:lvl7pPr>
      <a:lvl8pPr marL="3416300" indent="-266700" algn="l" rtl="0" fontAlgn="base">
        <a:spcBef>
          <a:spcPts val="4800"/>
        </a:spcBef>
        <a:spcAft>
          <a:spcPct val="0"/>
        </a:spcAft>
        <a:buClr>
          <a:srgbClr val="606060"/>
        </a:buClr>
        <a:buSzPct val="100000"/>
        <a:buFont typeface="Helvetica Neue" charset="0"/>
        <a:buChar char="•"/>
        <a:defRPr sz="2600">
          <a:solidFill>
            <a:srgbClr val="606060"/>
          </a:solidFill>
          <a:latin typeface="+mn-lt"/>
          <a:ea typeface="+mn-ea"/>
          <a:cs typeface="+mn-cs"/>
          <a:sym typeface="Helvetica Neue" charset="0"/>
        </a:defRPr>
      </a:lvl8pPr>
      <a:lvl9pPr marL="3873500" indent="-266700" algn="l" rtl="0" fontAlgn="base">
        <a:spcBef>
          <a:spcPts val="4800"/>
        </a:spcBef>
        <a:spcAft>
          <a:spcPct val="0"/>
        </a:spcAft>
        <a:buClr>
          <a:srgbClr val="606060"/>
        </a:buClr>
        <a:buSzPct val="100000"/>
        <a:buFont typeface="Helvetica Neue" charset="0"/>
        <a:buChar char="•"/>
        <a:defRPr sz="2600">
          <a:solidFill>
            <a:srgbClr val="606060"/>
          </a:solidFill>
          <a:latin typeface="+mn-lt"/>
          <a:ea typeface="+mn-ea"/>
          <a:cs typeface="+mn-cs"/>
          <a:sym typeface="Helvetica Neue" charset="0"/>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5.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362" name="Rectangle 1"/>
          <p:cNvSpPr>
            <a:spLocks noGrp="1" noChangeArrowheads="1"/>
          </p:cNvSpPr>
          <p:nvPr>
            <p:ph type="body" idx="1"/>
          </p:nvPr>
        </p:nvSpPr>
        <p:spPr bwMode="auto">
          <a:xfrm>
            <a:off x="571500" y="2324100"/>
            <a:ext cx="11861800" cy="656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50800" tIns="50800" rIns="50800" bIns="50800" numCol="1" anchor="t" anchorCtr="0" compatLnSpc="1">
            <a:prstTxWarp prst="textNoShape">
              <a:avLst/>
            </a:prstTxWarp>
          </a:bodyPr>
          <a:lstStyle/>
          <a:p>
            <a:pPr lvl="0"/>
            <a:r>
              <a:rPr lang="en-US">
                <a:sym typeface="Helvetica Neue" charset="0"/>
              </a:rPr>
              <a:t>Click to edit Master text styles</a:t>
            </a:r>
          </a:p>
          <a:p>
            <a:pPr lvl="1"/>
            <a:r>
              <a:rPr lang="en-US">
                <a:sym typeface="Helvetica Neue" charset="0"/>
              </a:rPr>
              <a:t>Second level</a:t>
            </a:r>
          </a:p>
          <a:p>
            <a:pPr lvl="2"/>
            <a:r>
              <a:rPr lang="en-US">
                <a:sym typeface="Helvetica Neue" charset="0"/>
              </a:rPr>
              <a:t>Third level</a:t>
            </a:r>
          </a:p>
          <a:p>
            <a:pPr lvl="3"/>
            <a:r>
              <a:rPr lang="en-US">
                <a:sym typeface="Helvetica Neue" charset="0"/>
              </a:rPr>
              <a:t>Fourth level</a:t>
            </a:r>
          </a:p>
          <a:p>
            <a:pPr lvl="4"/>
            <a:r>
              <a:rPr lang="en-US">
                <a:sym typeface="Helvetica Neue" charset="0"/>
              </a:rPr>
              <a:t>Fifth level</a:t>
            </a:r>
          </a:p>
        </p:txBody>
      </p:sp>
      <p:sp>
        <p:nvSpPr>
          <p:cNvPr id="15363" name="Rectangle 2"/>
          <p:cNvSpPr>
            <a:spLocks noGrp="1" noChangeArrowheads="1"/>
          </p:cNvSpPr>
          <p:nvPr>
            <p:ph type="title"/>
          </p:nvPr>
        </p:nvSpPr>
        <p:spPr bwMode="auto">
          <a:xfrm>
            <a:off x="571500" y="330200"/>
            <a:ext cx="11861800" cy="139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50800" tIns="50800" rIns="50800" bIns="50800" numCol="1" anchor="b" anchorCtr="0" compatLnSpc="1">
            <a:prstTxWarp prst="textNoShape">
              <a:avLst/>
            </a:prstTxWarp>
          </a:bodyPr>
          <a:lstStyle/>
          <a:p>
            <a:pPr lvl="0"/>
            <a:r>
              <a:rPr lang="en-US">
                <a:sym typeface="Helvetica Neue Light" charset="0"/>
              </a:rPr>
              <a:t>Click to edit Master title style</a:t>
            </a:r>
          </a:p>
        </p:txBody>
      </p:sp>
      <p:sp>
        <p:nvSpPr>
          <p:cNvPr id="15364" name="Line 3"/>
          <p:cNvSpPr>
            <a:spLocks noChangeShapeType="1"/>
          </p:cNvSpPr>
          <p:nvPr/>
        </p:nvSpPr>
        <p:spPr bwMode="auto">
          <a:xfrm>
            <a:off x="647700" y="1968500"/>
            <a:ext cx="11709400" cy="0"/>
          </a:xfrm>
          <a:prstGeom prst="line">
            <a:avLst/>
          </a:prstGeom>
          <a:noFill/>
          <a:ln w="12700">
            <a:solidFill>
              <a:srgbClr val="888888"/>
            </a:solidFill>
            <a:miter lim="800000"/>
            <a:headEnd/>
            <a:tailEnd/>
          </a:ln>
          <a:extLst>
            <a:ext uri="{909E8E84-426E-40dd-AFC4-6F175D3DCCD1}">
              <a14:hiddenFill xmlns:a14="http://schemas.microsoft.com/office/drawing/2010/main">
                <a:noFill/>
              </a14:hiddenFill>
            </a:ext>
          </a:extLst>
        </p:spPr>
        <p:txBody>
          <a:bodyPr lIns="0" tIns="0" rIns="0" bIns="0"/>
          <a:lstStyle/>
          <a:p>
            <a:endParaRPr lang="en-US"/>
          </a:p>
        </p:txBody>
      </p:sp>
    </p:spTree>
  </p:cSld>
  <p:clrMap bg1="lt1" tx1="dk1" bg2="lt2" tx2="dk2" accent1="accent1" accent2="accent2" accent3="accent3" accent4="accent4" accent5="accent5" accent6="accent6" hlink="hlink" folHlink="folHlink"/>
  <p:sldLayoutIdLst>
    <p:sldLayoutId id="2147483821" r:id="rId1"/>
    <p:sldLayoutId id="2147483822" r:id="rId2"/>
    <p:sldLayoutId id="2147483823" r:id="rId3"/>
    <p:sldLayoutId id="2147483824" r:id="rId4"/>
    <p:sldLayoutId id="2147483825" r:id="rId5"/>
    <p:sldLayoutId id="2147483826" r:id="rId6"/>
    <p:sldLayoutId id="2147483827" r:id="rId7"/>
    <p:sldLayoutId id="2147483828" r:id="rId8"/>
    <p:sldLayoutId id="2147483829" r:id="rId9"/>
    <p:sldLayoutId id="2147483830" r:id="rId10"/>
    <p:sldLayoutId id="2147483831" r:id="rId11"/>
  </p:sldLayoutIdLst>
  <p:transition xmlns:p14="http://schemas.microsoft.com/office/powerpoint/2010/main"/>
  <p:txStyles>
    <p:titleStyle>
      <a:lvl1pPr algn="l" rtl="0" eaLnBrk="0" fontAlgn="base" hangingPunct="0">
        <a:spcBef>
          <a:spcPct val="0"/>
        </a:spcBef>
        <a:spcAft>
          <a:spcPct val="0"/>
        </a:spcAft>
        <a:defRPr sz="4200">
          <a:solidFill>
            <a:schemeClr val="tx1"/>
          </a:solidFill>
          <a:latin typeface="+mj-lt"/>
          <a:ea typeface="+mj-ea"/>
          <a:cs typeface="+mj-cs"/>
          <a:sym typeface="Helvetica Neue Light" charset="0"/>
        </a:defRPr>
      </a:lvl1pPr>
      <a:lvl2pPr algn="l" rtl="0" eaLnBrk="0" fontAlgn="base" hangingPunct="0">
        <a:spcBef>
          <a:spcPct val="0"/>
        </a:spcBef>
        <a:spcAft>
          <a:spcPct val="0"/>
        </a:spcAft>
        <a:defRPr sz="4200">
          <a:solidFill>
            <a:schemeClr val="tx1"/>
          </a:solidFill>
          <a:latin typeface="Helvetica Neue Light" charset="0"/>
          <a:ea typeface="ヒラギノ角ゴ ProN W3" charset="0"/>
          <a:cs typeface="ヒラギノ角ゴ ProN W3" charset="0"/>
          <a:sym typeface="Helvetica Neue Light" charset="0"/>
        </a:defRPr>
      </a:lvl2pPr>
      <a:lvl3pPr algn="l" rtl="0" eaLnBrk="0" fontAlgn="base" hangingPunct="0">
        <a:spcBef>
          <a:spcPct val="0"/>
        </a:spcBef>
        <a:spcAft>
          <a:spcPct val="0"/>
        </a:spcAft>
        <a:defRPr sz="4200">
          <a:solidFill>
            <a:schemeClr val="tx1"/>
          </a:solidFill>
          <a:latin typeface="Helvetica Neue Light" charset="0"/>
          <a:ea typeface="ヒラギノ角ゴ ProN W3" charset="0"/>
          <a:cs typeface="ヒラギノ角ゴ ProN W3" charset="0"/>
          <a:sym typeface="Helvetica Neue Light" charset="0"/>
        </a:defRPr>
      </a:lvl3pPr>
      <a:lvl4pPr algn="l" rtl="0" eaLnBrk="0" fontAlgn="base" hangingPunct="0">
        <a:spcBef>
          <a:spcPct val="0"/>
        </a:spcBef>
        <a:spcAft>
          <a:spcPct val="0"/>
        </a:spcAft>
        <a:defRPr sz="4200">
          <a:solidFill>
            <a:schemeClr val="tx1"/>
          </a:solidFill>
          <a:latin typeface="Helvetica Neue Light" charset="0"/>
          <a:ea typeface="ヒラギノ角ゴ ProN W3" charset="0"/>
          <a:cs typeface="ヒラギノ角ゴ ProN W3" charset="0"/>
          <a:sym typeface="Helvetica Neue Light" charset="0"/>
        </a:defRPr>
      </a:lvl4pPr>
      <a:lvl5pPr algn="l" rtl="0" eaLnBrk="0" fontAlgn="base" hangingPunct="0">
        <a:spcBef>
          <a:spcPct val="0"/>
        </a:spcBef>
        <a:spcAft>
          <a:spcPct val="0"/>
        </a:spcAft>
        <a:defRPr sz="4200">
          <a:solidFill>
            <a:schemeClr val="tx1"/>
          </a:solidFill>
          <a:latin typeface="Helvetica Neue Light" charset="0"/>
          <a:ea typeface="ヒラギノ角ゴ ProN W3" charset="0"/>
          <a:cs typeface="ヒラギノ角ゴ ProN W3" charset="0"/>
          <a:sym typeface="Helvetica Neue Light" charset="0"/>
        </a:defRPr>
      </a:lvl5pPr>
      <a:lvl6pPr marL="457200" algn="l" rtl="0" fontAlgn="base">
        <a:spcBef>
          <a:spcPct val="0"/>
        </a:spcBef>
        <a:spcAft>
          <a:spcPct val="0"/>
        </a:spcAft>
        <a:defRPr sz="4200">
          <a:solidFill>
            <a:schemeClr val="tx1"/>
          </a:solidFill>
          <a:latin typeface="Helvetica Neue Light" charset="0"/>
          <a:ea typeface="ヒラギノ角ゴ ProN W3" charset="0"/>
          <a:cs typeface="ヒラギノ角ゴ ProN W3" charset="0"/>
          <a:sym typeface="Helvetica Neue Light" charset="0"/>
        </a:defRPr>
      </a:lvl6pPr>
      <a:lvl7pPr marL="914400" algn="l" rtl="0" fontAlgn="base">
        <a:spcBef>
          <a:spcPct val="0"/>
        </a:spcBef>
        <a:spcAft>
          <a:spcPct val="0"/>
        </a:spcAft>
        <a:defRPr sz="4200">
          <a:solidFill>
            <a:schemeClr val="tx1"/>
          </a:solidFill>
          <a:latin typeface="Helvetica Neue Light" charset="0"/>
          <a:ea typeface="ヒラギノ角ゴ ProN W3" charset="0"/>
          <a:cs typeface="ヒラギノ角ゴ ProN W3" charset="0"/>
          <a:sym typeface="Helvetica Neue Light" charset="0"/>
        </a:defRPr>
      </a:lvl7pPr>
      <a:lvl8pPr marL="1371600" algn="l" rtl="0" fontAlgn="base">
        <a:spcBef>
          <a:spcPct val="0"/>
        </a:spcBef>
        <a:spcAft>
          <a:spcPct val="0"/>
        </a:spcAft>
        <a:defRPr sz="4200">
          <a:solidFill>
            <a:schemeClr val="tx1"/>
          </a:solidFill>
          <a:latin typeface="Helvetica Neue Light" charset="0"/>
          <a:ea typeface="ヒラギノ角ゴ ProN W3" charset="0"/>
          <a:cs typeface="ヒラギノ角ゴ ProN W3" charset="0"/>
          <a:sym typeface="Helvetica Neue Light" charset="0"/>
        </a:defRPr>
      </a:lvl8pPr>
      <a:lvl9pPr marL="1828800" algn="l" rtl="0" fontAlgn="base">
        <a:spcBef>
          <a:spcPct val="0"/>
        </a:spcBef>
        <a:spcAft>
          <a:spcPct val="0"/>
        </a:spcAft>
        <a:defRPr sz="4200">
          <a:solidFill>
            <a:schemeClr val="tx1"/>
          </a:solidFill>
          <a:latin typeface="Helvetica Neue Light" charset="0"/>
          <a:ea typeface="ヒラギノ角ゴ ProN W3" charset="0"/>
          <a:cs typeface="ヒラギノ角ゴ ProN W3" charset="0"/>
          <a:sym typeface="Helvetica Neue Light" charset="0"/>
        </a:defRPr>
      </a:lvl9pPr>
    </p:titleStyle>
    <p:bodyStyle>
      <a:lvl1pPr marL="266700" indent="-266700" algn="l" rtl="0" eaLnBrk="0" fontAlgn="base" hangingPunct="0">
        <a:spcBef>
          <a:spcPts val="4800"/>
        </a:spcBef>
        <a:spcAft>
          <a:spcPct val="0"/>
        </a:spcAft>
        <a:buClr>
          <a:srgbClr val="606060"/>
        </a:buClr>
        <a:buSzPct val="100000"/>
        <a:buFont typeface="Helvetica Neue" charset="0"/>
        <a:buChar char="•"/>
        <a:defRPr sz="2600">
          <a:solidFill>
            <a:srgbClr val="606060"/>
          </a:solidFill>
          <a:latin typeface="+mn-lt"/>
          <a:ea typeface="+mn-ea"/>
          <a:cs typeface="+mn-cs"/>
          <a:sym typeface="Helvetica Neue" charset="0"/>
        </a:defRPr>
      </a:lvl1pPr>
      <a:lvl2pPr marL="660400" indent="-266700" algn="l" rtl="0" eaLnBrk="0" fontAlgn="base" hangingPunct="0">
        <a:spcBef>
          <a:spcPts val="4800"/>
        </a:spcBef>
        <a:spcAft>
          <a:spcPct val="0"/>
        </a:spcAft>
        <a:buClr>
          <a:srgbClr val="606060"/>
        </a:buClr>
        <a:buSzPct val="100000"/>
        <a:buFont typeface="Helvetica Neue" charset="0"/>
        <a:buChar char="•"/>
        <a:defRPr sz="2600">
          <a:solidFill>
            <a:srgbClr val="606060"/>
          </a:solidFill>
          <a:latin typeface="+mn-lt"/>
          <a:ea typeface="+mn-ea"/>
          <a:cs typeface="+mn-cs"/>
          <a:sym typeface="Helvetica Neue" charset="0"/>
        </a:defRPr>
      </a:lvl2pPr>
      <a:lvl3pPr marL="1104900" indent="-266700" algn="l" rtl="0" eaLnBrk="0" fontAlgn="base" hangingPunct="0">
        <a:spcBef>
          <a:spcPts val="4800"/>
        </a:spcBef>
        <a:spcAft>
          <a:spcPct val="0"/>
        </a:spcAft>
        <a:buClr>
          <a:srgbClr val="606060"/>
        </a:buClr>
        <a:buSzPct val="100000"/>
        <a:buFont typeface="Helvetica Neue" charset="0"/>
        <a:buChar char="•"/>
        <a:defRPr sz="2600">
          <a:solidFill>
            <a:srgbClr val="606060"/>
          </a:solidFill>
          <a:latin typeface="+mn-lt"/>
          <a:ea typeface="+mn-ea"/>
          <a:cs typeface="+mn-cs"/>
          <a:sym typeface="Helvetica Neue" charset="0"/>
        </a:defRPr>
      </a:lvl3pPr>
      <a:lvl4pPr marL="1549400" indent="-266700" algn="l" rtl="0" eaLnBrk="0" fontAlgn="base" hangingPunct="0">
        <a:spcBef>
          <a:spcPts val="4800"/>
        </a:spcBef>
        <a:spcAft>
          <a:spcPct val="0"/>
        </a:spcAft>
        <a:buClr>
          <a:srgbClr val="606060"/>
        </a:buClr>
        <a:buSzPct val="100000"/>
        <a:buFont typeface="Helvetica Neue" charset="0"/>
        <a:buChar char="•"/>
        <a:defRPr sz="2600">
          <a:solidFill>
            <a:srgbClr val="606060"/>
          </a:solidFill>
          <a:latin typeface="+mn-lt"/>
          <a:ea typeface="+mn-ea"/>
          <a:cs typeface="+mn-cs"/>
          <a:sym typeface="Helvetica Neue" charset="0"/>
        </a:defRPr>
      </a:lvl4pPr>
      <a:lvl5pPr marL="1993900" indent="-266700" algn="l" rtl="0" eaLnBrk="0" fontAlgn="base" hangingPunct="0">
        <a:spcBef>
          <a:spcPts val="4800"/>
        </a:spcBef>
        <a:spcAft>
          <a:spcPct val="0"/>
        </a:spcAft>
        <a:buClr>
          <a:srgbClr val="606060"/>
        </a:buClr>
        <a:buSzPct val="100000"/>
        <a:buFont typeface="Helvetica Neue" charset="0"/>
        <a:buChar char="•"/>
        <a:defRPr sz="2600">
          <a:solidFill>
            <a:srgbClr val="606060"/>
          </a:solidFill>
          <a:latin typeface="+mn-lt"/>
          <a:ea typeface="+mn-ea"/>
          <a:cs typeface="+mn-cs"/>
          <a:sym typeface="Helvetica Neue" charset="0"/>
        </a:defRPr>
      </a:lvl5pPr>
      <a:lvl6pPr marL="2451100" indent="-266700" algn="l" rtl="0" fontAlgn="base">
        <a:spcBef>
          <a:spcPts val="4800"/>
        </a:spcBef>
        <a:spcAft>
          <a:spcPct val="0"/>
        </a:spcAft>
        <a:buClr>
          <a:srgbClr val="606060"/>
        </a:buClr>
        <a:buSzPct val="100000"/>
        <a:buFont typeface="Helvetica Neue" charset="0"/>
        <a:buChar char="•"/>
        <a:defRPr sz="2600">
          <a:solidFill>
            <a:srgbClr val="606060"/>
          </a:solidFill>
          <a:latin typeface="+mn-lt"/>
          <a:ea typeface="+mn-ea"/>
          <a:cs typeface="+mn-cs"/>
          <a:sym typeface="Helvetica Neue" charset="0"/>
        </a:defRPr>
      </a:lvl6pPr>
      <a:lvl7pPr marL="2908300" indent="-266700" algn="l" rtl="0" fontAlgn="base">
        <a:spcBef>
          <a:spcPts val="4800"/>
        </a:spcBef>
        <a:spcAft>
          <a:spcPct val="0"/>
        </a:spcAft>
        <a:buClr>
          <a:srgbClr val="606060"/>
        </a:buClr>
        <a:buSzPct val="100000"/>
        <a:buFont typeface="Helvetica Neue" charset="0"/>
        <a:buChar char="•"/>
        <a:defRPr sz="2600">
          <a:solidFill>
            <a:srgbClr val="606060"/>
          </a:solidFill>
          <a:latin typeface="+mn-lt"/>
          <a:ea typeface="+mn-ea"/>
          <a:cs typeface="+mn-cs"/>
          <a:sym typeface="Helvetica Neue" charset="0"/>
        </a:defRPr>
      </a:lvl7pPr>
      <a:lvl8pPr marL="3365500" indent="-266700" algn="l" rtl="0" fontAlgn="base">
        <a:spcBef>
          <a:spcPts val="4800"/>
        </a:spcBef>
        <a:spcAft>
          <a:spcPct val="0"/>
        </a:spcAft>
        <a:buClr>
          <a:srgbClr val="606060"/>
        </a:buClr>
        <a:buSzPct val="100000"/>
        <a:buFont typeface="Helvetica Neue" charset="0"/>
        <a:buChar char="•"/>
        <a:defRPr sz="2600">
          <a:solidFill>
            <a:srgbClr val="606060"/>
          </a:solidFill>
          <a:latin typeface="+mn-lt"/>
          <a:ea typeface="+mn-ea"/>
          <a:cs typeface="+mn-cs"/>
          <a:sym typeface="Helvetica Neue" charset="0"/>
        </a:defRPr>
      </a:lvl8pPr>
      <a:lvl9pPr marL="3822700" indent="-266700" algn="l" rtl="0" fontAlgn="base">
        <a:spcBef>
          <a:spcPts val="4800"/>
        </a:spcBef>
        <a:spcAft>
          <a:spcPct val="0"/>
        </a:spcAft>
        <a:buClr>
          <a:srgbClr val="606060"/>
        </a:buClr>
        <a:buSzPct val="100000"/>
        <a:buFont typeface="Helvetica Neue" charset="0"/>
        <a:buChar char="•"/>
        <a:defRPr sz="2600">
          <a:solidFill>
            <a:srgbClr val="606060"/>
          </a:solidFill>
          <a:latin typeface="+mn-lt"/>
          <a:ea typeface="+mn-ea"/>
          <a:cs typeface="+mn-cs"/>
          <a:sym typeface="Helvetica Neue" charset="0"/>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6.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832" r:id="rId1"/>
    <p:sldLayoutId id="2147483833" r:id="rId2"/>
    <p:sldLayoutId id="2147483834" r:id="rId3"/>
    <p:sldLayoutId id="2147483835" r:id="rId4"/>
    <p:sldLayoutId id="2147483836" r:id="rId5"/>
    <p:sldLayoutId id="2147483837" r:id="rId6"/>
    <p:sldLayoutId id="2147483838" r:id="rId7"/>
    <p:sldLayoutId id="2147483839" r:id="rId8"/>
    <p:sldLayoutId id="2147483840" r:id="rId9"/>
    <p:sldLayoutId id="2147483841" r:id="rId10"/>
    <p:sldLayoutId id="2147483842" r:id="rId11"/>
  </p:sldLayoutIdLst>
  <p:transition xmlns:p14="http://schemas.microsoft.com/office/powerpoint/2010/main"/>
  <p:txStyles>
    <p:titleStyle>
      <a:lvl1pPr algn="l" rtl="0" eaLnBrk="0" fontAlgn="base" hangingPunct="0">
        <a:spcBef>
          <a:spcPct val="0"/>
        </a:spcBef>
        <a:spcAft>
          <a:spcPct val="0"/>
        </a:spcAft>
        <a:defRPr sz="4200">
          <a:solidFill>
            <a:schemeClr val="tx1"/>
          </a:solidFill>
          <a:latin typeface="+mj-lt"/>
          <a:ea typeface="+mj-ea"/>
          <a:cs typeface="+mj-cs"/>
          <a:sym typeface="Helvetica Neue Light" charset="0"/>
        </a:defRPr>
      </a:lvl1pPr>
      <a:lvl2pPr algn="l" rtl="0" eaLnBrk="0" fontAlgn="base" hangingPunct="0">
        <a:spcBef>
          <a:spcPct val="0"/>
        </a:spcBef>
        <a:spcAft>
          <a:spcPct val="0"/>
        </a:spcAft>
        <a:defRPr sz="4200">
          <a:solidFill>
            <a:schemeClr val="tx1"/>
          </a:solidFill>
          <a:latin typeface="Helvetica Neue Light" charset="0"/>
          <a:ea typeface="ヒラギノ角ゴ ProN W3" charset="0"/>
          <a:cs typeface="ヒラギノ角ゴ ProN W3" charset="0"/>
          <a:sym typeface="Helvetica Neue Light" charset="0"/>
        </a:defRPr>
      </a:lvl2pPr>
      <a:lvl3pPr algn="l" rtl="0" eaLnBrk="0" fontAlgn="base" hangingPunct="0">
        <a:spcBef>
          <a:spcPct val="0"/>
        </a:spcBef>
        <a:spcAft>
          <a:spcPct val="0"/>
        </a:spcAft>
        <a:defRPr sz="4200">
          <a:solidFill>
            <a:schemeClr val="tx1"/>
          </a:solidFill>
          <a:latin typeface="Helvetica Neue Light" charset="0"/>
          <a:ea typeface="ヒラギノ角ゴ ProN W3" charset="0"/>
          <a:cs typeface="ヒラギノ角ゴ ProN W3" charset="0"/>
          <a:sym typeface="Helvetica Neue Light" charset="0"/>
        </a:defRPr>
      </a:lvl3pPr>
      <a:lvl4pPr algn="l" rtl="0" eaLnBrk="0" fontAlgn="base" hangingPunct="0">
        <a:spcBef>
          <a:spcPct val="0"/>
        </a:spcBef>
        <a:spcAft>
          <a:spcPct val="0"/>
        </a:spcAft>
        <a:defRPr sz="4200">
          <a:solidFill>
            <a:schemeClr val="tx1"/>
          </a:solidFill>
          <a:latin typeface="Helvetica Neue Light" charset="0"/>
          <a:ea typeface="ヒラギノ角ゴ ProN W3" charset="0"/>
          <a:cs typeface="ヒラギノ角ゴ ProN W3" charset="0"/>
          <a:sym typeface="Helvetica Neue Light" charset="0"/>
        </a:defRPr>
      </a:lvl4pPr>
      <a:lvl5pPr algn="l" rtl="0" eaLnBrk="0" fontAlgn="base" hangingPunct="0">
        <a:spcBef>
          <a:spcPct val="0"/>
        </a:spcBef>
        <a:spcAft>
          <a:spcPct val="0"/>
        </a:spcAft>
        <a:defRPr sz="4200">
          <a:solidFill>
            <a:schemeClr val="tx1"/>
          </a:solidFill>
          <a:latin typeface="Helvetica Neue Light" charset="0"/>
          <a:ea typeface="ヒラギノ角ゴ ProN W3" charset="0"/>
          <a:cs typeface="ヒラギノ角ゴ ProN W3" charset="0"/>
          <a:sym typeface="Helvetica Neue Light" charset="0"/>
        </a:defRPr>
      </a:lvl5pPr>
      <a:lvl6pPr marL="457200" algn="l" rtl="0" fontAlgn="base">
        <a:spcBef>
          <a:spcPct val="0"/>
        </a:spcBef>
        <a:spcAft>
          <a:spcPct val="0"/>
        </a:spcAft>
        <a:defRPr sz="4200">
          <a:solidFill>
            <a:schemeClr val="tx1"/>
          </a:solidFill>
          <a:latin typeface="Helvetica Neue Light" charset="0"/>
          <a:ea typeface="ヒラギノ角ゴ ProN W3" charset="0"/>
          <a:cs typeface="ヒラギノ角ゴ ProN W3" charset="0"/>
          <a:sym typeface="Helvetica Neue Light" charset="0"/>
        </a:defRPr>
      </a:lvl6pPr>
      <a:lvl7pPr marL="914400" algn="l" rtl="0" fontAlgn="base">
        <a:spcBef>
          <a:spcPct val="0"/>
        </a:spcBef>
        <a:spcAft>
          <a:spcPct val="0"/>
        </a:spcAft>
        <a:defRPr sz="4200">
          <a:solidFill>
            <a:schemeClr val="tx1"/>
          </a:solidFill>
          <a:latin typeface="Helvetica Neue Light" charset="0"/>
          <a:ea typeface="ヒラギノ角ゴ ProN W3" charset="0"/>
          <a:cs typeface="ヒラギノ角ゴ ProN W3" charset="0"/>
          <a:sym typeface="Helvetica Neue Light" charset="0"/>
        </a:defRPr>
      </a:lvl7pPr>
      <a:lvl8pPr marL="1371600" algn="l" rtl="0" fontAlgn="base">
        <a:spcBef>
          <a:spcPct val="0"/>
        </a:spcBef>
        <a:spcAft>
          <a:spcPct val="0"/>
        </a:spcAft>
        <a:defRPr sz="4200">
          <a:solidFill>
            <a:schemeClr val="tx1"/>
          </a:solidFill>
          <a:latin typeface="Helvetica Neue Light" charset="0"/>
          <a:ea typeface="ヒラギノ角ゴ ProN W3" charset="0"/>
          <a:cs typeface="ヒラギノ角ゴ ProN W3" charset="0"/>
          <a:sym typeface="Helvetica Neue Light" charset="0"/>
        </a:defRPr>
      </a:lvl8pPr>
      <a:lvl9pPr marL="1828800" algn="l" rtl="0" fontAlgn="base">
        <a:spcBef>
          <a:spcPct val="0"/>
        </a:spcBef>
        <a:spcAft>
          <a:spcPct val="0"/>
        </a:spcAft>
        <a:defRPr sz="4200">
          <a:solidFill>
            <a:schemeClr val="tx1"/>
          </a:solidFill>
          <a:latin typeface="Helvetica Neue Light" charset="0"/>
          <a:ea typeface="ヒラギノ角ゴ ProN W3" charset="0"/>
          <a:cs typeface="ヒラギノ角ゴ ProN W3" charset="0"/>
          <a:sym typeface="Helvetica Neue Light" charset="0"/>
        </a:defRPr>
      </a:lvl9pPr>
    </p:titleStyle>
    <p:bodyStyle>
      <a:lvl1pPr marL="266700" indent="-266700" algn="l" rtl="0" eaLnBrk="0" fontAlgn="base" hangingPunct="0">
        <a:spcBef>
          <a:spcPts val="4800"/>
        </a:spcBef>
        <a:spcAft>
          <a:spcPct val="0"/>
        </a:spcAft>
        <a:buClr>
          <a:srgbClr val="606060"/>
        </a:buClr>
        <a:buSzPct val="100000"/>
        <a:buFont typeface="Helvetica Neue" charset="0"/>
        <a:buChar char="•"/>
        <a:defRPr sz="2600">
          <a:solidFill>
            <a:srgbClr val="606060"/>
          </a:solidFill>
          <a:latin typeface="+mn-lt"/>
          <a:ea typeface="+mn-ea"/>
          <a:cs typeface="+mn-cs"/>
          <a:sym typeface="Helvetica Neue" charset="0"/>
        </a:defRPr>
      </a:lvl1pPr>
      <a:lvl2pPr marL="711200" indent="-266700" algn="l" rtl="0" eaLnBrk="0" fontAlgn="base" hangingPunct="0">
        <a:spcBef>
          <a:spcPts val="4800"/>
        </a:spcBef>
        <a:spcAft>
          <a:spcPct val="0"/>
        </a:spcAft>
        <a:buClr>
          <a:srgbClr val="606060"/>
        </a:buClr>
        <a:buSzPct val="100000"/>
        <a:buFont typeface="Helvetica Neue" charset="0"/>
        <a:buChar char="•"/>
        <a:defRPr sz="2600">
          <a:solidFill>
            <a:srgbClr val="606060"/>
          </a:solidFill>
          <a:latin typeface="+mn-lt"/>
          <a:ea typeface="+mn-ea"/>
          <a:cs typeface="+mn-cs"/>
          <a:sym typeface="Helvetica Neue" charset="0"/>
        </a:defRPr>
      </a:lvl2pPr>
      <a:lvl3pPr marL="1155700" indent="-266700" algn="l" rtl="0" eaLnBrk="0" fontAlgn="base" hangingPunct="0">
        <a:spcBef>
          <a:spcPts val="4800"/>
        </a:spcBef>
        <a:spcAft>
          <a:spcPct val="0"/>
        </a:spcAft>
        <a:buClr>
          <a:srgbClr val="606060"/>
        </a:buClr>
        <a:buSzPct val="100000"/>
        <a:buFont typeface="Helvetica Neue" charset="0"/>
        <a:buChar char="•"/>
        <a:defRPr sz="2600">
          <a:solidFill>
            <a:srgbClr val="606060"/>
          </a:solidFill>
          <a:latin typeface="+mn-lt"/>
          <a:ea typeface="+mn-ea"/>
          <a:cs typeface="+mn-cs"/>
          <a:sym typeface="Helvetica Neue" charset="0"/>
        </a:defRPr>
      </a:lvl3pPr>
      <a:lvl4pPr marL="1600200" indent="-266700" algn="l" rtl="0" eaLnBrk="0" fontAlgn="base" hangingPunct="0">
        <a:spcBef>
          <a:spcPts val="4800"/>
        </a:spcBef>
        <a:spcAft>
          <a:spcPct val="0"/>
        </a:spcAft>
        <a:buClr>
          <a:srgbClr val="606060"/>
        </a:buClr>
        <a:buSzPct val="100000"/>
        <a:buFont typeface="Helvetica Neue" charset="0"/>
        <a:buChar char="•"/>
        <a:defRPr sz="2600">
          <a:solidFill>
            <a:srgbClr val="606060"/>
          </a:solidFill>
          <a:latin typeface="+mn-lt"/>
          <a:ea typeface="+mn-ea"/>
          <a:cs typeface="+mn-cs"/>
          <a:sym typeface="Helvetica Neue" charset="0"/>
        </a:defRPr>
      </a:lvl4pPr>
      <a:lvl5pPr marL="2044700" indent="-266700" algn="l" rtl="0" eaLnBrk="0" fontAlgn="base" hangingPunct="0">
        <a:spcBef>
          <a:spcPts val="4800"/>
        </a:spcBef>
        <a:spcAft>
          <a:spcPct val="0"/>
        </a:spcAft>
        <a:buClr>
          <a:srgbClr val="606060"/>
        </a:buClr>
        <a:buSzPct val="100000"/>
        <a:buFont typeface="Helvetica Neue" charset="0"/>
        <a:buChar char="•"/>
        <a:defRPr sz="2600">
          <a:solidFill>
            <a:srgbClr val="606060"/>
          </a:solidFill>
          <a:latin typeface="+mn-lt"/>
          <a:ea typeface="+mn-ea"/>
          <a:cs typeface="+mn-cs"/>
          <a:sym typeface="Helvetica Neue" charset="0"/>
        </a:defRPr>
      </a:lvl5pPr>
      <a:lvl6pPr marL="2501900" indent="-266700" algn="l" rtl="0" fontAlgn="base">
        <a:spcBef>
          <a:spcPts val="4800"/>
        </a:spcBef>
        <a:spcAft>
          <a:spcPct val="0"/>
        </a:spcAft>
        <a:buClr>
          <a:srgbClr val="606060"/>
        </a:buClr>
        <a:buSzPct val="100000"/>
        <a:buFont typeface="Helvetica Neue" charset="0"/>
        <a:buChar char="•"/>
        <a:defRPr sz="2600">
          <a:solidFill>
            <a:srgbClr val="606060"/>
          </a:solidFill>
          <a:latin typeface="+mn-lt"/>
          <a:ea typeface="+mn-ea"/>
          <a:cs typeface="+mn-cs"/>
          <a:sym typeface="Helvetica Neue" charset="0"/>
        </a:defRPr>
      </a:lvl6pPr>
      <a:lvl7pPr marL="2959100" indent="-266700" algn="l" rtl="0" fontAlgn="base">
        <a:spcBef>
          <a:spcPts val="4800"/>
        </a:spcBef>
        <a:spcAft>
          <a:spcPct val="0"/>
        </a:spcAft>
        <a:buClr>
          <a:srgbClr val="606060"/>
        </a:buClr>
        <a:buSzPct val="100000"/>
        <a:buFont typeface="Helvetica Neue" charset="0"/>
        <a:buChar char="•"/>
        <a:defRPr sz="2600">
          <a:solidFill>
            <a:srgbClr val="606060"/>
          </a:solidFill>
          <a:latin typeface="+mn-lt"/>
          <a:ea typeface="+mn-ea"/>
          <a:cs typeface="+mn-cs"/>
          <a:sym typeface="Helvetica Neue" charset="0"/>
        </a:defRPr>
      </a:lvl7pPr>
      <a:lvl8pPr marL="3416300" indent="-266700" algn="l" rtl="0" fontAlgn="base">
        <a:spcBef>
          <a:spcPts val="4800"/>
        </a:spcBef>
        <a:spcAft>
          <a:spcPct val="0"/>
        </a:spcAft>
        <a:buClr>
          <a:srgbClr val="606060"/>
        </a:buClr>
        <a:buSzPct val="100000"/>
        <a:buFont typeface="Helvetica Neue" charset="0"/>
        <a:buChar char="•"/>
        <a:defRPr sz="2600">
          <a:solidFill>
            <a:srgbClr val="606060"/>
          </a:solidFill>
          <a:latin typeface="+mn-lt"/>
          <a:ea typeface="+mn-ea"/>
          <a:cs typeface="+mn-cs"/>
          <a:sym typeface="Helvetica Neue" charset="0"/>
        </a:defRPr>
      </a:lvl8pPr>
      <a:lvl9pPr marL="3873500" indent="-266700" algn="l" rtl="0" fontAlgn="base">
        <a:spcBef>
          <a:spcPts val="4800"/>
        </a:spcBef>
        <a:spcAft>
          <a:spcPct val="0"/>
        </a:spcAft>
        <a:buClr>
          <a:srgbClr val="606060"/>
        </a:buClr>
        <a:buSzPct val="100000"/>
        <a:buFont typeface="Helvetica Neue" charset="0"/>
        <a:buChar char="•"/>
        <a:defRPr sz="2600">
          <a:solidFill>
            <a:srgbClr val="606060"/>
          </a:solidFill>
          <a:latin typeface="+mn-lt"/>
          <a:ea typeface="+mn-ea"/>
          <a:cs typeface="+mn-cs"/>
          <a:sym typeface="Helvetica Neue" charset="0"/>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7.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410" name="Rectangle 1"/>
          <p:cNvSpPr>
            <a:spLocks noGrp="1" noChangeArrowheads="1"/>
          </p:cNvSpPr>
          <p:nvPr>
            <p:ph type="body" idx="1"/>
          </p:nvPr>
        </p:nvSpPr>
        <p:spPr bwMode="auto">
          <a:xfrm>
            <a:off x="571500" y="5016500"/>
            <a:ext cx="5080000" cy="317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50800" tIns="50800" rIns="50800" bIns="50800" numCol="1" anchor="t" anchorCtr="0" compatLnSpc="1">
            <a:prstTxWarp prst="textNoShape">
              <a:avLst/>
            </a:prstTxWarp>
          </a:bodyPr>
          <a:lstStyle/>
          <a:p>
            <a:pPr lvl="0"/>
            <a:r>
              <a:rPr lang="en-US">
                <a:sym typeface="Helvetica Neue" charset="0"/>
              </a:rPr>
              <a:t>Click to edit Master text styles</a:t>
            </a:r>
          </a:p>
          <a:p>
            <a:pPr lvl="1"/>
            <a:r>
              <a:rPr lang="en-US">
                <a:sym typeface="Helvetica Neue" charset="0"/>
              </a:rPr>
              <a:t>Second level</a:t>
            </a:r>
          </a:p>
          <a:p>
            <a:pPr lvl="2"/>
            <a:r>
              <a:rPr lang="en-US">
                <a:sym typeface="Helvetica Neue" charset="0"/>
              </a:rPr>
              <a:t>Third level</a:t>
            </a:r>
          </a:p>
          <a:p>
            <a:pPr lvl="3"/>
            <a:r>
              <a:rPr lang="en-US">
                <a:sym typeface="Helvetica Neue" charset="0"/>
              </a:rPr>
              <a:t>Fourth level</a:t>
            </a:r>
          </a:p>
          <a:p>
            <a:pPr lvl="4"/>
            <a:r>
              <a:rPr lang="en-US">
                <a:sym typeface="Helvetica Neue" charset="0"/>
              </a:rPr>
              <a:t>Fifth level</a:t>
            </a:r>
          </a:p>
        </p:txBody>
      </p:sp>
      <p:sp>
        <p:nvSpPr>
          <p:cNvPr id="17411" name="Line 2"/>
          <p:cNvSpPr>
            <a:spLocks noChangeShapeType="1"/>
          </p:cNvSpPr>
          <p:nvPr/>
        </p:nvSpPr>
        <p:spPr bwMode="auto">
          <a:xfrm>
            <a:off x="647700" y="4749800"/>
            <a:ext cx="4881563" cy="0"/>
          </a:xfrm>
          <a:prstGeom prst="line">
            <a:avLst/>
          </a:prstGeom>
          <a:noFill/>
          <a:ln w="12700">
            <a:solidFill>
              <a:srgbClr val="888888"/>
            </a:solidFill>
            <a:miter lim="800000"/>
            <a:headEnd/>
            <a:tailEnd/>
          </a:ln>
          <a:extLst>
            <a:ext uri="{909E8E84-426E-40dd-AFC4-6F175D3DCCD1}">
              <a14:hiddenFill xmlns:a14="http://schemas.microsoft.com/office/drawing/2010/main">
                <a:noFill/>
              </a14:hiddenFill>
            </a:ext>
          </a:extLst>
        </p:spPr>
        <p:txBody>
          <a:bodyPr lIns="0" tIns="0" rIns="0" bIns="0"/>
          <a:lstStyle/>
          <a:p>
            <a:endParaRPr lang="en-US"/>
          </a:p>
        </p:txBody>
      </p:sp>
      <p:sp>
        <p:nvSpPr>
          <p:cNvPr id="17412" name="Rectangle 3"/>
          <p:cNvSpPr>
            <a:spLocks noGrp="1" noChangeArrowheads="1"/>
          </p:cNvSpPr>
          <p:nvPr>
            <p:ph type="title"/>
          </p:nvPr>
        </p:nvSpPr>
        <p:spPr bwMode="auto">
          <a:xfrm>
            <a:off x="571500" y="1320800"/>
            <a:ext cx="5080000" cy="317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50800" tIns="50800" rIns="50800" bIns="50800" numCol="1" anchor="b" anchorCtr="0" compatLnSpc="1">
            <a:prstTxWarp prst="textNoShape">
              <a:avLst/>
            </a:prstTxWarp>
          </a:bodyPr>
          <a:lstStyle/>
          <a:p>
            <a:pPr lvl="0"/>
            <a:r>
              <a:rPr lang="en-US">
                <a:sym typeface="Helvetica Neue Light" charset="0"/>
              </a:rPr>
              <a:t>Click to edit Master title style</a:t>
            </a:r>
          </a:p>
        </p:txBody>
      </p:sp>
    </p:spTree>
  </p:cSld>
  <p:clrMap bg1="lt1" tx1="dk1" bg2="lt2" tx2="dk2" accent1="accent1" accent2="accent2" accent3="accent3" accent4="accent4" accent5="accent5" accent6="accent6" hlink="hlink" folHlink="folHlink"/>
  <p:sldLayoutIdLst>
    <p:sldLayoutId id="2147483843" r:id="rId1"/>
    <p:sldLayoutId id="2147483844" r:id="rId2"/>
    <p:sldLayoutId id="2147483845" r:id="rId3"/>
    <p:sldLayoutId id="2147483846" r:id="rId4"/>
    <p:sldLayoutId id="2147483847" r:id="rId5"/>
    <p:sldLayoutId id="2147483848" r:id="rId6"/>
    <p:sldLayoutId id="2147483849" r:id="rId7"/>
    <p:sldLayoutId id="2147483850" r:id="rId8"/>
    <p:sldLayoutId id="2147483851" r:id="rId9"/>
    <p:sldLayoutId id="2147483852" r:id="rId10"/>
    <p:sldLayoutId id="2147483853" r:id="rId11"/>
  </p:sldLayoutIdLst>
  <p:transition xmlns:p14="http://schemas.microsoft.com/office/powerpoint/2010/main"/>
  <p:txStyles>
    <p:titleStyle>
      <a:lvl1pPr algn="l" rtl="0" eaLnBrk="0" fontAlgn="base" hangingPunct="0">
        <a:spcBef>
          <a:spcPct val="0"/>
        </a:spcBef>
        <a:spcAft>
          <a:spcPct val="0"/>
        </a:spcAft>
        <a:defRPr sz="4200">
          <a:solidFill>
            <a:schemeClr val="tx1"/>
          </a:solidFill>
          <a:latin typeface="+mj-lt"/>
          <a:ea typeface="+mj-ea"/>
          <a:cs typeface="+mj-cs"/>
          <a:sym typeface="Helvetica Neue Light" charset="0"/>
        </a:defRPr>
      </a:lvl1pPr>
      <a:lvl2pPr algn="l" rtl="0" eaLnBrk="0" fontAlgn="base" hangingPunct="0">
        <a:spcBef>
          <a:spcPct val="0"/>
        </a:spcBef>
        <a:spcAft>
          <a:spcPct val="0"/>
        </a:spcAft>
        <a:defRPr sz="4200">
          <a:solidFill>
            <a:schemeClr val="tx1"/>
          </a:solidFill>
          <a:latin typeface="Helvetica Neue Light" charset="0"/>
          <a:ea typeface="ヒラギノ角ゴ ProN W3" charset="0"/>
          <a:cs typeface="ヒラギノ角ゴ ProN W3" charset="0"/>
          <a:sym typeface="Helvetica Neue Light" charset="0"/>
        </a:defRPr>
      </a:lvl2pPr>
      <a:lvl3pPr algn="l" rtl="0" eaLnBrk="0" fontAlgn="base" hangingPunct="0">
        <a:spcBef>
          <a:spcPct val="0"/>
        </a:spcBef>
        <a:spcAft>
          <a:spcPct val="0"/>
        </a:spcAft>
        <a:defRPr sz="4200">
          <a:solidFill>
            <a:schemeClr val="tx1"/>
          </a:solidFill>
          <a:latin typeface="Helvetica Neue Light" charset="0"/>
          <a:ea typeface="ヒラギノ角ゴ ProN W3" charset="0"/>
          <a:cs typeface="ヒラギノ角ゴ ProN W3" charset="0"/>
          <a:sym typeface="Helvetica Neue Light" charset="0"/>
        </a:defRPr>
      </a:lvl3pPr>
      <a:lvl4pPr algn="l" rtl="0" eaLnBrk="0" fontAlgn="base" hangingPunct="0">
        <a:spcBef>
          <a:spcPct val="0"/>
        </a:spcBef>
        <a:spcAft>
          <a:spcPct val="0"/>
        </a:spcAft>
        <a:defRPr sz="4200">
          <a:solidFill>
            <a:schemeClr val="tx1"/>
          </a:solidFill>
          <a:latin typeface="Helvetica Neue Light" charset="0"/>
          <a:ea typeface="ヒラギノ角ゴ ProN W3" charset="0"/>
          <a:cs typeface="ヒラギノ角ゴ ProN W3" charset="0"/>
          <a:sym typeface="Helvetica Neue Light" charset="0"/>
        </a:defRPr>
      </a:lvl4pPr>
      <a:lvl5pPr algn="l" rtl="0" eaLnBrk="0" fontAlgn="base" hangingPunct="0">
        <a:spcBef>
          <a:spcPct val="0"/>
        </a:spcBef>
        <a:spcAft>
          <a:spcPct val="0"/>
        </a:spcAft>
        <a:defRPr sz="4200">
          <a:solidFill>
            <a:schemeClr val="tx1"/>
          </a:solidFill>
          <a:latin typeface="Helvetica Neue Light" charset="0"/>
          <a:ea typeface="ヒラギノ角ゴ ProN W3" charset="0"/>
          <a:cs typeface="ヒラギノ角ゴ ProN W3" charset="0"/>
          <a:sym typeface="Helvetica Neue Light" charset="0"/>
        </a:defRPr>
      </a:lvl5pPr>
      <a:lvl6pPr marL="457200" algn="l" rtl="0" fontAlgn="base">
        <a:spcBef>
          <a:spcPct val="0"/>
        </a:spcBef>
        <a:spcAft>
          <a:spcPct val="0"/>
        </a:spcAft>
        <a:defRPr sz="4200">
          <a:solidFill>
            <a:schemeClr val="tx1"/>
          </a:solidFill>
          <a:latin typeface="Helvetica Neue Light" charset="0"/>
          <a:ea typeface="ヒラギノ角ゴ ProN W3" charset="0"/>
          <a:cs typeface="ヒラギノ角ゴ ProN W3" charset="0"/>
          <a:sym typeface="Helvetica Neue Light" charset="0"/>
        </a:defRPr>
      </a:lvl6pPr>
      <a:lvl7pPr marL="914400" algn="l" rtl="0" fontAlgn="base">
        <a:spcBef>
          <a:spcPct val="0"/>
        </a:spcBef>
        <a:spcAft>
          <a:spcPct val="0"/>
        </a:spcAft>
        <a:defRPr sz="4200">
          <a:solidFill>
            <a:schemeClr val="tx1"/>
          </a:solidFill>
          <a:latin typeface="Helvetica Neue Light" charset="0"/>
          <a:ea typeface="ヒラギノ角ゴ ProN W3" charset="0"/>
          <a:cs typeface="ヒラギノ角ゴ ProN W3" charset="0"/>
          <a:sym typeface="Helvetica Neue Light" charset="0"/>
        </a:defRPr>
      </a:lvl7pPr>
      <a:lvl8pPr marL="1371600" algn="l" rtl="0" fontAlgn="base">
        <a:spcBef>
          <a:spcPct val="0"/>
        </a:spcBef>
        <a:spcAft>
          <a:spcPct val="0"/>
        </a:spcAft>
        <a:defRPr sz="4200">
          <a:solidFill>
            <a:schemeClr val="tx1"/>
          </a:solidFill>
          <a:latin typeface="Helvetica Neue Light" charset="0"/>
          <a:ea typeface="ヒラギノ角ゴ ProN W3" charset="0"/>
          <a:cs typeface="ヒラギノ角ゴ ProN W3" charset="0"/>
          <a:sym typeface="Helvetica Neue Light" charset="0"/>
        </a:defRPr>
      </a:lvl8pPr>
      <a:lvl9pPr marL="1828800" algn="l" rtl="0" fontAlgn="base">
        <a:spcBef>
          <a:spcPct val="0"/>
        </a:spcBef>
        <a:spcAft>
          <a:spcPct val="0"/>
        </a:spcAft>
        <a:defRPr sz="4200">
          <a:solidFill>
            <a:schemeClr val="tx1"/>
          </a:solidFill>
          <a:latin typeface="Helvetica Neue Light" charset="0"/>
          <a:ea typeface="ヒラギノ角ゴ ProN W3" charset="0"/>
          <a:cs typeface="ヒラギノ角ゴ ProN W3" charset="0"/>
          <a:sym typeface="Helvetica Neue Light" charset="0"/>
        </a:defRPr>
      </a:lvl9pPr>
    </p:titleStyle>
    <p:bodyStyle>
      <a:lvl1pPr marL="342900" indent="-342900" algn="l" rtl="0" eaLnBrk="0" fontAlgn="base" hangingPunct="0">
        <a:spcBef>
          <a:spcPct val="0"/>
        </a:spcBef>
        <a:spcAft>
          <a:spcPct val="0"/>
        </a:spcAft>
        <a:defRPr sz="2600">
          <a:solidFill>
            <a:srgbClr val="606060"/>
          </a:solidFill>
          <a:latin typeface="+mn-lt"/>
          <a:ea typeface="+mn-ea"/>
          <a:cs typeface="+mn-cs"/>
          <a:sym typeface="Helvetica Neue" charset="0"/>
        </a:defRPr>
      </a:lvl1pPr>
      <a:lvl2pPr marL="742950" indent="-285750" algn="l" rtl="0" eaLnBrk="0" fontAlgn="base" hangingPunct="0">
        <a:spcBef>
          <a:spcPct val="0"/>
        </a:spcBef>
        <a:spcAft>
          <a:spcPct val="0"/>
        </a:spcAft>
        <a:defRPr sz="2600">
          <a:solidFill>
            <a:srgbClr val="606060"/>
          </a:solidFill>
          <a:latin typeface="+mn-lt"/>
          <a:ea typeface="+mn-ea"/>
          <a:cs typeface="+mn-cs"/>
          <a:sym typeface="Helvetica Neue" charset="0"/>
        </a:defRPr>
      </a:lvl2pPr>
      <a:lvl3pPr marL="1143000" indent="-228600" algn="l" rtl="0" eaLnBrk="0" fontAlgn="base" hangingPunct="0">
        <a:spcBef>
          <a:spcPct val="0"/>
        </a:spcBef>
        <a:spcAft>
          <a:spcPct val="0"/>
        </a:spcAft>
        <a:defRPr sz="2600">
          <a:solidFill>
            <a:srgbClr val="606060"/>
          </a:solidFill>
          <a:latin typeface="+mn-lt"/>
          <a:ea typeface="+mn-ea"/>
          <a:cs typeface="+mn-cs"/>
          <a:sym typeface="Helvetica Neue" charset="0"/>
        </a:defRPr>
      </a:lvl3pPr>
      <a:lvl4pPr marL="1600200" indent="-228600" algn="l" rtl="0" eaLnBrk="0" fontAlgn="base" hangingPunct="0">
        <a:spcBef>
          <a:spcPct val="0"/>
        </a:spcBef>
        <a:spcAft>
          <a:spcPct val="0"/>
        </a:spcAft>
        <a:defRPr sz="2600">
          <a:solidFill>
            <a:srgbClr val="606060"/>
          </a:solidFill>
          <a:latin typeface="+mn-lt"/>
          <a:ea typeface="+mn-ea"/>
          <a:cs typeface="+mn-cs"/>
          <a:sym typeface="Helvetica Neue" charset="0"/>
        </a:defRPr>
      </a:lvl4pPr>
      <a:lvl5pPr marL="2057400" indent="-228600" algn="l" rtl="0" eaLnBrk="0" fontAlgn="base" hangingPunct="0">
        <a:spcBef>
          <a:spcPct val="0"/>
        </a:spcBef>
        <a:spcAft>
          <a:spcPct val="0"/>
        </a:spcAft>
        <a:defRPr sz="2600">
          <a:solidFill>
            <a:srgbClr val="606060"/>
          </a:solidFill>
          <a:latin typeface="+mn-lt"/>
          <a:ea typeface="+mn-ea"/>
          <a:cs typeface="+mn-cs"/>
          <a:sym typeface="Helvetica Neue" charset="0"/>
        </a:defRPr>
      </a:lvl5pPr>
      <a:lvl6pPr marL="457200" algn="l" rtl="0" fontAlgn="base">
        <a:spcBef>
          <a:spcPct val="0"/>
        </a:spcBef>
        <a:spcAft>
          <a:spcPct val="0"/>
        </a:spcAft>
        <a:defRPr sz="2600">
          <a:solidFill>
            <a:srgbClr val="606060"/>
          </a:solidFill>
          <a:latin typeface="+mn-lt"/>
          <a:ea typeface="+mn-ea"/>
          <a:cs typeface="+mn-cs"/>
          <a:sym typeface="Helvetica Neue" charset="0"/>
        </a:defRPr>
      </a:lvl6pPr>
      <a:lvl7pPr marL="914400" algn="l" rtl="0" fontAlgn="base">
        <a:spcBef>
          <a:spcPct val="0"/>
        </a:spcBef>
        <a:spcAft>
          <a:spcPct val="0"/>
        </a:spcAft>
        <a:defRPr sz="2600">
          <a:solidFill>
            <a:srgbClr val="606060"/>
          </a:solidFill>
          <a:latin typeface="+mn-lt"/>
          <a:ea typeface="+mn-ea"/>
          <a:cs typeface="+mn-cs"/>
          <a:sym typeface="Helvetica Neue" charset="0"/>
        </a:defRPr>
      </a:lvl7pPr>
      <a:lvl8pPr marL="1371600" algn="l" rtl="0" fontAlgn="base">
        <a:spcBef>
          <a:spcPct val="0"/>
        </a:spcBef>
        <a:spcAft>
          <a:spcPct val="0"/>
        </a:spcAft>
        <a:defRPr sz="2600">
          <a:solidFill>
            <a:srgbClr val="606060"/>
          </a:solidFill>
          <a:latin typeface="+mn-lt"/>
          <a:ea typeface="+mn-ea"/>
          <a:cs typeface="+mn-cs"/>
          <a:sym typeface="Helvetica Neue" charset="0"/>
        </a:defRPr>
      </a:lvl8pPr>
      <a:lvl9pPr marL="1828800" algn="l" rtl="0" fontAlgn="base">
        <a:spcBef>
          <a:spcPct val="0"/>
        </a:spcBef>
        <a:spcAft>
          <a:spcPct val="0"/>
        </a:spcAft>
        <a:defRPr sz="2600">
          <a:solidFill>
            <a:srgbClr val="606060"/>
          </a:solidFill>
          <a:latin typeface="+mn-lt"/>
          <a:ea typeface="+mn-ea"/>
          <a:cs typeface="+mn-cs"/>
          <a:sym typeface="Helvetica Neue" charset="0"/>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8.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8434" name="Rectangle 1"/>
          <p:cNvSpPr>
            <a:spLocks noGrp="1" noChangeArrowheads="1"/>
          </p:cNvSpPr>
          <p:nvPr>
            <p:ph type="title"/>
          </p:nvPr>
        </p:nvSpPr>
        <p:spPr bwMode="auto">
          <a:xfrm>
            <a:off x="1409700" y="7785100"/>
            <a:ext cx="5791200" cy="170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50800" tIns="50800" rIns="50800" bIns="50800" numCol="1" anchor="ctr" anchorCtr="0" compatLnSpc="1">
            <a:prstTxWarp prst="textNoShape">
              <a:avLst/>
            </a:prstTxWarp>
          </a:bodyPr>
          <a:lstStyle/>
          <a:p>
            <a:pPr lvl="0"/>
            <a:r>
              <a:rPr lang="en-US">
                <a:sym typeface="Helvetica Neue Light" charset="0"/>
              </a:rPr>
              <a:t>Click to edit Master title style</a:t>
            </a:r>
          </a:p>
        </p:txBody>
      </p:sp>
      <p:sp>
        <p:nvSpPr>
          <p:cNvPr id="18435" name="Line 2"/>
          <p:cNvSpPr>
            <a:spLocks noChangeShapeType="1"/>
          </p:cNvSpPr>
          <p:nvPr/>
        </p:nvSpPr>
        <p:spPr bwMode="auto">
          <a:xfrm flipH="1">
            <a:off x="7543800" y="7975600"/>
            <a:ext cx="0" cy="1422400"/>
          </a:xfrm>
          <a:prstGeom prst="line">
            <a:avLst/>
          </a:prstGeom>
          <a:noFill/>
          <a:ln w="12700">
            <a:solidFill>
              <a:srgbClr val="888888"/>
            </a:solidFill>
            <a:miter lim="800000"/>
            <a:headEnd/>
            <a:tailEnd/>
          </a:ln>
          <a:extLst>
            <a:ext uri="{909E8E84-426E-40dd-AFC4-6F175D3DCCD1}">
              <a14:hiddenFill xmlns:a14="http://schemas.microsoft.com/office/drawing/2010/main">
                <a:noFill/>
              </a14:hiddenFill>
            </a:ext>
          </a:extLst>
        </p:spPr>
        <p:txBody>
          <a:bodyPr lIns="0" tIns="0" rIns="0" bIns="0"/>
          <a:lstStyle/>
          <a:p>
            <a:endParaRPr lang="en-US"/>
          </a:p>
        </p:txBody>
      </p:sp>
      <p:sp>
        <p:nvSpPr>
          <p:cNvPr id="18436" name="Rectangle 3"/>
          <p:cNvSpPr>
            <a:spLocks noGrp="1" noChangeArrowheads="1"/>
          </p:cNvSpPr>
          <p:nvPr>
            <p:ph type="body" idx="1"/>
          </p:nvPr>
        </p:nvSpPr>
        <p:spPr bwMode="auto">
          <a:xfrm>
            <a:off x="7848600" y="8470900"/>
            <a:ext cx="4953000" cy="50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50800" tIns="50800" rIns="50800" bIns="50800" numCol="1" anchor="t" anchorCtr="0" compatLnSpc="1">
            <a:prstTxWarp prst="textNoShape">
              <a:avLst/>
            </a:prstTxWarp>
          </a:bodyPr>
          <a:lstStyle/>
          <a:p>
            <a:pPr lvl="0"/>
            <a:r>
              <a:rPr lang="en-US">
                <a:sym typeface="Helvetica Neue" charset="0"/>
              </a:rPr>
              <a:t>Click to edit Master text styles</a:t>
            </a:r>
          </a:p>
          <a:p>
            <a:pPr lvl="1"/>
            <a:r>
              <a:rPr lang="en-US">
                <a:sym typeface="Helvetica Neue" charset="0"/>
              </a:rPr>
              <a:t>Second level</a:t>
            </a:r>
          </a:p>
          <a:p>
            <a:pPr lvl="2"/>
            <a:r>
              <a:rPr lang="en-US">
                <a:sym typeface="Helvetica Neue" charset="0"/>
              </a:rPr>
              <a:t>Third level</a:t>
            </a:r>
          </a:p>
          <a:p>
            <a:pPr lvl="3"/>
            <a:r>
              <a:rPr lang="en-US">
                <a:sym typeface="Helvetica Neue" charset="0"/>
              </a:rPr>
              <a:t>Fourth level</a:t>
            </a:r>
          </a:p>
          <a:p>
            <a:pPr lvl="4"/>
            <a:r>
              <a:rPr lang="en-US">
                <a:sym typeface="Helvetica Neue" charset="0"/>
              </a:rPr>
              <a:t>Fifth level</a:t>
            </a:r>
          </a:p>
        </p:txBody>
      </p:sp>
    </p:spTree>
  </p:cSld>
  <p:clrMap bg1="lt1" tx1="dk1" bg2="lt2" tx2="dk2" accent1="accent1" accent2="accent2" accent3="accent3" accent4="accent4" accent5="accent5" accent6="accent6" hlink="hlink" folHlink="folHlink"/>
  <p:sldLayoutIdLst>
    <p:sldLayoutId id="2147483854" r:id="rId1"/>
    <p:sldLayoutId id="2147483855" r:id="rId2"/>
    <p:sldLayoutId id="2147483856" r:id="rId3"/>
    <p:sldLayoutId id="2147483857" r:id="rId4"/>
    <p:sldLayoutId id="2147483858" r:id="rId5"/>
    <p:sldLayoutId id="2147483859" r:id="rId6"/>
    <p:sldLayoutId id="2147483860" r:id="rId7"/>
    <p:sldLayoutId id="2147483861" r:id="rId8"/>
    <p:sldLayoutId id="2147483862" r:id="rId9"/>
    <p:sldLayoutId id="2147483863" r:id="rId10"/>
    <p:sldLayoutId id="2147483864" r:id="rId11"/>
  </p:sldLayoutIdLst>
  <p:transition xmlns:p14="http://schemas.microsoft.com/office/powerpoint/2010/main"/>
  <p:txStyles>
    <p:titleStyle>
      <a:lvl1pPr algn="r" rtl="0" eaLnBrk="0" fontAlgn="base" hangingPunct="0">
        <a:spcBef>
          <a:spcPct val="0"/>
        </a:spcBef>
        <a:spcAft>
          <a:spcPct val="0"/>
        </a:spcAft>
        <a:defRPr sz="4200">
          <a:solidFill>
            <a:schemeClr val="tx1"/>
          </a:solidFill>
          <a:latin typeface="+mj-lt"/>
          <a:ea typeface="+mj-ea"/>
          <a:cs typeface="+mj-cs"/>
          <a:sym typeface="Helvetica Neue Light" charset="0"/>
        </a:defRPr>
      </a:lvl1pPr>
      <a:lvl2pPr algn="r" rtl="0" eaLnBrk="0" fontAlgn="base" hangingPunct="0">
        <a:spcBef>
          <a:spcPct val="0"/>
        </a:spcBef>
        <a:spcAft>
          <a:spcPct val="0"/>
        </a:spcAft>
        <a:defRPr sz="4200">
          <a:solidFill>
            <a:schemeClr val="tx1"/>
          </a:solidFill>
          <a:latin typeface="Helvetica Neue Light" charset="0"/>
          <a:ea typeface="ヒラギノ角ゴ ProN W3" charset="0"/>
          <a:cs typeface="ヒラギノ角ゴ ProN W3" charset="0"/>
          <a:sym typeface="Helvetica Neue Light" charset="0"/>
        </a:defRPr>
      </a:lvl2pPr>
      <a:lvl3pPr algn="r" rtl="0" eaLnBrk="0" fontAlgn="base" hangingPunct="0">
        <a:spcBef>
          <a:spcPct val="0"/>
        </a:spcBef>
        <a:spcAft>
          <a:spcPct val="0"/>
        </a:spcAft>
        <a:defRPr sz="4200">
          <a:solidFill>
            <a:schemeClr val="tx1"/>
          </a:solidFill>
          <a:latin typeface="Helvetica Neue Light" charset="0"/>
          <a:ea typeface="ヒラギノ角ゴ ProN W3" charset="0"/>
          <a:cs typeface="ヒラギノ角ゴ ProN W3" charset="0"/>
          <a:sym typeface="Helvetica Neue Light" charset="0"/>
        </a:defRPr>
      </a:lvl3pPr>
      <a:lvl4pPr algn="r" rtl="0" eaLnBrk="0" fontAlgn="base" hangingPunct="0">
        <a:spcBef>
          <a:spcPct val="0"/>
        </a:spcBef>
        <a:spcAft>
          <a:spcPct val="0"/>
        </a:spcAft>
        <a:defRPr sz="4200">
          <a:solidFill>
            <a:schemeClr val="tx1"/>
          </a:solidFill>
          <a:latin typeface="Helvetica Neue Light" charset="0"/>
          <a:ea typeface="ヒラギノ角ゴ ProN W3" charset="0"/>
          <a:cs typeface="ヒラギノ角ゴ ProN W3" charset="0"/>
          <a:sym typeface="Helvetica Neue Light" charset="0"/>
        </a:defRPr>
      </a:lvl4pPr>
      <a:lvl5pPr algn="r" rtl="0" eaLnBrk="0" fontAlgn="base" hangingPunct="0">
        <a:spcBef>
          <a:spcPct val="0"/>
        </a:spcBef>
        <a:spcAft>
          <a:spcPct val="0"/>
        </a:spcAft>
        <a:defRPr sz="4200">
          <a:solidFill>
            <a:schemeClr val="tx1"/>
          </a:solidFill>
          <a:latin typeface="Helvetica Neue Light" charset="0"/>
          <a:ea typeface="ヒラギノ角ゴ ProN W3" charset="0"/>
          <a:cs typeface="ヒラギノ角ゴ ProN W3" charset="0"/>
          <a:sym typeface="Helvetica Neue Light" charset="0"/>
        </a:defRPr>
      </a:lvl5pPr>
      <a:lvl6pPr marL="457200" algn="r" rtl="0" fontAlgn="base">
        <a:spcBef>
          <a:spcPct val="0"/>
        </a:spcBef>
        <a:spcAft>
          <a:spcPct val="0"/>
        </a:spcAft>
        <a:defRPr sz="4200">
          <a:solidFill>
            <a:schemeClr val="tx1"/>
          </a:solidFill>
          <a:latin typeface="Helvetica Neue Light" charset="0"/>
          <a:ea typeface="ヒラギノ角ゴ ProN W3" charset="0"/>
          <a:cs typeface="ヒラギノ角ゴ ProN W3" charset="0"/>
          <a:sym typeface="Helvetica Neue Light" charset="0"/>
        </a:defRPr>
      </a:lvl6pPr>
      <a:lvl7pPr marL="914400" algn="r" rtl="0" fontAlgn="base">
        <a:spcBef>
          <a:spcPct val="0"/>
        </a:spcBef>
        <a:spcAft>
          <a:spcPct val="0"/>
        </a:spcAft>
        <a:defRPr sz="4200">
          <a:solidFill>
            <a:schemeClr val="tx1"/>
          </a:solidFill>
          <a:latin typeface="Helvetica Neue Light" charset="0"/>
          <a:ea typeface="ヒラギノ角ゴ ProN W3" charset="0"/>
          <a:cs typeface="ヒラギノ角ゴ ProN W3" charset="0"/>
          <a:sym typeface="Helvetica Neue Light" charset="0"/>
        </a:defRPr>
      </a:lvl7pPr>
      <a:lvl8pPr marL="1371600" algn="r" rtl="0" fontAlgn="base">
        <a:spcBef>
          <a:spcPct val="0"/>
        </a:spcBef>
        <a:spcAft>
          <a:spcPct val="0"/>
        </a:spcAft>
        <a:defRPr sz="4200">
          <a:solidFill>
            <a:schemeClr val="tx1"/>
          </a:solidFill>
          <a:latin typeface="Helvetica Neue Light" charset="0"/>
          <a:ea typeface="ヒラギノ角ゴ ProN W3" charset="0"/>
          <a:cs typeface="ヒラギノ角ゴ ProN W3" charset="0"/>
          <a:sym typeface="Helvetica Neue Light" charset="0"/>
        </a:defRPr>
      </a:lvl8pPr>
      <a:lvl9pPr marL="1828800" algn="r" rtl="0" fontAlgn="base">
        <a:spcBef>
          <a:spcPct val="0"/>
        </a:spcBef>
        <a:spcAft>
          <a:spcPct val="0"/>
        </a:spcAft>
        <a:defRPr sz="4200">
          <a:solidFill>
            <a:schemeClr val="tx1"/>
          </a:solidFill>
          <a:latin typeface="Helvetica Neue Light" charset="0"/>
          <a:ea typeface="ヒラギノ角ゴ ProN W3" charset="0"/>
          <a:cs typeface="ヒラギノ角ゴ ProN W3" charset="0"/>
          <a:sym typeface="Helvetica Neue Light" charset="0"/>
        </a:defRPr>
      </a:lvl9pPr>
    </p:titleStyle>
    <p:bodyStyle>
      <a:lvl1pPr marL="342900" indent="-342900" algn="l" rtl="0" eaLnBrk="0" fontAlgn="base" hangingPunct="0">
        <a:spcBef>
          <a:spcPct val="0"/>
        </a:spcBef>
        <a:spcAft>
          <a:spcPct val="0"/>
        </a:spcAft>
        <a:defRPr sz="2600">
          <a:solidFill>
            <a:srgbClr val="999999"/>
          </a:solidFill>
          <a:latin typeface="+mn-lt"/>
          <a:ea typeface="+mn-ea"/>
          <a:cs typeface="+mn-cs"/>
          <a:sym typeface="Helvetica Neue" charset="0"/>
        </a:defRPr>
      </a:lvl1pPr>
      <a:lvl2pPr marL="742950" indent="-285750" algn="l" rtl="0" eaLnBrk="0" fontAlgn="base" hangingPunct="0">
        <a:spcBef>
          <a:spcPct val="0"/>
        </a:spcBef>
        <a:spcAft>
          <a:spcPct val="0"/>
        </a:spcAft>
        <a:defRPr sz="2600">
          <a:solidFill>
            <a:srgbClr val="999999"/>
          </a:solidFill>
          <a:latin typeface="+mn-lt"/>
          <a:ea typeface="+mn-ea"/>
          <a:cs typeface="+mn-cs"/>
          <a:sym typeface="Helvetica Neue" charset="0"/>
        </a:defRPr>
      </a:lvl2pPr>
      <a:lvl3pPr marL="1143000" indent="-228600" algn="l" rtl="0" eaLnBrk="0" fontAlgn="base" hangingPunct="0">
        <a:spcBef>
          <a:spcPct val="0"/>
        </a:spcBef>
        <a:spcAft>
          <a:spcPct val="0"/>
        </a:spcAft>
        <a:defRPr sz="2600">
          <a:solidFill>
            <a:srgbClr val="999999"/>
          </a:solidFill>
          <a:latin typeface="+mn-lt"/>
          <a:ea typeface="+mn-ea"/>
          <a:cs typeface="+mn-cs"/>
          <a:sym typeface="Helvetica Neue" charset="0"/>
        </a:defRPr>
      </a:lvl3pPr>
      <a:lvl4pPr marL="1600200" indent="-228600" algn="l" rtl="0" eaLnBrk="0" fontAlgn="base" hangingPunct="0">
        <a:spcBef>
          <a:spcPct val="0"/>
        </a:spcBef>
        <a:spcAft>
          <a:spcPct val="0"/>
        </a:spcAft>
        <a:defRPr sz="2600">
          <a:solidFill>
            <a:srgbClr val="999999"/>
          </a:solidFill>
          <a:latin typeface="+mn-lt"/>
          <a:ea typeface="+mn-ea"/>
          <a:cs typeface="+mn-cs"/>
          <a:sym typeface="Helvetica Neue" charset="0"/>
        </a:defRPr>
      </a:lvl4pPr>
      <a:lvl5pPr marL="2057400" indent="-228600" algn="l" rtl="0" eaLnBrk="0" fontAlgn="base" hangingPunct="0">
        <a:spcBef>
          <a:spcPct val="0"/>
        </a:spcBef>
        <a:spcAft>
          <a:spcPct val="0"/>
        </a:spcAft>
        <a:defRPr sz="2600">
          <a:solidFill>
            <a:srgbClr val="999999"/>
          </a:solidFill>
          <a:latin typeface="+mn-lt"/>
          <a:ea typeface="+mn-ea"/>
          <a:cs typeface="+mn-cs"/>
          <a:sym typeface="Helvetica Neue" charset="0"/>
        </a:defRPr>
      </a:lvl5pPr>
      <a:lvl6pPr marL="457200" algn="l" rtl="0" fontAlgn="base">
        <a:spcBef>
          <a:spcPct val="0"/>
        </a:spcBef>
        <a:spcAft>
          <a:spcPct val="0"/>
        </a:spcAft>
        <a:defRPr sz="2600">
          <a:solidFill>
            <a:srgbClr val="999999"/>
          </a:solidFill>
          <a:latin typeface="+mn-lt"/>
          <a:ea typeface="+mn-ea"/>
          <a:cs typeface="+mn-cs"/>
          <a:sym typeface="Helvetica Neue" charset="0"/>
        </a:defRPr>
      </a:lvl6pPr>
      <a:lvl7pPr marL="914400" algn="l" rtl="0" fontAlgn="base">
        <a:spcBef>
          <a:spcPct val="0"/>
        </a:spcBef>
        <a:spcAft>
          <a:spcPct val="0"/>
        </a:spcAft>
        <a:defRPr sz="2600">
          <a:solidFill>
            <a:srgbClr val="999999"/>
          </a:solidFill>
          <a:latin typeface="+mn-lt"/>
          <a:ea typeface="+mn-ea"/>
          <a:cs typeface="+mn-cs"/>
          <a:sym typeface="Helvetica Neue" charset="0"/>
        </a:defRPr>
      </a:lvl7pPr>
      <a:lvl8pPr marL="1371600" algn="l" rtl="0" fontAlgn="base">
        <a:spcBef>
          <a:spcPct val="0"/>
        </a:spcBef>
        <a:spcAft>
          <a:spcPct val="0"/>
        </a:spcAft>
        <a:defRPr sz="2600">
          <a:solidFill>
            <a:srgbClr val="999999"/>
          </a:solidFill>
          <a:latin typeface="+mn-lt"/>
          <a:ea typeface="+mn-ea"/>
          <a:cs typeface="+mn-cs"/>
          <a:sym typeface="Helvetica Neue" charset="0"/>
        </a:defRPr>
      </a:lvl8pPr>
      <a:lvl9pPr marL="1828800" algn="l" rtl="0" fontAlgn="base">
        <a:spcBef>
          <a:spcPct val="0"/>
        </a:spcBef>
        <a:spcAft>
          <a:spcPct val="0"/>
        </a:spcAft>
        <a:defRPr sz="2600">
          <a:solidFill>
            <a:srgbClr val="999999"/>
          </a:solidFill>
          <a:latin typeface="+mn-lt"/>
          <a:ea typeface="+mn-ea"/>
          <a:cs typeface="+mn-cs"/>
          <a:sym typeface="Helvetica Neue" charset="0"/>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9.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458" name="Rectangle 1"/>
          <p:cNvSpPr>
            <a:spLocks noGrp="1" noChangeArrowheads="1"/>
          </p:cNvSpPr>
          <p:nvPr>
            <p:ph type="title"/>
          </p:nvPr>
        </p:nvSpPr>
        <p:spPr bwMode="auto">
          <a:xfrm>
            <a:off x="571500" y="3708400"/>
            <a:ext cx="11861800" cy="233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50800" tIns="50800" rIns="50800" bIns="50800" numCol="1" anchor="ctr" anchorCtr="0" compatLnSpc="1">
            <a:prstTxWarp prst="textNoShape">
              <a:avLst/>
            </a:prstTxWarp>
          </a:bodyPr>
          <a:lstStyle/>
          <a:p>
            <a:pPr lvl="0"/>
            <a:r>
              <a:rPr lang="en-US">
                <a:sym typeface="Helvetica Neue Light" charset="0"/>
              </a:rPr>
              <a:t>Click to edit Master title style</a:t>
            </a:r>
          </a:p>
        </p:txBody>
      </p:sp>
    </p:spTree>
  </p:cSld>
  <p:clrMap bg1="lt1" tx1="dk1" bg2="lt2" tx2="dk2" accent1="accent1" accent2="accent2" accent3="accent3" accent4="accent4" accent5="accent5" accent6="accent6" hlink="hlink" folHlink="folHlink"/>
  <p:sldLayoutIdLst>
    <p:sldLayoutId id="2147483865" r:id="rId1"/>
    <p:sldLayoutId id="2147483866" r:id="rId2"/>
    <p:sldLayoutId id="2147483867" r:id="rId3"/>
    <p:sldLayoutId id="2147483868" r:id="rId4"/>
    <p:sldLayoutId id="2147483869" r:id="rId5"/>
    <p:sldLayoutId id="2147483870" r:id="rId6"/>
    <p:sldLayoutId id="2147483871" r:id="rId7"/>
    <p:sldLayoutId id="2147483872" r:id="rId8"/>
    <p:sldLayoutId id="2147483873" r:id="rId9"/>
    <p:sldLayoutId id="2147483874" r:id="rId10"/>
    <p:sldLayoutId id="2147483875" r:id="rId11"/>
  </p:sldLayoutIdLst>
  <p:transition xmlns:p14="http://schemas.microsoft.com/office/powerpoint/2010/main"/>
  <p:txStyles>
    <p:titleStyle>
      <a:lvl1pPr algn="l" rtl="0" eaLnBrk="0" fontAlgn="base" hangingPunct="0">
        <a:spcBef>
          <a:spcPct val="0"/>
        </a:spcBef>
        <a:spcAft>
          <a:spcPct val="0"/>
        </a:spcAft>
        <a:defRPr sz="4200">
          <a:solidFill>
            <a:schemeClr val="tx1"/>
          </a:solidFill>
          <a:latin typeface="+mj-lt"/>
          <a:ea typeface="+mj-ea"/>
          <a:cs typeface="+mj-cs"/>
          <a:sym typeface="Helvetica Neue Light" charset="0"/>
        </a:defRPr>
      </a:lvl1pPr>
      <a:lvl2pPr algn="l" rtl="0" eaLnBrk="0" fontAlgn="base" hangingPunct="0">
        <a:spcBef>
          <a:spcPct val="0"/>
        </a:spcBef>
        <a:spcAft>
          <a:spcPct val="0"/>
        </a:spcAft>
        <a:defRPr sz="4200">
          <a:solidFill>
            <a:schemeClr val="tx1"/>
          </a:solidFill>
          <a:latin typeface="Helvetica Neue Light" charset="0"/>
          <a:ea typeface="ヒラギノ角ゴ ProN W3" charset="0"/>
          <a:cs typeface="ヒラギノ角ゴ ProN W3" charset="0"/>
          <a:sym typeface="Helvetica Neue Light" charset="0"/>
        </a:defRPr>
      </a:lvl2pPr>
      <a:lvl3pPr algn="l" rtl="0" eaLnBrk="0" fontAlgn="base" hangingPunct="0">
        <a:spcBef>
          <a:spcPct val="0"/>
        </a:spcBef>
        <a:spcAft>
          <a:spcPct val="0"/>
        </a:spcAft>
        <a:defRPr sz="4200">
          <a:solidFill>
            <a:schemeClr val="tx1"/>
          </a:solidFill>
          <a:latin typeface="Helvetica Neue Light" charset="0"/>
          <a:ea typeface="ヒラギノ角ゴ ProN W3" charset="0"/>
          <a:cs typeface="ヒラギノ角ゴ ProN W3" charset="0"/>
          <a:sym typeface="Helvetica Neue Light" charset="0"/>
        </a:defRPr>
      </a:lvl3pPr>
      <a:lvl4pPr algn="l" rtl="0" eaLnBrk="0" fontAlgn="base" hangingPunct="0">
        <a:spcBef>
          <a:spcPct val="0"/>
        </a:spcBef>
        <a:spcAft>
          <a:spcPct val="0"/>
        </a:spcAft>
        <a:defRPr sz="4200">
          <a:solidFill>
            <a:schemeClr val="tx1"/>
          </a:solidFill>
          <a:latin typeface="Helvetica Neue Light" charset="0"/>
          <a:ea typeface="ヒラギノ角ゴ ProN W3" charset="0"/>
          <a:cs typeface="ヒラギノ角ゴ ProN W3" charset="0"/>
          <a:sym typeface="Helvetica Neue Light" charset="0"/>
        </a:defRPr>
      </a:lvl4pPr>
      <a:lvl5pPr algn="l" rtl="0" eaLnBrk="0" fontAlgn="base" hangingPunct="0">
        <a:spcBef>
          <a:spcPct val="0"/>
        </a:spcBef>
        <a:spcAft>
          <a:spcPct val="0"/>
        </a:spcAft>
        <a:defRPr sz="4200">
          <a:solidFill>
            <a:schemeClr val="tx1"/>
          </a:solidFill>
          <a:latin typeface="Helvetica Neue Light" charset="0"/>
          <a:ea typeface="ヒラギノ角ゴ ProN W3" charset="0"/>
          <a:cs typeface="ヒラギノ角ゴ ProN W3" charset="0"/>
          <a:sym typeface="Helvetica Neue Light" charset="0"/>
        </a:defRPr>
      </a:lvl5pPr>
      <a:lvl6pPr marL="457200" algn="l" rtl="0" fontAlgn="base">
        <a:spcBef>
          <a:spcPct val="0"/>
        </a:spcBef>
        <a:spcAft>
          <a:spcPct val="0"/>
        </a:spcAft>
        <a:defRPr sz="4200">
          <a:solidFill>
            <a:schemeClr val="tx1"/>
          </a:solidFill>
          <a:latin typeface="Helvetica Neue Light" charset="0"/>
          <a:ea typeface="ヒラギノ角ゴ ProN W3" charset="0"/>
          <a:cs typeface="ヒラギノ角ゴ ProN W3" charset="0"/>
          <a:sym typeface="Helvetica Neue Light" charset="0"/>
        </a:defRPr>
      </a:lvl6pPr>
      <a:lvl7pPr marL="914400" algn="l" rtl="0" fontAlgn="base">
        <a:spcBef>
          <a:spcPct val="0"/>
        </a:spcBef>
        <a:spcAft>
          <a:spcPct val="0"/>
        </a:spcAft>
        <a:defRPr sz="4200">
          <a:solidFill>
            <a:schemeClr val="tx1"/>
          </a:solidFill>
          <a:latin typeface="Helvetica Neue Light" charset="0"/>
          <a:ea typeface="ヒラギノ角ゴ ProN W3" charset="0"/>
          <a:cs typeface="ヒラギノ角ゴ ProN W3" charset="0"/>
          <a:sym typeface="Helvetica Neue Light" charset="0"/>
        </a:defRPr>
      </a:lvl7pPr>
      <a:lvl8pPr marL="1371600" algn="l" rtl="0" fontAlgn="base">
        <a:spcBef>
          <a:spcPct val="0"/>
        </a:spcBef>
        <a:spcAft>
          <a:spcPct val="0"/>
        </a:spcAft>
        <a:defRPr sz="4200">
          <a:solidFill>
            <a:schemeClr val="tx1"/>
          </a:solidFill>
          <a:latin typeface="Helvetica Neue Light" charset="0"/>
          <a:ea typeface="ヒラギノ角ゴ ProN W3" charset="0"/>
          <a:cs typeface="ヒラギノ角ゴ ProN W3" charset="0"/>
          <a:sym typeface="Helvetica Neue Light" charset="0"/>
        </a:defRPr>
      </a:lvl8pPr>
      <a:lvl9pPr marL="1828800" algn="l" rtl="0" fontAlgn="base">
        <a:spcBef>
          <a:spcPct val="0"/>
        </a:spcBef>
        <a:spcAft>
          <a:spcPct val="0"/>
        </a:spcAft>
        <a:defRPr sz="4200">
          <a:solidFill>
            <a:schemeClr val="tx1"/>
          </a:solidFill>
          <a:latin typeface="Helvetica Neue Light" charset="0"/>
          <a:ea typeface="ヒラギノ角ゴ ProN W3" charset="0"/>
          <a:cs typeface="ヒラギノ角ゴ ProN W3" charset="0"/>
          <a:sym typeface="Helvetica Neue Light" charset="0"/>
        </a:defRPr>
      </a:lvl9pPr>
    </p:titleStyle>
    <p:bodyStyle>
      <a:lvl1pPr marL="342900" indent="-342900" algn="l" rtl="0" eaLnBrk="0" fontAlgn="base" hangingPunct="0">
        <a:spcBef>
          <a:spcPct val="0"/>
        </a:spcBef>
        <a:spcAft>
          <a:spcPct val="0"/>
        </a:spcAft>
        <a:defRPr sz="2600">
          <a:solidFill>
            <a:srgbClr val="606060"/>
          </a:solidFill>
          <a:latin typeface="+mn-lt"/>
          <a:ea typeface="+mn-ea"/>
          <a:cs typeface="+mn-cs"/>
          <a:sym typeface="Helvetica Neue" charset="0"/>
        </a:defRPr>
      </a:lvl1pPr>
      <a:lvl2pPr marL="742950" indent="-285750" algn="l" rtl="0" eaLnBrk="0" fontAlgn="base" hangingPunct="0">
        <a:spcBef>
          <a:spcPct val="0"/>
        </a:spcBef>
        <a:spcAft>
          <a:spcPct val="0"/>
        </a:spcAft>
        <a:defRPr sz="2600">
          <a:solidFill>
            <a:srgbClr val="606060"/>
          </a:solidFill>
          <a:latin typeface="+mn-lt"/>
          <a:ea typeface="+mn-ea"/>
          <a:cs typeface="+mn-cs"/>
          <a:sym typeface="Helvetica Neue" charset="0"/>
        </a:defRPr>
      </a:lvl2pPr>
      <a:lvl3pPr marL="1143000" indent="-228600" algn="l" rtl="0" eaLnBrk="0" fontAlgn="base" hangingPunct="0">
        <a:spcBef>
          <a:spcPct val="0"/>
        </a:spcBef>
        <a:spcAft>
          <a:spcPct val="0"/>
        </a:spcAft>
        <a:defRPr sz="2600">
          <a:solidFill>
            <a:srgbClr val="606060"/>
          </a:solidFill>
          <a:latin typeface="+mn-lt"/>
          <a:ea typeface="+mn-ea"/>
          <a:cs typeface="+mn-cs"/>
          <a:sym typeface="Helvetica Neue" charset="0"/>
        </a:defRPr>
      </a:lvl3pPr>
      <a:lvl4pPr marL="1600200" indent="-228600" algn="l" rtl="0" eaLnBrk="0" fontAlgn="base" hangingPunct="0">
        <a:spcBef>
          <a:spcPct val="0"/>
        </a:spcBef>
        <a:spcAft>
          <a:spcPct val="0"/>
        </a:spcAft>
        <a:defRPr sz="2600">
          <a:solidFill>
            <a:srgbClr val="606060"/>
          </a:solidFill>
          <a:latin typeface="+mn-lt"/>
          <a:ea typeface="+mn-ea"/>
          <a:cs typeface="+mn-cs"/>
          <a:sym typeface="Helvetica Neue" charset="0"/>
        </a:defRPr>
      </a:lvl4pPr>
      <a:lvl5pPr marL="2057400" indent="-228600" algn="l" rtl="0" eaLnBrk="0" fontAlgn="base" hangingPunct="0">
        <a:spcBef>
          <a:spcPct val="0"/>
        </a:spcBef>
        <a:spcAft>
          <a:spcPct val="0"/>
        </a:spcAft>
        <a:defRPr sz="2600">
          <a:solidFill>
            <a:srgbClr val="606060"/>
          </a:solidFill>
          <a:latin typeface="+mn-lt"/>
          <a:ea typeface="+mn-ea"/>
          <a:cs typeface="+mn-cs"/>
          <a:sym typeface="Helvetica Neue" charset="0"/>
        </a:defRPr>
      </a:lvl5pPr>
      <a:lvl6pPr marL="457200" algn="l" rtl="0" fontAlgn="base">
        <a:spcBef>
          <a:spcPct val="0"/>
        </a:spcBef>
        <a:spcAft>
          <a:spcPct val="0"/>
        </a:spcAft>
        <a:defRPr sz="2600">
          <a:solidFill>
            <a:srgbClr val="606060"/>
          </a:solidFill>
          <a:latin typeface="+mn-lt"/>
          <a:ea typeface="+mn-ea"/>
          <a:cs typeface="+mn-cs"/>
          <a:sym typeface="Helvetica Neue" charset="0"/>
        </a:defRPr>
      </a:lvl6pPr>
      <a:lvl7pPr marL="914400" algn="l" rtl="0" fontAlgn="base">
        <a:spcBef>
          <a:spcPct val="0"/>
        </a:spcBef>
        <a:spcAft>
          <a:spcPct val="0"/>
        </a:spcAft>
        <a:defRPr sz="2600">
          <a:solidFill>
            <a:srgbClr val="606060"/>
          </a:solidFill>
          <a:latin typeface="+mn-lt"/>
          <a:ea typeface="+mn-ea"/>
          <a:cs typeface="+mn-cs"/>
          <a:sym typeface="Helvetica Neue" charset="0"/>
        </a:defRPr>
      </a:lvl7pPr>
      <a:lvl8pPr marL="1371600" algn="l" rtl="0" fontAlgn="base">
        <a:spcBef>
          <a:spcPct val="0"/>
        </a:spcBef>
        <a:spcAft>
          <a:spcPct val="0"/>
        </a:spcAft>
        <a:defRPr sz="2600">
          <a:solidFill>
            <a:srgbClr val="606060"/>
          </a:solidFill>
          <a:latin typeface="+mn-lt"/>
          <a:ea typeface="+mn-ea"/>
          <a:cs typeface="+mn-cs"/>
          <a:sym typeface="Helvetica Neue" charset="0"/>
        </a:defRPr>
      </a:lvl8pPr>
      <a:lvl9pPr marL="1828800" algn="l" rtl="0" fontAlgn="base">
        <a:spcBef>
          <a:spcPct val="0"/>
        </a:spcBef>
        <a:spcAft>
          <a:spcPct val="0"/>
        </a:spcAft>
        <a:defRPr sz="2600">
          <a:solidFill>
            <a:srgbClr val="606060"/>
          </a:solidFill>
          <a:latin typeface="+mn-lt"/>
          <a:ea typeface="+mn-ea"/>
          <a:cs typeface="+mn-cs"/>
          <a:sym typeface="Helvetica Neue" charset="0"/>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1"/>
          <p:cNvSpPr>
            <a:spLocks noGrp="1" noChangeArrowheads="1"/>
          </p:cNvSpPr>
          <p:nvPr>
            <p:ph type="title"/>
          </p:nvPr>
        </p:nvSpPr>
        <p:spPr bwMode="auto">
          <a:xfrm>
            <a:off x="571500" y="584200"/>
            <a:ext cx="11861800" cy="139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50800" tIns="50800" rIns="50800" bIns="50800" numCol="1" anchor="b" anchorCtr="0" compatLnSpc="1">
            <a:prstTxWarp prst="textNoShape">
              <a:avLst/>
            </a:prstTxWarp>
          </a:bodyPr>
          <a:lstStyle/>
          <a:p>
            <a:pPr lvl="0"/>
            <a:r>
              <a:rPr lang="en-US">
                <a:sym typeface="Helvetica Neue Light" charset="0"/>
              </a:rPr>
              <a:t>Click to edit Master title style</a:t>
            </a:r>
          </a:p>
        </p:txBody>
      </p:sp>
      <p:sp>
        <p:nvSpPr>
          <p:cNvPr id="2051" name="Line 2"/>
          <p:cNvSpPr>
            <a:spLocks noChangeShapeType="1"/>
          </p:cNvSpPr>
          <p:nvPr/>
        </p:nvSpPr>
        <p:spPr bwMode="auto">
          <a:xfrm>
            <a:off x="647700" y="1968500"/>
            <a:ext cx="11709400" cy="0"/>
          </a:xfrm>
          <a:prstGeom prst="line">
            <a:avLst/>
          </a:prstGeom>
          <a:noFill/>
          <a:ln w="12700">
            <a:solidFill>
              <a:srgbClr val="888888"/>
            </a:solidFill>
            <a:miter lim="800000"/>
            <a:headEnd/>
            <a:tailEnd/>
          </a:ln>
          <a:extLst>
            <a:ext uri="{909E8E84-426E-40dd-AFC4-6F175D3DCCD1}">
              <a14:hiddenFill xmlns:a14="http://schemas.microsoft.com/office/drawing/2010/main">
                <a:noFill/>
              </a14:hiddenFill>
            </a:ext>
          </a:extLst>
        </p:spPr>
        <p:txBody>
          <a:bodyPr lIns="0" tIns="0" rIns="0" bIns="0"/>
          <a:lstStyle/>
          <a:p>
            <a:endParaRPr lang="en-US"/>
          </a:p>
        </p:txBody>
      </p:sp>
      <p:sp>
        <p:nvSpPr>
          <p:cNvPr id="2052" name="Rectangle 3"/>
          <p:cNvSpPr>
            <a:spLocks noGrp="1" noChangeArrowheads="1"/>
          </p:cNvSpPr>
          <p:nvPr>
            <p:ph type="body" idx="1"/>
          </p:nvPr>
        </p:nvSpPr>
        <p:spPr bwMode="auto">
          <a:xfrm>
            <a:off x="571500" y="2324100"/>
            <a:ext cx="11861800" cy="656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50800" tIns="50800" rIns="50800" bIns="50800" numCol="1" anchor="t" anchorCtr="0" compatLnSpc="1">
            <a:prstTxWarp prst="textNoShape">
              <a:avLst/>
            </a:prstTxWarp>
          </a:bodyPr>
          <a:lstStyle/>
          <a:p>
            <a:pPr lvl="0"/>
            <a:r>
              <a:rPr lang="en-US">
                <a:sym typeface="Helvetica Neue" charset="0"/>
              </a:rPr>
              <a:t>Click to edit Master text styles</a:t>
            </a:r>
          </a:p>
          <a:p>
            <a:pPr lvl="1"/>
            <a:r>
              <a:rPr lang="en-US">
                <a:sym typeface="Helvetica Neue" charset="0"/>
              </a:rPr>
              <a:t>Second level</a:t>
            </a:r>
          </a:p>
          <a:p>
            <a:pPr lvl="2"/>
            <a:r>
              <a:rPr lang="en-US">
                <a:sym typeface="Helvetica Neue" charset="0"/>
              </a:rPr>
              <a:t>Third level</a:t>
            </a:r>
          </a:p>
          <a:p>
            <a:pPr lvl="3"/>
            <a:r>
              <a:rPr lang="en-US">
                <a:sym typeface="Helvetica Neue" charset="0"/>
              </a:rPr>
              <a:t>Fourth level</a:t>
            </a:r>
          </a:p>
          <a:p>
            <a:pPr lvl="4"/>
            <a:r>
              <a:rPr lang="en-US">
                <a:sym typeface="Helvetica Neue" charset="0"/>
              </a:rPr>
              <a:t>Fifth level</a:t>
            </a:r>
          </a:p>
        </p:txBody>
      </p:sp>
      <p:pic>
        <p:nvPicPr>
          <p:cNvPr id="2053" name="Picture 5" descr="Logo300dpi %281%29.png"/>
          <p:cNvPicPr>
            <a:picLocks noChangeAspect="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10083800" y="381000"/>
            <a:ext cx="2286000" cy="1358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4" name="TextBox 5"/>
          <p:cNvSpPr txBox="1">
            <a:spLocks noChangeArrowheads="1"/>
          </p:cNvSpPr>
          <p:nvPr userDrawn="1"/>
        </p:nvSpPr>
        <p:spPr bwMode="auto">
          <a:xfrm>
            <a:off x="558800" y="300038"/>
            <a:ext cx="7675563"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4200">
                <a:solidFill>
                  <a:srgbClr val="000000"/>
                </a:solidFill>
                <a:latin typeface="Helvetica Neue Light" charset="0"/>
                <a:ea typeface="ヒラギノ角ゴ ProN W3" charset="0"/>
                <a:cs typeface="ヒラギノ角ゴ ProN W3" charset="0"/>
                <a:sym typeface="Helvetica Neue Light" charset="0"/>
              </a:defRPr>
            </a:lvl1pPr>
            <a:lvl2pPr marL="742950" indent="-285750" eaLnBrk="0" hangingPunct="0">
              <a:defRPr sz="4200">
                <a:solidFill>
                  <a:srgbClr val="000000"/>
                </a:solidFill>
                <a:latin typeface="Helvetica Neue Light" charset="0"/>
                <a:ea typeface="ヒラギノ角ゴ ProN W3" charset="0"/>
                <a:cs typeface="ヒラギノ角ゴ ProN W3" charset="0"/>
                <a:sym typeface="Helvetica Neue Light" charset="0"/>
              </a:defRPr>
            </a:lvl2pPr>
            <a:lvl3pPr marL="1143000" indent="-228600" eaLnBrk="0" hangingPunct="0">
              <a:defRPr sz="4200">
                <a:solidFill>
                  <a:srgbClr val="000000"/>
                </a:solidFill>
                <a:latin typeface="Helvetica Neue Light" charset="0"/>
                <a:ea typeface="ヒラギノ角ゴ ProN W3" charset="0"/>
                <a:cs typeface="ヒラギノ角ゴ ProN W3" charset="0"/>
                <a:sym typeface="Helvetica Neue Light" charset="0"/>
              </a:defRPr>
            </a:lvl3pPr>
            <a:lvl4pPr marL="1600200" indent="-228600" eaLnBrk="0" hangingPunct="0">
              <a:defRPr sz="4200">
                <a:solidFill>
                  <a:srgbClr val="000000"/>
                </a:solidFill>
                <a:latin typeface="Helvetica Neue Light" charset="0"/>
                <a:ea typeface="ヒラギノ角ゴ ProN W3" charset="0"/>
                <a:cs typeface="ヒラギノ角ゴ ProN W3" charset="0"/>
                <a:sym typeface="Helvetica Neue Light" charset="0"/>
              </a:defRPr>
            </a:lvl4pPr>
            <a:lvl5pPr marL="2057400" indent="-228600" eaLnBrk="0" hangingPunct="0">
              <a:defRPr sz="4200">
                <a:solidFill>
                  <a:srgbClr val="000000"/>
                </a:solidFill>
                <a:latin typeface="Helvetica Neue Light" charset="0"/>
                <a:ea typeface="ヒラギノ角ゴ ProN W3" charset="0"/>
                <a:cs typeface="ヒラギノ角ゴ ProN W3" charset="0"/>
                <a:sym typeface="Helvetica Neue Light" charset="0"/>
              </a:defRPr>
            </a:lvl5pPr>
            <a:lvl6pPr marL="2514600" indent="-228600" algn="ctr" eaLnBrk="0" fontAlgn="base" hangingPunct="0">
              <a:spcBef>
                <a:spcPct val="0"/>
              </a:spcBef>
              <a:spcAft>
                <a:spcPct val="0"/>
              </a:spcAft>
              <a:defRPr sz="4200">
                <a:solidFill>
                  <a:srgbClr val="000000"/>
                </a:solidFill>
                <a:latin typeface="Helvetica Neue Light" charset="0"/>
                <a:ea typeface="ヒラギノ角ゴ ProN W3" charset="0"/>
                <a:cs typeface="ヒラギノ角ゴ ProN W3" charset="0"/>
                <a:sym typeface="Helvetica Neue Light" charset="0"/>
              </a:defRPr>
            </a:lvl6pPr>
            <a:lvl7pPr marL="2971800" indent="-228600" algn="ctr" eaLnBrk="0" fontAlgn="base" hangingPunct="0">
              <a:spcBef>
                <a:spcPct val="0"/>
              </a:spcBef>
              <a:spcAft>
                <a:spcPct val="0"/>
              </a:spcAft>
              <a:defRPr sz="4200">
                <a:solidFill>
                  <a:srgbClr val="000000"/>
                </a:solidFill>
                <a:latin typeface="Helvetica Neue Light" charset="0"/>
                <a:ea typeface="ヒラギノ角ゴ ProN W3" charset="0"/>
                <a:cs typeface="ヒラギノ角ゴ ProN W3" charset="0"/>
                <a:sym typeface="Helvetica Neue Light" charset="0"/>
              </a:defRPr>
            </a:lvl7pPr>
            <a:lvl8pPr marL="3429000" indent="-228600" algn="ctr" eaLnBrk="0" fontAlgn="base" hangingPunct="0">
              <a:spcBef>
                <a:spcPct val="0"/>
              </a:spcBef>
              <a:spcAft>
                <a:spcPct val="0"/>
              </a:spcAft>
              <a:defRPr sz="4200">
                <a:solidFill>
                  <a:srgbClr val="000000"/>
                </a:solidFill>
                <a:latin typeface="Helvetica Neue Light" charset="0"/>
                <a:ea typeface="ヒラギノ角ゴ ProN W3" charset="0"/>
                <a:cs typeface="ヒラギノ角ゴ ProN W3" charset="0"/>
                <a:sym typeface="Helvetica Neue Light" charset="0"/>
              </a:defRPr>
            </a:lvl8pPr>
            <a:lvl9pPr marL="3886200" indent="-228600" algn="ctr" eaLnBrk="0" fontAlgn="base" hangingPunct="0">
              <a:spcBef>
                <a:spcPct val="0"/>
              </a:spcBef>
              <a:spcAft>
                <a:spcPct val="0"/>
              </a:spcAft>
              <a:defRPr sz="4200">
                <a:solidFill>
                  <a:srgbClr val="000000"/>
                </a:solidFill>
                <a:latin typeface="Helvetica Neue Light" charset="0"/>
                <a:ea typeface="ヒラギノ角ゴ ProN W3" charset="0"/>
                <a:cs typeface="ヒラギノ角ゴ ProN W3" charset="0"/>
                <a:sym typeface="Helvetica Neue Light" charset="0"/>
              </a:defRPr>
            </a:lvl9pPr>
          </a:lstStyle>
          <a:p>
            <a:pPr algn="l" eaLnBrk="1" hangingPunct="1">
              <a:defRPr/>
            </a:pPr>
            <a:r>
              <a:rPr lang="en-US" sz="1200" b="1" smtClean="0"/>
              <a:t>Elements of a Data Management Plan</a:t>
            </a:r>
            <a:r>
              <a:rPr lang="en-US" sz="1200" smtClean="0"/>
              <a:t>: Identifying the materials to be created; Version 0.1.0, Reviewed ??/??/????</a:t>
            </a:r>
          </a:p>
        </p:txBody>
      </p:sp>
    </p:spTree>
  </p:cSld>
  <p:clrMap bg1="lt1" tx1="dk1" bg2="lt2" tx2="dk2" accent1="accent1" accent2="accent2" accent3="accent3" accent4="accent4" accent5="accent5" accent6="accent6" hlink="hlink" folHlink="folHlink"/>
  <p:sldLayoutIdLst>
    <p:sldLayoutId id="2147483678" r:id="rId1"/>
    <p:sldLayoutId id="2147483679" r:id="rId2"/>
    <p:sldLayoutId id="2147483680" r:id="rId3"/>
    <p:sldLayoutId id="2147483681" r:id="rId4"/>
    <p:sldLayoutId id="2147483682" r:id="rId5"/>
    <p:sldLayoutId id="2147483683" r:id="rId6"/>
    <p:sldLayoutId id="2147483684" r:id="rId7"/>
    <p:sldLayoutId id="2147483685" r:id="rId8"/>
    <p:sldLayoutId id="2147483686" r:id="rId9"/>
    <p:sldLayoutId id="2147483687" r:id="rId10"/>
    <p:sldLayoutId id="2147483688" r:id="rId11"/>
  </p:sldLayoutIdLst>
  <p:transition xmlns:p14="http://schemas.microsoft.com/office/powerpoint/2010/main"/>
  <p:txStyles>
    <p:titleStyle>
      <a:lvl1pPr algn="l" rtl="0" eaLnBrk="0" fontAlgn="base" hangingPunct="0">
        <a:spcBef>
          <a:spcPct val="0"/>
        </a:spcBef>
        <a:spcAft>
          <a:spcPct val="0"/>
        </a:spcAft>
        <a:defRPr sz="4400">
          <a:solidFill>
            <a:schemeClr val="tx1"/>
          </a:solidFill>
          <a:latin typeface="+mj-lt"/>
          <a:ea typeface="+mj-ea"/>
          <a:cs typeface="+mj-cs"/>
          <a:sym typeface="Helvetica Neue Light" charset="0"/>
        </a:defRPr>
      </a:lvl1pPr>
      <a:lvl2pPr algn="l" rtl="0" eaLnBrk="0" fontAlgn="base" hangingPunct="0">
        <a:spcBef>
          <a:spcPct val="0"/>
        </a:spcBef>
        <a:spcAft>
          <a:spcPct val="0"/>
        </a:spcAft>
        <a:defRPr sz="4400">
          <a:solidFill>
            <a:schemeClr val="tx1"/>
          </a:solidFill>
          <a:latin typeface="Helvetica Neue Light" charset="0"/>
          <a:ea typeface="ヒラギノ角ゴ ProN W3" charset="0"/>
          <a:cs typeface="ヒラギノ角ゴ ProN W3" charset="0"/>
          <a:sym typeface="Helvetica Neue Light" charset="0"/>
        </a:defRPr>
      </a:lvl2pPr>
      <a:lvl3pPr algn="l" rtl="0" eaLnBrk="0" fontAlgn="base" hangingPunct="0">
        <a:spcBef>
          <a:spcPct val="0"/>
        </a:spcBef>
        <a:spcAft>
          <a:spcPct val="0"/>
        </a:spcAft>
        <a:defRPr sz="4400">
          <a:solidFill>
            <a:schemeClr val="tx1"/>
          </a:solidFill>
          <a:latin typeface="Helvetica Neue Light" charset="0"/>
          <a:ea typeface="ヒラギノ角ゴ ProN W3" charset="0"/>
          <a:cs typeface="ヒラギノ角ゴ ProN W3" charset="0"/>
          <a:sym typeface="Helvetica Neue Light" charset="0"/>
        </a:defRPr>
      </a:lvl3pPr>
      <a:lvl4pPr algn="l" rtl="0" eaLnBrk="0" fontAlgn="base" hangingPunct="0">
        <a:spcBef>
          <a:spcPct val="0"/>
        </a:spcBef>
        <a:spcAft>
          <a:spcPct val="0"/>
        </a:spcAft>
        <a:defRPr sz="4400">
          <a:solidFill>
            <a:schemeClr val="tx1"/>
          </a:solidFill>
          <a:latin typeface="Helvetica Neue Light" charset="0"/>
          <a:ea typeface="ヒラギノ角ゴ ProN W3" charset="0"/>
          <a:cs typeface="ヒラギノ角ゴ ProN W3" charset="0"/>
          <a:sym typeface="Helvetica Neue Light" charset="0"/>
        </a:defRPr>
      </a:lvl4pPr>
      <a:lvl5pPr algn="l" rtl="0" eaLnBrk="0" fontAlgn="base" hangingPunct="0">
        <a:spcBef>
          <a:spcPct val="0"/>
        </a:spcBef>
        <a:spcAft>
          <a:spcPct val="0"/>
        </a:spcAft>
        <a:defRPr sz="4400">
          <a:solidFill>
            <a:schemeClr val="tx1"/>
          </a:solidFill>
          <a:latin typeface="Helvetica Neue Light" charset="0"/>
          <a:ea typeface="ヒラギノ角ゴ ProN W3" charset="0"/>
          <a:cs typeface="ヒラギノ角ゴ ProN W3" charset="0"/>
          <a:sym typeface="Helvetica Neue Light" charset="0"/>
        </a:defRPr>
      </a:lvl5pPr>
      <a:lvl6pPr marL="457200" algn="l" rtl="0" fontAlgn="base">
        <a:spcBef>
          <a:spcPct val="0"/>
        </a:spcBef>
        <a:spcAft>
          <a:spcPct val="0"/>
        </a:spcAft>
        <a:defRPr sz="4400">
          <a:solidFill>
            <a:schemeClr val="tx1"/>
          </a:solidFill>
          <a:latin typeface="Helvetica Neue Light" charset="0"/>
          <a:ea typeface="ヒラギノ角ゴ ProN W3" charset="0"/>
          <a:cs typeface="ヒラギノ角ゴ ProN W3" charset="0"/>
          <a:sym typeface="Helvetica Neue Light" charset="0"/>
        </a:defRPr>
      </a:lvl6pPr>
      <a:lvl7pPr marL="914400" algn="l" rtl="0" fontAlgn="base">
        <a:spcBef>
          <a:spcPct val="0"/>
        </a:spcBef>
        <a:spcAft>
          <a:spcPct val="0"/>
        </a:spcAft>
        <a:defRPr sz="4400">
          <a:solidFill>
            <a:schemeClr val="tx1"/>
          </a:solidFill>
          <a:latin typeface="Helvetica Neue Light" charset="0"/>
          <a:ea typeface="ヒラギノ角ゴ ProN W3" charset="0"/>
          <a:cs typeface="ヒラギノ角ゴ ProN W3" charset="0"/>
          <a:sym typeface="Helvetica Neue Light" charset="0"/>
        </a:defRPr>
      </a:lvl7pPr>
      <a:lvl8pPr marL="1371600" algn="l" rtl="0" fontAlgn="base">
        <a:spcBef>
          <a:spcPct val="0"/>
        </a:spcBef>
        <a:spcAft>
          <a:spcPct val="0"/>
        </a:spcAft>
        <a:defRPr sz="4400">
          <a:solidFill>
            <a:schemeClr val="tx1"/>
          </a:solidFill>
          <a:latin typeface="Helvetica Neue Light" charset="0"/>
          <a:ea typeface="ヒラギノ角ゴ ProN W3" charset="0"/>
          <a:cs typeface="ヒラギノ角ゴ ProN W3" charset="0"/>
          <a:sym typeface="Helvetica Neue Light" charset="0"/>
        </a:defRPr>
      </a:lvl8pPr>
      <a:lvl9pPr marL="1828800" algn="l" rtl="0" fontAlgn="base">
        <a:spcBef>
          <a:spcPct val="0"/>
        </a:spcBef>
        <a:spcAft>
          <a:spcPct val="0"/>
        </a:spcAft>
        <a:defRPr sz="4400">
          <a:solidFill>
            <a:schemeClr val="tx1"/>
          </a:solidFill>
          <a:latin typeface="Helvetica Neue Light" charset="0"/>
          <a:ea typeface="ヒラギノ角ゴ ProN W3" charset="0"/>
          <a:cs typeface="ヒラギノ角ゴ ProN W3" charset="0"/>
          <a:sym typeface="Helvetica Neue Light" charset="0"/>
        </a:defRPr>
      </a:lvl9pPr>
    </p:titleStyle>
    <p:bodyStyle>
      <a:lvl1pPr marL="266700" indent="-266700" algn="l" rtl="0" eaLnBrk="0" fontAlgn="base" hangingPunct="0">
        <a:spcBef>
          <a:spcPts val="600"/>
        </a:spcBef>
        <a:spcAft>
          <a:spcPct val="0"/>
        </a:spcAft>
        <a:buClr>
          <a:srgbClr val="606060"/>
        </a:buClr>
        <a:buSzPct val="100000"/>
        <a:buFont typeface="Helvetica Neue" charset="0"/>
        <a:buChar char="•"/>
        <a:defRPr sz="3400">
          <a:solidFill>
            <a:srgbClr val="606060"/>
          </a:solidFill>
          <a:latin typeface="+mn-lt"/>
          <a:ea typeface="+mn-ea"/>
          <a:cs typeface="+mn-cs"/>
          <a:sym typeface="Helvetica Neue" charset="0"/>
        </a:defRPr>
      </a:lvl1pPr>
      <a:lvl2pPr marL="660400" indent="-266700" algn="l" rtl="0" eaLnBrk="0" fontAlgn="base" hangingPunct="0">
        <a:spcBef>
          <a:spcPts val="600"/>
        </a:spcBef>
        <a:spcAft>
          <a:spcPct val="0"/>
        </a:spcAft>
        <a:buClr>
          <a:srgbClr val="606060"/>
        </a:buClr>
        <a:buSzPct val="100000"/>
        <a:buFont typeface="Helvetica Neue" charset="0"/>
        <a:buChar char="•"/>
        <a:defRPr sz="2800">
          <a:solidFill>
            <a:srgbClr val="606060"/>
          </a:solidFill>
          <a:latin typeface="+mn-lt"/>
          <a:ea typeface="+mn-ea"/>
          <a:cs typeface="+mn-cs"/>
          <a:sym typeface="Helvetica Neue" charset="0"/>
        </a:defRPr>
      </a:lvl2pPr>
      <a:lvl3pPr marL="1104900" indent="-266700" algn="l" rtl="0" eaLnBrk="0" fontAlgn="base" hangingPunct="0">
        <a:spcBef>
          <a:spcPts val="600"/>
        </a:spcBef>
        <a:spcAft>
          <a:spcPct val="0"/>
        </a:spcAft>
        <a:buClr>
          <a:srgbClr val="606060"/>
        </a:buClr>
        <a:buSzPct val="100000"/>
        <a:buFont typeface="Helvetica Neue" charset="0"/>
        <a:buChar char="•"/>
        <a:defRPr sz="2400">
          <a:solidFill>
            <a:srgbClr val="606060"/>
          </a:solidFill>
          <a:latin typeface="+mn-lt"/>
          <a:ea typeface="+mn-ea"/>
          <a:cs typeface="+mn-cs"/>
          <a:sym typeface="Helvetica Neue" charset="0"/>
        </a:defRPr>
      </a:lvl3pPr>
      <a:lvl4pPr marL="1549400" indent="-266700" algn="l" rtl="0" eaLnBrk="0" fontAlgn="base" hangingPunct="0">
        <a:spcBef>
          <a:spcPts val="600"/>
        </a:spcBef>
        <a:spcAft>
          <a:spcPct val="0"/>
        </a:spcAft>
        <a:buClr>
          <a:srgbClr val="606060"/>
        </a:buClr>
        <a:buSzPct val="100000"/>
        <a:buFont typeface="Helvetica Neue" charset="0"/>
        <a:buChar char="•"/>
        <a:defRPr sz="2200">
          <a:solidFill>
            <a:srgbClr val="606060"/>
          </a:solidFill>
          <a:latin typeface="+mn-lt"/>
          <a:ea typeface="+mn-ea"/>
          <a:cs typeface="+mn-cs"/>
          <a:sym typeface="Helvetica Neue" charset="0"/>
        </a:defRPr>
      </a:lvl4pPr>
      <a:lvl5pPr marL="1993900" indent="-266700" algn="l" rtl="0" eaLnBrk="0" fontAlgn="base" hangingPunct="0">
        <a:spcBef>
          <a:spcPts val="600"/>
        </a:spcBef>
        <a:spcAft>
          <a:spcPct val="0"/>
        </a:spcAft>
        <a:buClr>
          <a:srgbClr val="606060"/>
        </a:buClr>
        <a:buSzPct val="100000"/>
        <a:buFont typeface="Helvetica Neue" charset="0"/>
        <a:buChar char="•"/>
        <a:defRPr sz="2200">
          <a:solidFill>
            <a:srgbClr val="606060"/>
          </a:solidFill>
          <a:latin typeface="+mn-lt"/>
          <a:ea typeface="+mn-ea"/>
          <a:cs typeface="+mn-cs"/>
          <a:sym typeface="Helvetica Neue" charset="0"/>
        </a:defRPr>
      </a:lvl5pPr>
      <a:lvl6pPr marL="2451100" indent="-266700" algn="l" rtl="0" fontAlgn="base">
        <a:spcBef>
          <a:spcPts val="600"/>
        </a:spcBef>
        <a:spcAft>
          <a:spcPct val="0"/>
        </a:spcAft>
        <a:buClr>
          <a:srgbClr val="606060"/>
        </a:buClr>
        <a:buSzPct val="100000"/>
        <a:buFont typeface="Helvetica Neue" charset="0"/>
        <a:buChar char="•"/>
        <a:defRPr sz="2200">
          <a:solidFill>
            <a:srgbClr val="606060"/>
          </a:solidFill>
          <a:latin typeface="+mn-lt"/>
          <a:ea typeface="+mn-ea"/>
          <a:cs typeface="+mn-cs"/>
          <a:sym typeface="Helvetica Neue" charset="0"/>
        </a:defRPr>
      </a:lvl6pPr>
      <a:lvl7pPr marL="2908300" indent="-266700" algn="l" rtl="0" fontAlgn="base">
        <a:spcBef>
          <a:spcPts val="600"/>
        </a:spcBef>
        <a:spcAft>
          <a:spcPct val="0"/>
        </a:spcAft>
        <a:buClr>
          <a:srgbClr val="606060"/>
        </a:buClr>
        <a:buSzPct val="100000"/>
        <a:buFont typeface="Helvetica Neue" charset="0"/>
        <a:buChar char="•"/>
        <a:defRPr sz="2200">
          <a:solidFill>
            <a:srgbClr val="606060"/>
          </a:solidFill>
          <a:latin typeface="+mn-lt"/>
          <a:ea typeface="+mn-ea"/>
          <a:cs typeface="+mn-cs"/>
          <a:sym typeface="Helvetica Neue" charset="0"/>
        </a:defRPr>
      </a:lvl7pPr>
      <a:lvl8pPr marL="3365500" indent="-266700" algn="l" rtl="0" fontAlgn="base">
        <a:spcBef>
          <a:spcPts val="600"/>
        </a:spcBef>
        <a:spcAft>
          <a:spcPct val="0"/>
        </a:spcAft>
        <a:buClr>
          <a:srgbClr val="606060"/>
        </a:buClr>
        <a:buSzPct val="100000"/>
        <a:buFont typeface="Helvetica Neue" charset="0"/>
        <a:buChar char="•"/>
        <a:defRPr sz="2200">
          <a:solidFill>
            <a:srgbClr val="606060"/>
          </a:solidFill>
          <a:latin typeface="+mn-lt"/>
          <a:ea typeface="+mn-ea"/>
          <a:cs typeface="+mn-cs"/>
          <a:sym typeface="Helvetica Neue" charset="0"/>
        </a:defRPr>
      </a:lvl8pPr>
      <a:lvl9pPr marL="3822700" indent="-266700" algn="l" rtl="0" fontAlgn="base">
        <a:spcBef>
          <a:spcPts val="600"/>
        </a:spcBef>
        <a:spcAft>
          <a:spcPct val="0"/>
        </a:spcAft>
        <a:buClr>
          <a:srgbClr val="606060"/>
        </a:buClr>
        <a:buSzPct val="100000"/>
        <a:buFont typeface="Helvetica Neue" charset="0"/>
        <a:buChar char="•"/>
        <a:defRPr sz="2200">
          <a:solidFill>
            <a:srgbClr val="606060"/>
          </a:solidFill>
          <a:latin typeface="+mn-lt"/>
          <a:ea typeface="+mn-ea"/>
          <a:cs typeface="+mn-cs"/>
          <a:sym typeface="Helvetica Neue" charset="0"/>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1"/>
          <p:cNvSpPr>
            <a:spLocks noGrp="1" noChangeArrowheads="1"/>
          </p:cNvSpPr>
          <p:nvPr>
            <p:ph type="body" idx="1"/>
          </p:nvPr>
        </p:nvSpPr>
        <p:spPr bwMode="auto">
          <a:xfrm>
            <a:off x="431800" y="8813800"/>
            <a:ext cx="8255000" cy="812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50800" tIns="50800" rIns="50800" bIns="50800" numCol="1" anchor="t" anchorCtr="0" compatLnSpc="1">
            <a:prstTxWarp prst="textNoShape">
              <a:avLst/>
            </a:prstTxWarp>
          </a:bodyPr>
          <a:lstStyle/>
          <a:p>
            <a:pPr lvl="0"/>
            <a:r>
              <a:rPr lang="en-US">
                <a:sym typeface="Helvetica Neue" charset="0"/>
              </a:rPr>
              <a:t>Click to edit Master text styles</a:t>
            </a:r>
          </a:p>
          <a:p>
            <a:pPr lvl="1"/>
            <a:r>
              <a:rPr lang="en-US">
                <a:sym typeface="Helvetica Neue" charset="0"/>
              </a:rPr>
              <a:t>Second level</a:t>
            </a:r>
          </a:p>
          <a:p>
            <a:pPr lvl="2"/>
            <a:r>
              <a:rPr lang="en-US">
                <a:sym typeface="Helvetica Neue" charset="0"/>
              </a:rPr>
              <a:t>Third level</a:t>
            </a:r>
          </a:p>
          <a:p>
            <a:pPr lvl="3"/>
            <a:r>
              <a:rPr lang="en-US">
                <a:sym typeface="Helvetica Neue" charset="0"/>
              </a:rPr>
              <a:t>Fourth level</a:t>
            </a:r>
          </a:p>
          <a:p>
            <a:pPr lvl="4"/>
            <a:r>
              <a:rPr lang="en-US">
                <a:sym typeface="Helvetica Neue" charset="0"/>
              </a:rPr>
              <a:t>Fifth level</a:t>
            </a:r>
          </a:p>
        </p:txBody>
      </p:sp>
      <p:sp>
        <p:nvSpPr>
          <p:cNvPr id="3075" name="Line 2"/>
          <p:cNvSpPr>
            <a:spLocks noChangeShapeType="1"/>
          </p:cNvSpPr>
          <p:nvPr/>
        </p:nvSpPr>
        <p:spPr bwMode="auto">
          <a:xfrm flipH="1">
            <a:off x="9066213" y="519113"/>
            <a:ext cx="1587" cy="7964487"/>
          </a:xfrm>
          <a:prstGeom prst="line">
            <a:avLst/>
          </a:prstGeom>
          <a:noFill/>
          <a:ln w="12700">
            <a:solidFill>
              <a:srgbClr val="9A9A9A"/>
            </a:solidFill>
            <a:miter lim="800000"/>
            <a:headEnd/>
            <a:tailEnd/>
          </a:ln>
          <a:extLst>
            <a:ext uri="{909E8E84-426E-40dd-AFC4-6F175D3DCCD1}">
              <a14:hiddenFill xmlns:a14="http://schemas.microsoft.com/office/drawing/2010/main">
                <a:noFill/>
              </a14:hiddenFill>
            </a:ext>
          </a:extLst>
        </p:spPr>
        <p:txBody>
          <a:bodyPr lIns="0" tIns="0" rIns="0" bIns="0"/>
          <a:lstStyle/>
          <a:p>
            <a:endParaRPr lang="en-US"/>
          </a:p>
        </p:txBody>
      </p:sp>
      <p:sp>
        <p:nvSpPr>
          <p:cNvPr id="3076" name="Line 3"/>
          <p:cNvSpPr>
            <a:spLocks noChangeShapeType="1"/>
          </p:cNvSpPr>
          <p:nvPr/>
        </p:nvSpPr>
        <p:spPr bwMode="auto">
          <a:xfrm>
            <a:off x="9066213" y="3092450"/>
            <a:ext cx="3430587" cy="0"/>
          </a:xfrm>
          <a:prstGeom prst="line">
            <a:avLst/>
          </a:prstGeom>
          <a:noFill/>
          <a:ln w="12700">
            <a:solidFill>
              <a:srgbClr val="9A9A9A"/>
            </a:solidFill>
            <a:miter lim="800000"/>
            <a:headEnd/>
            <a:tailEnd/>
          </a:ln>
          <a:extLst>
            <a:ext uri="{909E8E84-426E-40dd-AFC4-6F175D3DCCD1}">
              <a14:hiddenFill xmlns:a14="http://schemas.microsoft.com/office/drawing/2010/main">
                <a:noFill/>
              </a14:hiddenFill>
            </a:ext>
          </a:extLst>
        </p:spPr>
        <p:txBody>
          <a:bodyPr lIns="0" tIns="0" rIns="0" bIns="0"/>
          <a:lstStyle/>
          <a:p>
            <a:endParaRPr lang="en-US"/>
          </a:p>
        </p:txBody>
      </p:sp>
      <p:sp>
        <p:nvSpPr>
          <p:cNvPr id="3077" name="Line 4"/>
          <p:cNvSpPr>
            <a:spLocks noChangeShapeType="1"/>
          </p:cNvSpPr>
          <p:nvPr/>
        </p:nvSpPr>
        <p:spPr bwMode="auto">
          <a:xfrm>
            <a:off x="9066213" y="5873750"/>
            <a:ext cx="3430587" cy="0"/>
          </a:xfrm>
          <a:prstGeom prst="line">
            <a:avLst/>
          </a:prstGeom>
          <a:noFill/>
          <a:ln w="12700">
            <a:solidFill>
              <a:srgbClr val="9A9A9A"/>
            </a:solidFill>
            <a:miter lim="800000"/>
            <a:headEnd/>
            <a:tailEnd/>
          </a:ln>
          <a:extLst>
            <a:ext uri="{909E8E84-426E-40dd-AFC4-6F175D3DCCD1}">
              <a14:hiddenFill xmlns:a14="http://schemas.microsoft.com/office/drawing/2010/main">
                <a:noFill/>
              </a14:hiddenFill>
            </a:ext>
          </a:extLst>
        </p:spPr>
        <p:txBody>
          <a:bodyPr lIns="0" tIns="0" rIns="0" bIns="0"/>
          <a:lstStyle/>
          <a:p>
            <a:endParaRPr lang="en-US"/>
          </a:p>
        </p:txBody>
      </p:sp>
    </p:spTree>
  </p:cSld>
  <p:clrMap bg1="lt1" tx1="dk1" bg2="lt2" tx2="dk2" accent1="accent1" accent2="accent2" accent3="accent3" accent4="accent4" accent5="accent5" accent6="accent6" hlink="hlink" folHlink="folHlink"/>
  <p:sldLayoutIdLst>
    <p:sldLayoutId id="2147483689" r:id="rId1"/>
    <p:sldLayoutId id="2147483690" r:id="rId2"/>
    <p:sldLayoutId id="2147483691" r:id="rId3"/>
    <p:sldLayoutId id="2147483692" r:id="rId4"/>
    <p:sldLayoutId id="2147483693" r:id="rId5"/>
    <p:sldLayoutId id="2147483694" r:id="rId6"/>
    <p:sldLayoutId id="2147483695" r:id="rId7"/>
    <p:sldLayoutId id="2147483696" r:id="rId8"/>
    <p:sldLayoutId id="2147483697" r:id="rId9"/>
    <p:sldLayoutId id="2147483698" r:id="rId10"/>
    <p:sldLayoutId id="2147483699" r:id="rId11"/>
  </p:sldLayoutIdLst>
  <p:transition xmlns:p14="http://schemas.microsoft.com/office/powerpoint/2010/main"/>
  <p:txStyles>
    <p:titleStyle>
      <a:lvl1pPr algn="r" rtl="0" eaLnBrk="0" fontAlgn="base" hangingPunct="0">
        <a:spcBef>
          <a:spcPct val="0"/>
        </a:spcBef>
        <a:spcAft>
          <a:spcPct val="0"/>
        </a:spcAft>
        <a:defRPr sz="2600">
          <a:solidFill>
            <a:schemeClr val="tx1"/>
          </a:solidFill>
          <a:latin typeface="+mj-lt"/>
          <a:ea typeface="+mj-ea"/>
          <a:cs typeface="+mj-cs"/>
          <a:sym typeface="Helvetica Neue Light" charset="0"/>
        </a:defRPr>
      </a:lvl1pPr>
      <a:lvl2pPr algn="r" rtl="0" eaLnBrk="0" fontAlgn="base" hangingPunct="0">
        <a:spcBef>
          <a:spcPct val="0"/>
        </a:spcBef>
        <a:spcAft>
          <a:spcPct val="0"/>
        </a:spcAft>
        <a:defRPr sz="2600">
          <a:solidFill>
            <a:schemeClr val="tx1"/>
          </a:solidFill>
          <a:latin typeface="Helvetica Neue Light" charset="0"/>
          <a:ea typeface="ヒラギノ角ゴ ProN W3" charset="0"/>
          <a:cs typeface="ヒラギノ角ゴ ProN W3" charset="0"/>
          <a:sym typeface="Helvetica Neue Light" charset="0"/>
        </a:defRPr>
      </a:lvl2pPr>
      <a:lvl3pPr algn="r" rtl="0" eaLnBrk="0" fontAlgn="base" hangingPunct="0">
        <a:spcBef>
          <a:spcPct val="0"/>
        </a:spcBef>
        <a:spcAft>
          <a:spcPct val="0"/>
        </a:spcAft>
        <a:defRPr sz="2600">
          <a:solidFill>
            <a:schemeClr val="tx1"/>
          </a:solidFill>
          <a:latin typeface="Helvetica Neue Light" charset="0"/>
          <a:ea typeface="ヒラギノ角ゴ ProN W3" charset="0"/>
          <a:cs typeface="ヒラギノ角ゴ ProN W3" charset="0"/>
          <a:sym typeface="Helvetica Neue Light" charset="0"/>
        </a:defRPr>
      </a:lvl3pPr>
      <a:lvl4pPr algn="r" rtl="0" eaLnBrk="0" fontAlgn="base" hangingPunct="0">
        <a:spcBef>
          <a:spcPct val="0"/>
        </a:spcBef>
        <a:spcAft>
          <a:spcPct val="0"/>
        </a:spcAft>
        <a:defRPr sz="2600">
          <a:solidFill>
            <a:schemeClr val="tx1"/>
          </a:solidFill>
          <a:latin typeface="Helvetica Neue Light" charset="0"/>
          <a:ea typeface="ヒラギノ角ゴ ProN W3" charset="0"/>
          <a:cs typeface="ヒラギノ角ゴ ProN W3" charset="0"/>
          <a:sym typeface="Helvetica Neue Light" charset="0"/>
        </a:defRPr>
      </a:lvl4pPr>
      <a:lvl5pPr algn="r" rtl="0" eaLnBrk="0" fontAlgn="base" hangingPunct="0">
        <a:spcBef>
          <a:spcPct val="0"/>
        </a:spcBef>
        <a:spcAft>
          <a:spcPct val="0"/>
        </a:spcAft>
        <a:defRPr sz="2600">
          <a:solidFill>
            <a:schemeClr val="tx1"/>
          </a:solidFill>
          <a:latin typeface="Helvetica Neue Light" charset="0"/>
          <a:ea typeface="ヒラギノ角ゴ ProN W3" charset="0"/>
          <a:cs typeface="ヒラギノ角ゴ ProN W3" charset="0"/>
          <a:sym typeface="Helvetica Neue Light" charset="0"/>
        </a:defRPr>
      </a:lvl5pPr>
      <a:lvl6pPr marL="457200" algn="r" rtl="0" fontAlgn="base">
        <a:spcBef>
          <a:spcPct val="0"/>
        </a:spcBef>
        <a:spcAft>
          <a:spcPct val="0"/>
        </a:spcAft>
        <a:defRPr sz="2600">
          <a:solidFill>
            <a:schemeClr val="tx1"/>
          </a:solidFill>
          <a:latin typeface="Helvetica Neue Light" charset="0"/>
          <a:ea typeface="ヒラギノ角ゴ ProN W3" charset="0"/>
          <a:cs typeface="ヒラギノ角ゴ ProN W3" charset="0"/>
          <a:sym typeface="Helvetica Neue Light" charset="0"/>
        </a:defRPr>
      </a:lvl6pPr>
      <a:lvl7pPr marL="914400" algn="r" rtl="0" fontAlgn="base">
        <a:spcBef>
          <a:spcPct val="0"/>
        </a:spcBef>
        <a:spcAft>
          <a:spcPct val="0"/>
        </a:spcAft>
        <a:defRPr sz="2600">
          <a:solidFill>
            <a:schemeClr val="tx1"/>
          </a:solidFill>
          <a:latin typeface="Helvetica Neue Light" charset="0"/>
          <a:ea typeface="ヒラギノ角ゴ ProN W3" charset="0"/>
          <a:cs typeface="ヒラギノ角ゴ ProN W3" charset="0"/>
          <a:sym typeface="Helvetica Neue Light" charset="0"/>
        </a:defRPr>
      </a:lvl7pPr>
      <a:lvl8pPr marL="1371600" algn="r" rtl="0" fontAlgn="base">
        <a:spcBef>
          <a:spcPct val="0"/>
        </a:spcBef>
        <a:spcAft>
          <a:spcPct val="0"/>
        </a:spcAft>
        <a:defRPr sz="2600">
          <a:solidFill>
            <a:schemeClr val="tx1"/>
          </a:solidFill>
          <a:latin typeface="Helvetica Neue Light" charset="0"/>
          <a:ea typeface="ヒラギノ角ゴ ProN W3" charset="0"/>
          <a:cs typeface="ヒラギノ角ゴ ProN W3" charset="0"/>
          <a:sym typeface="Helvetica Neue Light" charset="0"/>
        </a:defRPr>
      </a:lvl8pPr>
      <a:lvl9pPr marL="1828800" algn="r" rtl="0" fontAlgn="base">
        <a:spcBef>
          <a:spcPct val="0"/>
        </a:spcBef>
        <a:spcAft>
          <a:spcPct val="0"/>
        </a:spcAft>
        <a:defRPr sz="2600">
          <a:solidFill>
            <a:schemeClr val="tx1"/>
          </a:solidFill>
          <a:latin typeface="Helvetica Neue Light" charset="0"/>
          <a:ea typeface="ヒラギノ角ゴ ProN W3" charset="0"/>
          <a:cs typeface="ヒラギノ角ゴ ProN W3" charset="0"/>
          <a:sym typeface="Helvetica Neue Light" charset="0"/>
        </a:defRPr>
      </a:lvl9pPr>
    </p:titleStyle>
    <p:bodyStyle>
      <a:lvl1pPr marL="342900" indent="-342900" algn="l" rtl="0" eaLnBrk="0" fontAlgn="base" hangingPunct="0">
        <a:spcBef>
          <a:spcPct val="0"/>
        </a:spcBef>
        <a:spcAft>
          <a:spcPct val="0"/>
        </a:spcAft>
        <a:defRPr sz="2000">
          <a:solidFill>
            <a:srgbClr val="727272"/>
          </a:solidFill>
          <a:latin typeface="+mn-lt"/>
          <a:ea typeface="+mn-ea"/>
          <a:cs typeface="+mn-cs"/>
          <a:sym typeface="Helvetica Neue" charset="0"/>
        </a:defRPr>
      </a:lvl1pPr>
      <a:lvl2pPr marL="742950" indent="-285750" algn="l" rtl="0" eaLnBrk="0" fontAlgn="base" hangingPunct="0">
        <a:spcBef>
          <a:spcPct val="0"/>
        </a:spcBef>
        <a:spcAft>
          <a:spcPct val="0"/>
        </a:spcAft>
        <a:defRPr sz="2000">
          <a:solidFill>
            <a:srgbClr val="727272"/>
          </a:solidFill>
          <a:latin typeface="+mn-lt"/>
          <a:ea typeface="+mn-ea"/>
          <a:cs typeface="+mn-cs"/>
          <a:sym typeface="Helvetica Neue" charset="0"/>
        </a:defRPr>
      </a:lvl2pPr>
      <a:lvl3pPr marL="1143000" indent="-228600" algn="l" rtl="0" eaLnBrk="0" fontAlgn="base" hangingPunct="0">
        <a:spcBef>
          <a:spcPct val="0"/>
        </a:spcBef>
        <a:spcAft>
          <a:spcPct val="0"/>
        </a:spcAft>
        <a:defRPr sz="2000">
          <a:solidFill>
            <a:srgbClr val="727272"/>
          </a:solidFill>
          <a:latin typeface="+mn-lt"/>
          <a:ea typeface="+mn-ea"/>
          <a:cs typeface="+mn-cs"/>
          <a:sym typeface="Helvetica Neue" charset="0"/>
        </a:defRPr>
      </a:lvl3pPr>
      <a:lvl4pPr marL="1600200" indent="-228600" algn="l" rtl="0" eaLnBrk="0" fontAlgn="base" hangingPunct="0">
        <a:spcBef>
          <a:spcPct val="0"/>
        </a:spcBef>
        <a:spcAft>
          <a:spcPct val="0"/>
        </a:spcAft>
        <a:defRPr sz="2000">
          <a:solidFill>
            <a:srgbClr val="727272"/>
          </a:solidFill>
          <a:latin typeface="+mn-lt"/>
          <a:ea typeface="+mn-ea"/>
          <a:cs typeface="+mn-cs"/>
          <a:sym typeface="Helvetica Neue" charset="0"/>
        </a:defRPr>
      </a:lvl4pPr>
      <a:lvl5pPr marL="2057400" indent="-228600" algn="l" rtl="0" eaLnBrk="0" fontAlgn="base" hangingPunct="0">
        <a:spcBef>
          <a:spcPct val="0"/>
        </a:spcBef>
        <a:spcAft>
          <a:spcPct val="0"/>
        </a:spcAft>
        <a:defRPr sz="2000">
          <a:solidFill>
            <a:srgbClr val="727272"/>
          </a:solidFill>
          <a:latin typeface="+mn-lt"/>
          <a:ea typeface="+mn-ea"/>
          <a:cs typeface="+mn-cs"/>
          <a:sym typeface="Helvetica Neue" charset="0"/>
        </a:defRPr>
      </a:lvl5pPr>
      <a:lvl6pPr marL="457200" algn="l" rtl="0" fontAlgn="base">
        <a:spcBef>
          <a:spcPct val="0"/>
        </a:spcBef>
        <a:spcAft>
          <a:spcPct val="0"/>
        </a:spcAft>
        <a:defRPr sz="2000">
          <a:solidFill>
            <a:srgbClr val="727272"/>
          </a:solidFill>
          <a:latin typeface="+mn-lt"/>
          <a:ea typeface="+mn-ea"/>
          <a:cs typeface="+mn-cs"/>
          <a:sym typeface="Helvetica Neue" charset="0"/>
        </a:defRPr>
      </a:lvl6pPr>
      <a:lvl7pPr marL="914400" algn="l" rtl="0" fontAlgn="base">
        <a:spcBef>
          <a:spcPct val="0"/>
        </a:spcBef>
        <a:spcAft>
          <a:spcPct val="0"/>
        </a:spcAft>
        <a:defRPr sz="2000">
          <a:solidFill>
            <a:srgbClr val="727272"/>
          </a:solidFill>
          <a:latin typeface="+mn-lt"/>
          <a:ea typeface="+mn-ea"/>
          <a:cs typeface="+mn-cs"/>
          <a:sym typeface="Helvetica Neue" charset="0"/>
        </a:defRPr>
      </a:lvl7pPr>
      <a:lvl8pPr marL="1371600" algn="l" rtl="0" fontAlgn="base">
        <a:spcBef>
          <a:spcPct val="0"/>
        </a:spcBef>
        <a:spcAft>
          <a:spcPct val="0"/>
        </a:spcAft>
        <a:defRPr sz="2000">
          <a:solidFill>
            <a:srgbClr val="727272"/>
          </a:solidFill>
          <a:latin typeface="+mn-lt"/>
          <a:ea typeface="+mn-ea"/>
          <a:cs typeface="+mn-cs"/>
          <a:sym typeface="Helvetica Neue" charset="0"/>
        </a:defRPr>
      </a:lvl8pPr>
      <a:lvl9pPr marL="1828800" algn="l" rtl="0" fontAlgn="base">
        <a:spcBef>
          <a:spcPct val="0"/>
        </a:spcBef>
        <a:spcAft>
          <a:spcPct val="0"/>
        </a:spcAft>
        <a:defRPr sz="2000">
          <a:solidFill>
            <a:srgbClr val="727272"/>
          </a:solidFill>
          <a:latin typeface="+mn-lt"/>
          <a:ea typeface="+mn-ea"/>
          <a:cs typeface="+mn-cs"/>
          <a:sym typeface="Helvetica Neue" charset="0"/>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1"/>
          <p:cNvSpPr>
            <a:spLocks noGrp="1" noChangeArrowheads="1"/>
          </p:cNvSpPr>
          <p:nvPr>
            <p:ph type="body" idx="1"/>
          </p:nvPr>
        </p:nvSpPr>
        <p:spPr bwMode="auto">
          <a:xfrm>
            <a:off x="431800" y="8813800"/>
            <a:ext cx="8255000" cy="812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50800" tIns="50800" rIns="50800" bIns="50800" numCol="1" anchor="t" anchorCtr="0" compatLnSpc="1">
            <a:prstTxWarp prst="textNoShape">
              <a:avLst/>
            </a:prstTxWarp>
          </a:bodyPr>
          <a:lstStyle/>
          <a:p>
            <a:pPr lvl="0"/>
            <a:r>
              <a:rPr lang="en-US">
                <a:sym typeface="Helvetica Neue" charset="0"/>
              </a:rPr>
              <a:t>Click to edit Master text styles</a:t>
            </a:r>
          </a:p>
          <a:p>
            <a:pPr lvl="1"/>
            <a:r>
              <a:rPr lang="en-US">
                <a:sym typeface="Helvetica Neue" charset="0"/>
              </a:rPr>
              <a:t>Second level</a:t>
            </a:r>
          </a:p>
          <a:p>
            <a:pPr lvl="2"/>
            <a:r>
              <a:rPr lang="en-US">
                <a:sym typeface="Helvetica Neue" charset="0"/>
              </a:rPr>
              <a:t>Third level</a:t>
            </a:r>
          </a:p>
          <a:p>
            <a:pPr lvl="3"/>
            <a:r>
              <a:rPr lang="en-US">
                <a:sym typeface="Helvetica Neue" charset="0"/>
              </a:rPr>
              <a:t>Fourth level</a:t>
            </a:r>
          </a:p>
          <a:p>
            <a:pPr lvl="4"/>
            <a:r>
              <a:rPr lang="en-US">
                <a:sym typeface="Helvetica Neue" charset="0"/>
              </a:rPr>
              <a:t>Fifth level</a:t>
            </a:r>
          </a:p>
        </p:txBody>
      </p:sp>
      <p:sp>
        <p:nvSpPr>
          <p:cNvPr id="4099" name="Line 2"/>
          <p:cNvSpPr>
            <a:spLocks noChangeShapeType="1"/>
          </p:cNvSpPr>
          <p:nvPr/>
        </p:nvSpPr>
        <p:spPr bwMode="auto">
          <a:xfrm flipH="1">
            <a:off x="6502400" y="1803400"/>
            <a:ext cx="0" cy="4318000"/>
          </a:xfrm>
          <a:prstGeom prst="line">
            <a:avLst/>
          </a:prstGeom>
          <a:noFill/>
          <a:ln w="12700">
            <a:solidFill>
              <a:srgbClr val="9A9A9A"/>
            </a:solidFill>
            <a:miter lim="800000"/>
            <a:headEnd/>
            <a:tailEnd/>
          </a:ln>
          <a:extLst>
            <a:ext uri="{909E8E84-426E-40dd-AFC4-6F175D3DCCD1}">
              <a14:hiddenFill xmlns:a14="http://schemas.microsoft.com/office/drawing/2010/main">
                <a:noFill/>
              </a14:hiddenFill>
            </a:ext>
          </a:extLst>
        </p:spPr>
        <p:txBody>
          <a:bodyPr lIns="0" tIns="0" rIns="0" bIns="0"/>
          <a:lstStyle/>
          <a:p>
            <a:endParaRPr lang="en-US"/>
          </a:p>
        </p:txBody>
      </p:sp>
    </p:spTree>
  </p:cSld>
  <p:clrMap bg1="lt1" tx1="dk1" bg2="lt2" tx2="dk2" accent1="accent1" accent2="accent2" accent3="accent3" accent4="accent4" accent5="accent5" accent6="accent6" hlink="hlink" folHlink="folHlink"/>
  <p:sldLayoutIdLst>
    <p:sldLayoutId id="2147483700" r:id="rId1"/>
    <p:sldLayoutId id="2147483701" r:id="rId2"/>
    <p:sldLayoutId id="2147483702" r:id="rId3"/>
    <p:sldLayoutId id="2147483703" r:id="rId4"/>
    <p:sldLayoutId id="2147483704" r:id="rId5"/>
    <p:sldLayoutId id="2147483705" r:id="rId6"/>
    <p:sldLayoutId id="2147483706" r:id="rId7"/>
    <p:sldLayoutId id="2147483707" r:id="rId8"/>
    <p:sldLayoutId id="2147483708" r:id="rId9"/>
    <p:sldLayoutId id="2147483709" r:id="rId10"/>
    <p:sldLayoutId id="2147483710" r:id="rId11"/>
  </p:sldLayoutIdLst>
  <p:transition xmlns:p14="http://schemas.microsoft.com/office/powerpoint/2010/main"/>
  <p:txStyles>
    <p:titleStyle>
      <a:lvl1pPr algn="r" rtl="0" eaLnBrk="0" fontAlgn="base" hangingPunct="0">
        <a:spcBef>
          <a:spcPct val="0"/>
        </a:spcBef>
        <a:spcAft>
          <a:spcPct val="0"/>
        </a:spcAft>
        <a:defRPr sz="2600">
          <a:solidFill>
            <a:schemeClr val="tx1"/>
          </a:solidFill>
          <a:latin typeface="+mj-lt"/>
          <a:ea typeface="+mj-ea"/>
          <a:cs typeface="+mj-cs"/>
          <a:sym typeface="Helvetica Neue Light" charset="0"/>
        </a:defRPr>
      </a:lvl1pPr>
      <a:lvl2pPr algn="r" rtl="0" eaLnBrk="0" fontAlgn="base" hangingPunct="0">
        <a:spcBef>
          <a:spcPct val="0"/>
        </a:spcBef>
        <a:spcAft>
          <a:spcPct val="0"/>
        </a:spcAft>
        <a:defRPr sz="2600">
          <a:solidFill>
            <a:schemeClr val="tx1"/>
          </a:solidFill>
          <a:latin typeface="Helvetica Neue Light" charset="0"/>
          <a:ea typeface="ヒラギノ角ゴ ProN W3" charset="0"/>
          <a:cs typeface="ヒラギノ角ゴ ProN W3" charset="0"/>
          <a:sym typeface="Helvetica Neue Light" charset="0"/>
        </a:defRPr>
      </a:lvl2pPr>
      <a:lvl3pPr algn="r" rtl="0" eaLnBrk="0" fontAlgn="base" hangingPunct="0">
        <a:spcBef>
          <a:spcPct val="0"/>
        </a:spcBef>
        <a:spcAft>
          <a:spcPct val="0"/>
        </a:spcAft>
        <a:defRPr sz="2600">
          <a:solidFill>
            <a:schemeClr val="tx1"/>
          </a:solidFill>
          <a:latin typeface="Helvetica Neue Light" charset="0"/>
          <a:ea typeface="ヒラギノ角ゴ ProN W3" charset="0"/>
          <a:cs typeface="ヒラギノ角ゴ ProN W3" charset="0"/>
          <a:sym typeface="Helvetica Neue Light" charset="0"/>
        </a:defRPr>
      </a:lvl3pPr>
      <a:lvl4pPr algn="r" rtl="0" eaLnBrk="0" fontAlgn="base" hangingPunct="0">
        <a:spcBef>
          <a:spcPct val="0"/>
        </a:spcBef>
        <a:spcAft>
          <a:spcPct val="0"/>
        </a:spcAft>
        <a:defRPr sz="2600">
          <a:solidFill>
            <a:schemeClr val="tx1"/>
          </a:solidFill>
          <a:latin typeface="Helvetica Neue Light" charset="0"/>
          <a:ea typeface="ヒラギノ角ゴ ProN W3" charset="0"/>
          <a:cs typeface="ヒラギノ角ゴ ProN W3" charset="0"/>
          <a:sym typeface="Helvetica Neue Light" charset="0"/>
        </a:defRPr>
      </a:lvl4pPr>
      <a:lvl5pPr algn="r" rtl="0" eaLnBrk="0" fontAlgn="base" hangingPunct="0">
        <a:spcBef>
          <a:spcPct val="0"/>
        </a:spcBef>
        <a:spcAft>
          <a:spcPct val="0"/>
        </a:spcAft>
        <a:defRPr sz="2600">
          <a:solidFill>
            <a:schemeClr val="tx1"/>
          </a:solidFill>
          <a:latin typeface="Helvetica Neue Light" charset="0"/>
          <a:ea typeface="ヒラギノ角ゴ ProN W3" charset="0"/>
          <a:cs typeface="ヒラギノ角ゴ ProN W3" charset="0"/>
          <a:sym typeface="Helvetica Neue Light" charset="0"/>
        </a:defRPr>
      </a:lvl5pPr>
      <a:lvl6pPr marL="457200" algn="r" rtl="0" fontAlgn="base">
        <a:spcBef>
          <a:spcPct val="0"/>
        </a:spcBef>
        <a:spcAft>
          <a:spcPct val="0"/>
        </a:spcAft>
        <a:defRPr sz="2600">
          <a:solidFill>
            <a:schemeClr val="tx1"/>
          </a:solidFill>
          <a:latin typeface="Helvetica Neue Light" charset="0"/>
          <a:ea typeface="ヒラギノ角ゴ ProN W3" charset="0"/>
          <a:cs typeface="ヒラギノ角ゴ ProN W3" charset="0"/>
          <a:sym typeface="Helvetica Neue Light" charset="0"/>
        </a:defRPr>
      </a:lvl6pPr>
      <a:lvl7pPr marL="914400" algn="r" rtl="0" fontAlgn="base">
        <a:spcBef>
          <a:spcPct val="0"/>
        </a:spcBef>
        <a:spcAft>
          <a:spcPct val="0"/>
        </a:spcAft>
        <a:defRPr sz="2600">
          <a:solidFill>
            <a:schemeClr val="tx1"/>
          </a:solidFill>
          <a:latin typeface="Helvetica Neue Light" charset="0"/>
          <a:ea typeface="ヒラギノ角ゴ ProN W3" charset="0"/>
          <a:cs typeface="ヒラギノ角ゴ ProN W3" charset="0"/>
          <a:sym typeface="Helvetica Neue Light" charset="0"/>
        </a:defRPr>
      </a:lvl7pPr>
      <a:lvl8pPr marL="1371600" algn="r" rtl="0" fontAlgn="base">
        <a:spcBef>
          <a:spcPct val="0"/>
        </a:spcBef>
        <a:spcAft>
          <a:spcPct val="0"/>
        </a:spcAft>
        <a:defRPr sz="2600">
          <a:solidFill>
            <a:schemeClr val="tx1"/>
          </a:solidFill>
          <a:latin typeface="Helvetica Neue Light" charset="0"/>
          <a:ea typeface="ヒラギノ角ゴ ProN W3" charset="0"/>
          <a:cs typeface="ヒラギノ角ゴ ProN W3" charset="0"/>
          <a:sym typeface="Helvetica Neue Light" charset="0"/>
        </a:defRPr>
      </a:lvl8pPr>
      <a:lvl9pPr marL="1828800" algn="r" rtl="0" fontAlgn="base">
        <a:spcBef>
          <a:spcPct val="0"/>
        </a:spcBef>
        <a:spcAft>
          <a:spcPct val="0"/>
        </a:spcAft>
        <a:defRPr sz="2600">
          <a:solidFill>
            <a:schemeClr val="tx1"/>
          </a:solidFill>
          <a:latin typeface="Helvetica Neue Light" charset="0"/>
          <a:ea typeface="ヒラギノ角ゴ ProN W3" charset="0"/>
          <a:cs typeface="ヒラギノ角ゴ ProN W3" charset="0"/>
          <a:sym typeface="Helvetica Neue Light" charset="0"/>
        </a:defRPr>
      </a:lvl9pPr>
    </p:titleStyle>
    <p:bodyStyle>
      <a:lvl1pPr marL="342900" indent="-342900" algn="l" rtl="0" eaLnBrk="0" fontAlgn="base" hangingPunct="0">
        <a:spcBef>
          <a:spcPct val="0"/>
        </a:spcBef>
        <a:spcAft>
          <a:spcPct val="0"/>
        </a:spcAft>
        <a:defRPr sz="2000">
          <a:solidFill>
            <a:srgbClr val="727272"/>
          </a:solidFill>
          <a:latin typeface="+mn-lt"/>
          <a:ea typeface="+mn-ea"/>
          <a:cs typeface="+mn-cs"/>
          <a:sym typeface="Helvetica Neue" charset="0"/>
        </a:defRPr>
      </a:lvl1pPr>
      <a:lvl2pPr marL="742950" indent="-285750" algn="l" rtl="0" eaLnBrk="0" fontAlgn="base" hangingPunct="0">
        <a:spcBef>
          <a:spcPct val="0"/>
        </a:spcBef>
        <a:spcAft>
          <a:spcPct val="0"/>
        </a:spcAft>
        <a:defRPr sz="2000">
          <a:solidFill>
            <a:srgbClr val="727272"/>
          </a:solidFill>
          <a:latin typeface="+mn-lt"/>
          <a:ea typeface="+mn-ea"/>
          <a:cs typeface="+mn-cs"/>
          <a:sym typeface="Helvetica Neue" charset="0"/>
        </a:defRPr>
      </a:lvl2pPr>
      <a:lvl3pPr marL="1143000" indent="-228600" algn="l" rtl="0" eaLnBrk="0" fontAlgn="base" hangingPunct="0">
        <a:spcBef>
          <a:spcPct val="0"/>
        </a:spcBef>
        <a:spcAft>
          <a:spcPct val="0"/>
        </a:spcAft>
        <a:defRPr sz="2000">
          <a:solidFill>
            <a:srgbClr val="727272"/>
          </a:solidFill>
          <a:latin typeface="+mn-lt"/>
          <a:ea typeface="+mn-ea"/>
          <a:cs typeface="+mn-cs"/>
          <a:sym typeface="Helvetica Neue" charset="0"/>
        </a:defRPr>
      </a:lvl3pPr>
      <a:lvl4pPr marL="1600200" indent="-228600" algn="l" rtl="0" eaLnBrk="0" fontAlgn="base" hangingPunct="0">
        <a:spcBef>
          <a:spcPct val="0"/>
        </a:spcBef>
        <a:spcAft>
          <a:spcPct val="0"/>
        </a:spcAft>
        <a:defRPr sz="2000">
          <a:solidFill>
            <a:srgbClr val="727272"/>
          </a:solidFill>
          <a:latin typeface="+mn-lt"/>
          <a:ea typeface="+mn-ea"/>
          <a:cs typeface="+mn-cs"/>
          <a:sym typeface="Helvetica Neue" charset="0"/>
        </a:defRPr>
      </a:lvl4pPr>
      <a:lvl5pPr marL="2057400" indent="-228600" algn="l" rtl="0" eaLnBrk="0" fontAlgn="base" hangingPunct="0">
        <a:spcBef>
          <a:spcPct val="0"/>
        </a:spcBef>
        <a:spcAft>
          <a:spcPct val="0"/>
        </a:spcAft>
        <a:defRPr sz="2000">
          <a:solidFill>
            <a:srgbClr val="727272"/>
          </a:solidFill>
          <a:latin typeface="+mn-lt"/>
          <a:ea typeface="+mn-ea"/>
          <a:cs typeface="+mn-cs"/>
          <a:sym typeface="Helvetica Neue" charset="0"/>
        </a:defRPr>
      </a:lvl5pPr>
      <a:lvl6pPr marL="457200" algn="l" rtl="0" fontAlgn="base">
        <a:spcBef>
          <a:spcPct val="0"/>
        </a:spcBef>
        <a:spcAft>
          <a:spcPct val="0"/>
        </a:spcAft>
        <a:defRPr sz="2000">
          <a:solidFill>
            <a:srgbClr val="727272"/>
          </a:solidFill>
          <a:latin typeface="+mn-lt"/>
          <a:ea typeface="+mn-ea"/>
          <a:cs typeface="+mn-cs"/>
          <a:sym typeface="Helvetica Neue" charset="0"/>
        </a:defRPr>
      </a:lvl6pPr>
      <a:lvl7pPr marL="914400" algn="l" rtl="0" fontAlgn="base">
        <a:spcBef>
          <a:spcPct val="0"/>
        </a:spcBef>
        <a:spcAft>
          <a:spcPct val="0"/>
        </a:spcAft>
        <a:defRPr sz="2000">
          <a:solidFill>
            <a:srgbClr val="727272"/>
          </a:solidFill>
          <a:latin typeface="+mn-lt"/>
          <a:ea typeface="+mn-ea"/>
          <a:cs typeface="+mn-cs"/>
          <a:sym typeface="Helvetica Neue" charset="0"/>
        </a:defRPr>
      </a:lvl7pPr>
      <a:lvl8pPr marL="1371600" algn="l" rtl="0" fontAlgn="base">
        <a:spcBef>
          <a:spcPct val="0"/>
        </a:spcBef>
        <a:spcAft>
          <a:spcPct val="0"/>
        </a:spcAft>
        <a:defRPr sz="2000">
          <a:solidFill>
            <a:srgbClr val="727272"/>
          </a:solidFill>
          <a:latin typeface="+mn-lt"/>
          <a:ea typeface="+mn-ea"/>
          <a:cs typeface="+mn-cs"/>
          <a:sym typeface="Helvetica Neue" charset="0"/>
        </a:defRPr>
      </a:lvl8pPr>
      <a:lvl9pPr marL="1828800" algn="l" rtl="0" fontAlgn="base">
        <a:spcBef>
          <a:spcPct val="0"/>
        </a:spcBef>
        <a:spcAft>
          <a:spcPct val="0"/>
        </a:spcAft>
        <a:defRPr sz="2000">
          <a:solidFill>
            <a:srgbClr val="727272"/>
          </a:solidFill>
          <a:latin typeface="+mn-lt"/>
          <a:ea typeface="+mn-ea"/>
          <a:cs typeface="+mn-cs"/>
          <a:sym typeface="Helvetica Neue" charset="0"/>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2" name="Rectangle 1"/>
          <p:cNvSpPr>
            <a:spLocks noGrp="1" noChangeArrowheads="1"/>
          </p:cNvSpPr>
          <p:nvPr>
            <p:ph type="body" idx="1"/>
          </p:nvPr>
        </p:nvSpPr>
        <p:spPr bwMode="auto">
          <a:xfrm>
            <a:off x="431800" y="8813800"/>
            <a:ext cx="8255000" cy="812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50800" tIns="50800" rIns="50800" bIns="50800" numCol="1" anchor="t" anchorCtr="0" compatLnSpc="1">
            <a:prstTxWarp prst="textNoShape">
              <a:avLst/>
            </a:prstTxWarp>
          </a:bodyPr>
          <a:lstStyle/>
          <a:p>
            <a:pPr lvl="0"/>
            <a:r>
              <a:rPr lang="en-US">
                <a:sym typeface="Helvetica Neue" charset="0"/>
              </a:rPr>
              <a:t>Click to edit Master text styles</a:t>
            </a:r>
          </a:p>
          <a:p>
            <a:pPr lvl="1"/>
            <a:r>
              <a:rPr lang="en-US">
                <a:sym typeface="Helvetica Neue" charset="0"/>
              </a:rPr>
              <a:t>Second level</a:t>
            </a:r>
          </a:p>
          <a:p>
            <a:pPr lvl="2"/>
            <a:r>
              <a:rPr lang="en-US">
                <a:sym typeface="Helvetica Neue" charset="0"/>
              </a:rPr>
              <a:t>Third level</a:t>
            </a:r>
          </a:p>
          <a:p>
            <a:pPr lvl="3"/>
            <a:r>
              <a:rPr lang="en-US">
                <a:sym typeface="Helvetica Neue" charset="0"/>
              </a:rPr>
              <a:t>Fourth level</a:t>
            </a:r>
          </a:p>
          <a:p>
            <a:pPr lvl="4"/>
            <a:r>
              <a:rPr lang="en-US">
                <a:sym typeface="Helvetica Neue" charset="0"/>
              </a:rPr>
              <a:t>Fifth level</a:t>
            </a:r>
          </a:p>
        </p:txBody>
      </p:sp>
      <p:sp>
        <p:nvSpPr>
          <p:cNvPr id="5123" name="Line 2"/>
          <p:cNvSpPr>
            <a:spLocks noChangeShapeType="1"/>
          </p:cNvSpPr>
          <p:nvPr/>
        </p:nvSpPr>
        <p:spPr bwMode="auto">
          <a:xfrm flipH="1">
            <a:off x="4430713" y="1778000"/>
            <a:ext cx="1587" cy="5054600"/>
          </a:xfrm>
          <a:prstGeom prst="line">
            <a:avLst/>
          </a:prstGeom>
          <a:noFill/>
          <a:ln w="12700">
            <a:solidFill>
              <a:srgbClr val="9A9A9A"/>
            </a:solidFill>
            <a:miter lim="800000"/>
            <a:headEnd/>
            <a:tailEnd/>
          </a:ln>
          <a:extLst>
            <a:ext uri="{909E8E84-426E-40dd-AFC4-6F175D3DCCD1}">
              <a14:hiddenFill xmlns:a14="http://schemas.microsoft.com/office/drawing/2010/main">
                <a:noFill/>
              </a14:hiddenFill>
            </a:ext>
          </a:extLst>
        </p:spPr>
        <p:txBody>
          <a:bodyPr lIns="0" tIns="0" rIns="0" bIns="0"/>
          <a:lstStyle/>
          <a:p>
            <a:endParaRPr lang="en-US"/>
          </a:p>
        </p:txBody>
      </p:sp>
    </p:spTree>
  </p:cSld>
  <p:clrMap bg1="lt1" tx1="dk1" bg2="lt2" tx2="dk2" accent1="accent1" accent2="accent2" accent3="accent3" accent4="accent4" accent5="accent5" accent6="accent6" hlink="hlink" folHlink="folHlink"/>
  <p:sldLayoutIdLst>
    <p:sldLayoutId id="2147483711" r:id="rId1"/>
    <p:sldLayoutId id="2147483712" r:id="rId2"/>
    <p:sldLayoutId id="2147483713" r:id="rId3"/>
    <p:sldLayoutId id="2147483714" r:id="rId4"/>
    <p:sldLayoutId id="2147483715" r:id="rId5"/>
    <p:sldLayoutId id="2147483716" r:id="rId6"/>
    <p:sldLayoutId id="2147483717" r:id="rId7"/>
    <p:sldLayoutId id="2147483718" r:id="rId8"/>
    <p:sldLayoutId id="2147483719" r:id="rId9"/>
    <p:sldLayoutId id="2147483720" r:id="rId10"/>
    <p:sldLayoutId id="2147483721" r:id="rId11"/>
  </p:sldLayoutIdLst>
  <p:transition xmlns:p14="http://schemas.microsoft.com/office/powerpoint/2010/main"/>
  <p:txStyles>
    <p:titleStyle>
      <a:lvl1pPr algn="r" rtl="0" eaLnBrk="0" fontAlgn="base" hangingPunct="0">
        <a:spcBef>
          <a:spcPct val="0"/>
        </a:spcBef>
        <a:spcAft>
          <a:spcPct val="0"/>
        </a:spcAft>
        <a:defRPr sz="2600">
          <a:solidFill>
            <a:schemeClr val="tx1"/>
          </a:solidFill>
          <a:latin typeface="+mj-lt"/>
          <a:ea typeface="+mj-ea"/>
          <a:cs typeface="+mj-cs"/>
          <a:sym typeface="Helvetica Neue Light" charset="0"/>
        </a:defRPr>
      </a:lvl1pPr>
      <a:lvl2pPr algn="r" rtl="0" eaLnBrk="0" fontAlgn="base" hangingPunct="0">
        <a:spcBef>
          <a:spcPct val="0"/>
        </a:spcBef>
        <a:spcAft>
          <a:spcPct val="0"/>
        </a:spcAft>
        <a:defRPr sz="2600">
          <a:solidFill>
            <a:schemeClr val="tx1"/>
          </a:solidFill>
          <a:latin typeface="Helvetica Neue Light" charset="0"/>
          <a:ea typeface="ヒラギノ角ゴ ProN W3" charset="0"/>
          <a:cs typeface="ヒラギノ角ゴ ProN W3" charset="0"/>
          <a:sym typeface="Helvetica Neue Light" charset="0"/>
        </a:defRPr>
      </a:lvl2pPr>
      <a:lvl3pPr algn="r" rtl="0" eaLnBrk="0" fontAlgn="base" hangingPunct="0">
        <a:spcBef>
          <a:spcPct val="0"/>
        </a:spcBef>
        <a:spcAft>
          <a:spcPct val="0"/>
        </a:spcAft>
        <a:defRPr sz="2600">
          <a:solidFill>
            <a:schemeClr val="tx1"/>
          </a:solidFill>
          <a:latin typeface="Helvetica Neue Light" charset="0"/>
          <a:ea typeface="ヒラギノ角ゴ ProN W3" charset="0"/>
          <a:cs typeface="ヒラギノ角ゴ ProN W3" charset="0"/>
          <a:sym typeface="Helvetica Neue Light" charset="0"/>
        </a:defRPr>
      </a:lvl3pPr>
      <a:lvl4pPr algn="r" rtl="0" eaLnBrk="0" fontAlgn="base" hangingPunct="0">
        <a:spcBef>
          <a:spcPct val="0"/>
        </a:spcBef>
        <a:spcAft>
          <a:spcPct val="0"/>
        </a:spcAft>
        <a:defRPr sz="2600">
          <a:solidFill>
            <a:schemeClr val="tx1"/>
          </a:solidFill>
          <a:latin typeface="Helvetica Neue Light" charset="0"/>
          <a:ea typeface="ヒラギノ角ゴ ProN W3" charset="0"/>
          <a:cs typeface="ヒラギノ角ゴ ProN W3" charset="0"/>
          <a:sym typeface="Helvetica Neue Light" charset="0"/>
        </a:defRPr>
      </a:lvl4pPr>
      <a:lvl5pPr algn="r" rtl="0" eaLnBrk="0" fontAlgn="base" hangingPunct="0">
        <a:spcBef>
          <a:spcPct val="0"/>
        </a:spcBef>
        <a:spcAft>
          <a:spcPct val="0"/>
        </a:spcAft>
        <a:defRPr sz="2600">
          <a:solidFill>
            <a:schemeClr val="tx1"/>
          </a:solidFill>
          <a:latin typeface="Helvetica Neue Light" charset="0"/>
          <a:ea typeface="ヒラギノ角ゴ ProN W3" charset="0"/>
          <a:cs typeface="ヒラギノ角ゴ ProN W3" charset="0"/>
          <a:sym typeface="Helvetica Neue Light" charset="0"/>
        </a:defRPr>
      </a:lvl5pPr>
      <a:lvl6pPr marL="457200" algn="r" rtl="0" fontAlgn="base">
        <a:spcBef>
          <a:spcPct val="0"/>
        </a:spcBef>
        <a:spcAft>
          <a:spcPct val="0"/>
        </a:spcAft>
        <a:defRPr sz="2600">
          <a:solidFill>
            <a:schemeClr val="tx1"/>
          </a:solidFill>
          <a:latin typeface="Helvetica Neue Light" charset="0"/>
          <a:ea typeface="ヒラギノ角ゴ ProN W3" charset="0"/>
          <a:cs typeface="ヒラギノ角ゴ ProN W3" charset="0"/>
          <a:sym typeface="Helvetica Neue Light" charset="0"/>
        </a:defRPr>
      </a:lvl6pPr>
      <a:lvl7pPr marL="914400" algn="r" rtl="0" fontAlgn="base">
        <a:spcBef>
          <a:spcPct val="0"/>
        </a:spcBef>
        <a:spcAft>
          <a:spcPct val="0"/>
        </a:spcAft>
        <a:defRPr sz="2600">
          <a:solidFill>
            <a:schemeClr val="tx1"/>
          </a:solidFill>
          <a:latin typeface="Helvetica Neue Light" charset="0"/>
          <a:ea typeface="ヒラギノ角ゴ ProN W3" charset="0"/>
          <a:cs typeface="ヒラギノ角ゴ ProN W3" charset="0"/>
          <a:sym typeface="Helvetica Neue Light" charset="0"/>
        </a:defRPr>
      </a:lvl7pPr>
      <a:lvl8pPr marL="1371600" algn="r" rtl="0" fontAlgn="base">
        <a:spcBef>
          <a:spcPct val="0"/>
        </a:spcBef>
        <a:spcAft>
          <a:spcPct val="0"/>
        </a:spcAft>
        <a:defRPr sz="2600">
          <a:solidFill>
            <a:schemeClr val="tx1"/>
          </a:solidFill>
          <a:latin typeface="Helvetica Neue Light" charset="0"/>
          <a:ea typeface="ヒラギノ角ゴ ProN W3" charset="0"/>
          <a:cs typeface="ヒラギノ角ゴ ProN W3" charset="0"/>
          <a:sym typeface="Helvetica Neue Light" charset="0"/>
        </a:defRPr>
      </a:lvl8pPr>
      <a:lvl9pPr marL="1828800" algn="r" rtl="0" fontAlgn="base">
        <a:spcBef>
          <a:spcPct val="0"/>
        </a:spcBef>
        <a:spcAft>
          <a:spcPct val="0"/>
        </a:spcAft>
        <a:defRPr sz="2600">
          <a:solidFill>
            <a:schemeClr val="tx1"/>
          </a:solidFill>
          <a:latin typeface="Helvetica Neue Light" charset="0"/>
          <a:ea typeface="ヒラギノ角ゴ ProN W3" charset="0"/>
          <a:cs typeface="ヒラギノ角ゴ ProN W3" charset="0"/>
          <a:sym typeface="Helvetica Neue Light" charset="0"/>
        </a:defRPr>
      </a:lvl9pPr>
    </p:titleStyle>
    <p:bodyStyle>
      <a:lvl1pPr marL="342900" indent="-342900" algn="l" rtl="0" eaLnBrk="0" fontAlgn="base" hangingPunct="0">
        <a:spcBef>
          <a:spcPct val="0"/>
        </a:spcBef>
        <a:spcAft>
          <a:spcPct val="0"/>
        </a:spcAft>
        <a:defRPr sz="2000">
          <a:solidFill>
            <a:srgbClr val="727272"/>
          </a:solidFill>
          <a:latin typeface="+mn-lt"/>
          <a:ea typeface="+mn-ea"/>
          <a:cs typeface="+mn-cs"/>
          <a:sym typeface="Helvetica Neue" charset="0"/>
        </a:defRPr>
      </a:lvl1pPr>
      <a:lvl2pPr marL="742950" indent="-285750" algn="l" rtl="0" eaLnBrk="0" fontAlgn="base" hangingPunct="0">
        <a:spcBef>
          <a:spcPct val="0"/>
        </a:spcBef>
        <a:spcAft>
          <a:spcPct val="0"/>
        </a:spcAft>
        <a:defRPr sz="2000">
          <a:solidFill>
            <a:srgbClr val="727272"/>
          </a:solidFill>
          <a:latin typeface="+mn-lt"/>
          <a:ea typeface="+mn-ea"/>
          <a:cs typeface="+mn-cs"/>
          <a:sym typeface="Helvetica Neue" charset="0"/>
        </a:defRPr>
      </a:lvl2pPr>
      <a:lvl3pPr marL="1143000" indent="-228600" algn="l" rtl="0" eaLnBrk="0" fontAlgn="base" hangingPunct="0">
        <a:spcBef>
          <a:spcPct val="0"/>
        </a:spcBef>
        <a:spcAft>
          <a:spcPct val="0"/>
        </a:spcAft>
        <a:defRPr sz="2000">
          <a:solidFill>
            <a:srgbClr val="727272"/>
          </a:solidFill>
          <a:latin typeface="+mn-lt"/>
          <a:ea typeface="+mn-ea"/>
          <a:cs typeface="+mn-cs"/>
          <a:sym typeface="Helvetica Neue" charset="0"/>
        </a:defRPr>
      </a:lvl3pPr>
      <a:lvl4pPr marL="1600200" indent="-228600" algn="l" rtl="0" eaLnBrk="0" fontAlgn="base" hangingPunct="0">
        <a:spcBef>
          <a:spcPct val="0"/>
        </a:spcBef>
        <a:spcAft>
          <a:spcPct val="0"/>
        </a:spcAft>
        <a:defRPr sz="2000">
          <a:solidFill>
            <a:srgbClr val="727272"/>
          </a:solidFill>
          <a:latin typeface="+mn-lt"/>
          <a:ea typeface="+mn-ea"/>
          <a:cs typeface="+mn-cs"/>
          <a:sym typeface="Helvetica Neue" charset="0"/>
        </a:defRPr>
      </a:lvl4pPr>
      <a:lvl5pPr marL="2057400" indent="-228600" algn="l" rtl="0" eaLnBrk="0" fontAlgn="base" hangingPunct="0">
        <a:spcBef>
          <a:spcPct val="0"/>
        </a:spcBef>
        <a:spcAft>
          <a:spcPct val="0"/>
        </a:spcAft>
        <a:defRPr sz="2000">
          <a:solidFill>
            <a:srgbClr val="727272"/>
          </a:solidFill>
          <a:latin typeface="+mn-lt"/>
          <a:ea typeface="+mn-ea"/>
          <a:cs typeface="+mn-cs"/>
          <a:sym typeface="Helvetica Neue" charset="0"/>
        </a:defRPr>
      </a:lvl5pPr>
      <a:lvl6pPr marL="457200" algn="l" rtl="0" fontAlgn="base">
        <a:spcBef>
          <a:spcPct val="0"/>
        </a:spcBef>
        <a:spcAft>
          <a:spcPct val="0"/>
        </a:spcAft>
        <a:defRPr sz="2000">
          <a:solidFill>
            <a:srgbClr val="727272"/>
          </a:solidFill>
          <a:latin typeface="+mn-lt"/>
          <a:ea typeface="+mn-ea"/>
          <a:cs typeface="+mn-cs"/>
          <a:sym typeface="Helvetica Neue" charset="0"/>
        </a:defRPr>
      </a:lvl6pPr>
      <a:lvl7pPr marL="914400" algn="l" rtl="0" fontAlgn="base">
        <a:spcBef>
          <a:spcPct val="0"/>
        </a:spcBef>
        <a:spcAft>
          <a:spcPct val="0"/>
        </a:spcAft>
        <a:defRPr sz="2000">
          <a:solidFill>
            <a:srgbClr val="727272"/>
          </a:solidFill>
          <a:latin typeface="+mn-lt"/>
          <a:ea typeface="+mn-ea"/>
          <a:cs typeface="+mn-cs"/>
          <a:sym typeface="Helvetica Neue" charset="0"/>
        </a:defRPr>
      </a:lvl7pPr>
      <a:lvl8pPr marL="1371600" algn="l" rtl="0" fontAlgn="base">
        <a:spcBef>
          <a:spcPct val="0"/>
        </a:spcBef>
        <a:spcAft>
          <a:spcPct val="0"/>
        </a:spcAft>
        <a:defRPr sz="2000">
          <a:solidFill>
            <a:srgbClr val="727272"/>
          </a:solidFill>
          <a:latin typeface="+mn-lt"/>
          <a:ea typeface="+mn-ea"/>
          <a:cs typeface="+mn-cs"/>
          <a:sym typeface="Helvetica Neue" charset="0"/>
        </a:defRPr>
      </a:lvl8pPr>
      <a:lvl9pPr marL="1828800" algn="l" rtl="0" fontAlgn="base">
        <a:spcBef>
          <a:spcPct val="0"/>
        </a:spcBef>
        <a:spcAft>
          <a:spcPct val="0"/>
        </a:spcAft>
        <a:defRPr sz="2000">
          <a:solidFill>
            <a:srgbClr val="727272"/>
          </a:solidFill>
          <a:latin typeface="+mn-lt"/>
          <a:ea typeface="+mn-ea"/>
          <a:cs typeface="+mn-cs"/>
          <a:sym typeface="Helvetica Neue" charset="0"/>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146" name="Rectangle 1"/>
          <p:cNvSpPr>
            <a:spLocks noGrp="1" noChangeArrowheads="1"/>
          </p:cNvSpPr>
          <p:nvPr>
            <p:ph type="body" idx="1"/>
          </p:nvPr>
        </p:nvSpPr>
        <p:spPr bwMode="auto">
          <a:xfrm>
            <a:off x="431800" y="8813800"/>
            <a:ext cx="8255000" cy="812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50800" tIns="50800" rIns="50800" bIns="50800" numCol="1" anchor="t" anchorCtr="0" compatLnSpc="1">
            <a:prstTxWarp prst="textNoShape">
              <a:avLst/>
            </a:prstTxWarp>
          </a:bodyPr>
          <a:lstStyle/>
          <a:p>
            <a:pPr lvl="0"/>
            <a:r>
              <a:rPr lang="en-US">
                <a:sym typeface="Helvetica Neue" charset="0"/>
              </a:rPr>
              <a:t>Click to edit Master text styles</a:t>
            </a:r>
          </a:p>
          <a:p>
            <a:pPr lvl="1"/>
            <a:r>
              <a:rPr lang="en-US">
                <a:sym typeface="Helvetica Neue" charset="0"/>
              </a:rPr>
              <a:t>Second level</a:t>
            </a:r>
          </a:p>
          <a:p>
            <a:pPr lvl="2"/>
            <a:r>
              <a:rPr lang="en-US">
                <a:sym typeface="Helvetica Neue" charset="0"/>
              </a:rPr>
              <a:t>Third level</a:t>
            </a:r>
          </a:p>
          <a:p>
            <a:pPr lvl="3"/>
            <a:r>
              <a:rPr lang="en-US">
                <a:sym typeface="Helvetica Neue" charset="0"/>
              </a:rPr>
              <a:t>Fourth level</a:t>
            </a:r>
          </a:p>
          <a:p>
            <a:pPr lvl="4"/>
            <a:r>
              <a:rPr lang="en-US">
                <a:sym typeface="Helvetica Neue" charset="0"/>
              </a:rPr>
              <a:t>Fifth level</a:t>
            </a:r>
          </a:p>
        </p:txBody>
      </p:sp>
      <p:sp>
        <p:nvSpPr>
          <p:cNvPr id="6147" name="Line 2"/>
          <p:cNvSpPr>
            <a:spLocks noChangeShapeType="1"/>
          </p:cNvSpPr>
          <p:nvPr/>
        </p:nvSpPr>
        <p:spPr bwMode="auto">
          <a:xfrm flipH="1">
            <a:off x="6488113" y="508000"/>
            <a:ext cx="1587" cy="8013700"/>
          </a:xfrm>
          <a:prstGeom prst="line">
            <a:avLst/>
          </a:prstGeom>
          <a:noFill/>
          <a:ln w="12700">
            <a:solidFill>
              <a:srgbClr val="9A9A9A"/>
            </a:solidFill>
            <a:miter lim="800000"/>
            <a:headEnd/>
            <a:tailEnd/>
          </a:ln>
          <a:extLst>
            <a:ext uri="{909E8E84-426E-40dd-AFC4-6F175D3DCCD1}">
              <a14:hiddenFill xmlns:a14="http://schemas.microsoft.com/office/drawing/2010/main">
                <a:noFill/>
              </a14:hiddenFill>
            </a:ext>
          </a:extLst>
        </p:spPr>
        <p:txBody>
          <a:bodyPr lIns="0" tIns="0" rIns="0" bIns="0"/>
          <a:lstStyle/>
          <a:p>
            <a:endParaRPr lang="en-US"/>
          </a:p>
        </p:txBody>
      </p:sp>
    </p:spTree>
  </p:cSld>
  <p:clrMap bg1="lt1" tx1="dk1" bg2="lt2" tx2="dk2" accent1="accent1" accent2="accent2" accent3="accent3" accent4="accent4" accent5="accent5" accent6="accent6" hlink="hlink" folHlink="folHlink"/>
  <p:sldLayoutIdLst>
    <p:sldLayoutId id="2147483722" r:id="rId1"/>
    <p:sldLayoutId id="2147483723" r:id="rId2"/>
    <p:sldLayoutId id="2147483724" r:id="rId3"/>
    <p:sldLayoutId id="2147483725" r:id="rId4"/>
    <p:sldLayoutId id="2147483726" r:id="rId5"/>
    <p:sldLayoutId id="2147483727" r:id="rId6"/>
    <p:sldLayoutId id="2147483728" r:id="rId7"/>
    <p:sldLayoutId id="2147483729" r:id="rId8"/>
    <p:sldLayoutId id="2147483730" r:id="rId9"/>
    <p:sldLayoutId id="2147483731" r:id="rId10"/>
    <p:sldLayoutId id="2147483732" r:id="rId11"/>
  </p:sldLayoutIdLst>
  <p:transition xmlns:p14="http://schemas.microsoft.com/office/powerpoint/2010/main"/>
  <p:txStyles>
    <p:titleStyle>
      <a:lvl1pPr algn="r" rtl="0" eaLnBrk="0" fontAlgn="base" hangingPunct="0">
        <a:spcBef>
          <a:spcPct val="0"/>
        </a:spcBef>
        <a:spcAft>
          <a:spcPct val="0"/>
        </a:spcAft>
        <a:defRPr sz="2600">
          <a:solidFill>
            <a:schemeClr val="tx1"/>
          </a:solidFill>
          <a:latin typeface="+mj-lt"/>
          <a:ea typeface="+mj-ea"/>
          <a:cs typeface="+mj-cs"/>
          <a:sym typeface="Helvetica Neue Light" charset="0"/>
        </a:defRPr>
      </a:lvl1pPr>
      <a:lvl2pPr algn="r" rtl="0" eaLnBrk="0" fontAlgn="base" hangingPunct="0">
        <a:spcBef>
          <a:spcPct val="0"/>
        </a:spcBef>
        <a:spcAft>
          <a:spcPct val="0"/>
        </a:spcAft>
        <a:defRPr sz="2600">
          <a:solidFill>
            <a:schemeClr val="tx1"/>
          </a:solidFill>
          <a:latin typeface="Helvetica Neue Light" charset="0"/>
          <a:ea typeface="ヒラギノ角ゴ ProN W3" charset="0"/>
          <a:cs typeface="ヒラギノ角ゴ ProN W3" charset="0"/>
          <a:sym typeface="Helvetica Neue Light" charset="0"/>
        </a:defRPr>
      </a:lvl2pPr>
      <a:lvl3pPr algn="r" rtl="0" eaLnBrk="0" fontAlgn="base" hangingPunct="0">
        <a:spcBef>
          <a:spcPct val="0"/>
        </a:spcBef>
        <a:spcAft>
          <a:spcPct val="0"/>
        </a:spcAft>
        <a:defRPr sz="2600">
          <a:solidFill>
            <a:schemeClr val="tx1"/>
          </a:solidFill>
          <a:latin typeface="Helvetica Neue Light" charset="0"/>
          <a:ea typeface="ヒラギノ角ゴ ProN W3" charset="0"/>
          <a:cs typeface="ヒラギノ角ゴ ProN W3" charset="0"/>
          <a:sym typeface="Helvetica Neue Light" charset="0"/>
        </a:defRPr>
      </a:lvl3pPr>
      <a:lvl4pPr algn="r" rtl="0" eaLnBrk="0" fontAlgn="base" hangingPunct="0">
        <a:spcBef>
          <a:spcPct val="0"/>
        </a:spcBef>
        <a:spcAft>
          <a:spcPct val="0"/>
        </a:spcAft>
        <a:defRPr sz="2600">
          <a:solidFill>
            <a:schemeClr val="tx1"/>
          </a:solidFill>
          <a:latin typeface="Helvetica Neue Light" charset="0"/>
          <a:ea typeface="ヒラギノ角ゴ ProN W3" charset="0"/>
          <a:cs typeface="ヒラギノ角ゴ ProN W3" charset="0"/>
          <a:sym typeface="Helvetica Neue Light" charset="0"/>
        </a:defRPr>
      </a:lvl4pPr>
      <a:lvl5pPr algn="r" rtl="0" eaLnBrk="0" fontAlgn="base" hangingPunct="0">
        <a:spcBef>
          <a:spcPct val="0"/>
        </a:spcBef>
        <a:spcAft>
          <a:spcPct val="0"/>
        </a:spcAft>
        <a:defRPr sz="2600">
          <a:solidFill>
            <a:schemeClr val="tx1"/>
          </a:solidFill>
          <a:latin typeface="Helvetica Neue Light" charset="0"/>
          <a:ea typeface="ヒラギノ角ゴ ProN W3" charset="0"/>
          <a:cs typeface="ヒラギノ角ゴ ProN W3" charset="0"/>
          <a:sym typeface="Helvetica Neue Light" charset="0"/>
        </a:defRPr>
      </a:lvl5pPr>
      <a:lvl6pPr marL="457200" algn="r" rtl="0" fontAlgn="base">
        <a:spcBef>
          <a:spcPct val="0"/>
        </a:spcBef>
        <a:spcAft>
          <a:spcPct val="0"/>
        </a:spcAft>
        <a:defRPr sz="2600">
          <a:solidFill>
            <a:schemeClr val="tx1"/>
          </a:solidFill>
          <a:latin typeface="Helvetica Neue Light" charset="0"/>
          <a:ea typeface="ヒラギノ角ゴ ProN W3" charset="0"/>
          <a:cs typeface="ヒラギノ角ゴ ProN W3" charset="0"/>
          <a:sym typeface="Helvetica Neue Light" charset="0"/>
        </a:defRPr>
      </a:lvl6pPr>
      <a:lvl7pPr marL="914400" algn="r" rtl="0" fontAlgn="base">
        <a:spcBef>
          <a:spcPct val="0"/>
        </a:spcBef>
        <a:spcAft>
          <a:spcPct val="0"/>
        </a:spcAft>
        <a:defRPr sz="2600">
          <a:solidFill>
            <a:schemeClr val="tx1"/>
          </a:solidFill>
          <a:latin typeface="Helvetica Neue Light" charset="0"/>
          <a:ea typeface="ヒラギノ角ゴ ProN W3" charset="0"/>
          <a:cs typeface="ヒラギノ角ゴ ProN W3" charset="0"/>
          <a:sym typeface="Helvetica Neue Light" charset="0"/>
        </a:defRPr>
      </a:lvl7pPr>
      <a:lvl8pPr marL="1371600" algn="r" rtl="0" fontAlgn="base">
        <a:spcBef>
          <a:spcPct val="0"/>
        </a:spcBef>
        <a:spcAft>
          <a:spcPct val="0"/>
        </a:spcAft>
        <a:defRPr sz="2600">
          <a:solidFill>
            <a:schemeClr val="tx1"/>
          </a:solidFill>
          <a:latin typeface="Helvetica Neue Light" charset="0"/>
          <a:ea typeface="ヒラギノ角ゴ ProN W3" charset="0"/>
          <a:cs typeface="ヒラギノ角ゴ ProN W3" charset="0"/>
          <a:sym typeface="Helvetica Neue Light" charset="0"/>
        </a:defRPr>
      </a:lvl8pPr>
      <a:lvl9pPr marL="1828800" algn="r" rtl="0" fontAlgn="base">
        <a:spcBef>
          <a:spcPct val="0"/>
        </a:spcBef>
        <a:spcAft>
          <a:spcPct val="0"/>
        </a:spcAft>
        <a:defRPr sz="2600">
          <a:solidFill>
            <a:schemeClr val="tx1"/>
          </a:solidFill>
          <a:latin typeface="Helvetica Neue Light" charset="0"/>
          <a:ea typeface="ヒラギノ角ゴ ProN W3" charset="0"/>
          <a:cs typeface="ヒラギノ角ゴ ProN W3" charset="0"/>
          <a:sym typeface="Helvetica Neue Light" charset="0"/>
        </a:defRPr>
      </a:lvl9pPr>
    </p:titleStyle>
    <p:bodyStyle>
      <a:lvl1pPr marL="342900" indent="-342900" algn="l" rtl="0" eaLnBrk="0" fontAlgn="base" hangingPunct="0">
        <a:spcBef>
          <a:spcPct val="0"/>
        </a:spcBef>
        <a:spcAft>
          <a:spcPct val="0"/>
        </a:spcAft>
        <a:defRPr sz="2000">
          <a:solidFill>
            <a:srgbClr val="727272"/>
          </a:solidFill>
          <a:latin typeface="+mn-lt"/>
          <a:ea typeface="+mn-ea"/>
          <a:cs typeface="+mn-cs"/>
          <a:sym typeface="Helvetica Neue" charset="0"/>
        </a:defRPr>
      </a:lvl1pPr>
      <a:lvl2pPr marL="742950" indent="-285750" algn="l" rtl="0" eaLnBrk="0" fontAlgn="base" hangingPunct="0">
        <a:spcBef>
          <a:spcPct val="0"/>
        </a:spcBef>
        <a:spcAft>
          <a:spcPct val="0"/>
        </a:spcAft>
        <a:defRPr sz="2000">
          <a:solidFill>
            <a:srgbClr val="727272"/>
          </a:solidFill>
          <a:latin typeface="+mn-lt"/>
          <a:ea typeface="+mn-ea"/>
          <a:cs typeface="+mn-cs"/>
          <a:sym typeface="Helvetica Neue" charset="0"/>
        </a:defRPr>
      </a:lvl2pPr>
      <a:lvl3pPr marL="1143000" indent="-228600" algn="l" rtl="0" eaLnBrk="0" fontAlgn="base" hangingPunct="0">
        <a:spcBef>
          <a:spcPct val="0"/>
        </a:spcBef>
        <a:spcAft>
          <a:spcPct val="0"/>
        </a:spcAft>
        <a:defRPr sz="2000">
          <a:solidFill>
            <a:srgbClr val="727272"/>
          </a:solidFill>
          <a:latin typeface="+mn-lt"/>
          <a:ea typeface="+mn-ea"/>
          <a:cs typeface="+mn-cs"/>
          <a:sym typeface="Helvetica Neue" charset="0"/>
        </a:defRPr>
      </a:lvl3pPr>
      <a:lvl4pPr marL="1600200" indent="-228600" algn="l" rtl="0" eaLnBrk="0" fontAlgn="base" hangingPunct="0">
        <a:spcBef>
          <a:spcPct val="0"/>
        </a:spcBef>
        <a:spcAft>
          <a:spcPct val="0"/>
        </a:spcAft>
        <a:defRPr sz="2000">
          <a:solidFill>
            <a:srgbClr val="727272"/>
          </a:solidFill>
          <a:latin typeface="+mn-lt"/>
          <a:ea typeface="+mn-ea"/>
          <a:cs typeface="+mn-cs"/>
          <a:sym typeface="Helvetica Neue" charset="0"/>
        </a:defRPr>
      </a:lvl4pPr>
      <a:lvl5pPr marL="2057400" indent="-228600" algn="l" rtl="0" eaLnBrk="0" fontAlgn="base" hangingPunct="0">
        <a:spcBef>
          <a:spcPct val="0"/>
        </a:spcBef>
        <a:spcAft>
          <a:spcPct val="0"/>
        </a:spcAft>
        <a:defRPr sz="2000">
          <a:solidFill>
            <a:srgbClr val="727272"/>
          </a:solidFill>
          <a:latin typeface="+mn-lt"/>
          <a:ea typeface="+mn-ea"/>
          <a:cs typeface="+mn-cs"/>
          <a:sym typeface="Helvetica Neue" charset="0"/>
        </a:defRPr>
      </a:lvl5pPr>
      <a:lvl6pPr marL="457200" algn="l" rtl="0" fontAlgn="base">
        <a:spcBef>
          <a:spcPct val="0"/>
        </a:spcBef>
        <a:spcAft>
          <a:spcPct val="0"/>
        </a:spcAft>
        <a:defRPr sz="2000">
          <a:solidFill>
            <a:srgbClr val="727272"/>
          </a:solidFill>
          <a:latin typeface="+mn-lt"/>
          <a:ea typeface="+mn-ea"/>
          <a:cs typeface="+mn-cs"/>
          <a:sym typeface="Helvetica Neue" charset="0"/>
        </a:defRPr>
      </a:lvl6pPr>
      <a:lvl7pPr marL="914400" algn="l" rtl="0" fontAlgn="base">
        <a:spcBef>
          <a:spcPct val="0"/>
        </a:spcBef>
        <a:spcAft>
          <a:spcPct val="0"/>
        </a:spcAft>
        <a:defRPr sz="2000">
          <a:solidFill>
            <a:srgbClr val="727272"/>
          </a:solidFill>
          <a:latin typeface="+mn-lt"/>
          <a:ea typeface="+mn-ea"/>
          <a:cs typeface="+mn-cs"/>
          <a:sym typeface="Helvetica Neue" charset="0"/>
        </a:defRPr>
      </a:lvl7pPr>
      <a:lvl8pPr marL="1371600" algn="l" rtl="0" fontAlgn="base">
        <a:spcBef>
          <a:spcPct val="0"/>
        </a:spcBef>
        <a:spcAft>
          <a:spcPct val="0"/>
        </a:spcAft>
        <a:defRPr sz="2000">
          <a:solidFill>
            <a:srgbClr val="727272"/>
          </a:solidFill>
          <a:latin typeface="+mn-lt"/>
          <a:ea typeface="+mn-ea"/>
          <a:cs typeface="+mn-cs"/>
          <a:sym typeface="Helvetica Neue" charset="0"/>
        </a:defRPr>
      </a:lvl8pPr>
      <a:lvl9pPr marL="1828800" algn="l" rtl="0" fontAlgn="base">
        <a:spcBef>
          <a:spcPct val="0"/>
        </a:spcBef>
        <a:spcAft>
          <a:spcPct val="0"/>
        </a:spcAft>
        <a:defRPr sz="2000">
          <a:solidFill>
            <a:srgbClr val="727272"/>
          </a:solidFill>
          <a:latin typeface="+mn-lt"/>
          <a:ea typeface="+mn-ea"/>
          <a:cs typeface="+mn-cs"/>
          <a:sym typeface="Helvetica Neue" charset="0"/>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70" name="Rectangle 1"/>
          <p:cNvSpPr>
            <a:spLocks noGrp="1" noChangeArrowheads="1"/>
          </p:cNvSpPr>
          <p:nvPr>
            <p:ph type="body" idx="1"/>
          </p:nvPr>
        </p:nvSpPr>
        <p:spPr bwMode="auto">
          <a:xfrm>
            <a:off x="431800" y="8813800"/>
            <a:ext cx="8255000" cy="812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50800" tIns="50800" rIns="50800" bIns="50800" numCol="1" anchor="t" anchorCtr="0" compatLnSpc="1">
            <a:prstTxWarp prst="textNoShape">
              <a:avLst/>
            </a:prstTxWarp>
          </a:bodyPr>
          <a:lstStyle/>
          <a:p>
            <a:pPr lvl="0"/>
            <a:r>
              <a:rPr lang="en-US">
                <a:sym typeface="Helvetica Neue" charset="0"/>
              </a:rPr>
              <a:t>Click to edit Master text styles</a:t>
            </a:r>
          </a:p>
          <a:p>
            <a:pPr lvl="1"/>
            <a:r>
              <a:rPr lang="en-US">
                <a:sym typeface="Helvetica Neue" charset="0"/>
              </a:rPr>
              <a:t>Second level</a:t>
            </a:r>
          </a:p>
          <a:p>
            <a:pPr lvl="2"/>
            <a:r>
              <a:rPr lang="en-US">
                <a:sym typeface="Helvetica Neue" charset="0"/>
              </a:rPr>
              <a:t>Third level</a:t>
            </a:r>
          </a:p>
          <a:p>
            <a:pPr lvl="3"/>
            <a:r>
              <a:rPr lang="en-US">
                <a:sym typeface="Helvetica Neue" charset="0"/>
              </a:rPr>
              <a:t>Fourth level</a:t>
            </a:r>
          </a:p>
          <a:p>
            <a:pPr lvl="4"/>
            <a:r>
              <a:rPr lang="en-US">
                <a:sym typeface="Helvetica Neue" charset="0"/>
              </a:rPr>
              <a:t>Fifth level</a:t>
            </a:r>
          </a:p>
        </p:txBody>
      </p:sp>
      <p:sp>
        <p:nvSpPr>
          <p:cNvPr id="7171" name="Line 2"/>
          <p:cNvSpPr>
            <a:spLocks noChangeShapeType="1"/>
          </p:cNvSpPr>
          <p:nvPr/>
        </p:nvSpPr>
        <p:spPr bwMode="auto">
          <a:xfrm flipH="1">
            <a:off x="4443413" y="1776413"/>
            <a:ext cx="1587" cy="5068887"/>
          </a:xfrm>
          <a:prstGeom prst="line">
            <a:avLst/>
          </a:prstGeom>
          <a:noFill/>
          <a:ln w="12700">
            <a:solidFill>
              <a:srgbClr val="9A9A9A"/>
            </a:solidFill>
            <a:miter lim="800000"/>
            <a:headEnd/>
            <a:tailEnd/>
          </a:ln>
          <a:extLst>
            <a:ext uri="{909E8E84-426E-40dd-AFC4-6F175D3DCCD1}">
              <a14:hiddenFill xmlns:a14="http://schemas.microsoft.com/office/drawing/2010/main">
                <a:noFill/>
              </a14:hiddenFill>
            </a:ext>
          </a:extLst>
        </p:spPr>
        <p:txBody>
          <a:bodyPr lIns="0" tIns="0" rIns="0" bIns="0"/>
          <a:lstStyle/>
          <a:p>
            <a:endParaRPr lang="en-US"/>
          </a:p>
        </p:txBody>
      </p:sp>
      <p:sp>
        <p:nvSpPr>
          <p:cNvPr id="7172" name="Line 3"/>
          <p:cNvSpPr>
            <a:spLocks noChangeShapeType="1"/>
          </p:cNvSpPr>
          <p:nvPr/>
        </p:nvSpPr>
        <p:spPr bwMode="auto">
          <a:xfrm flipH="1">
            <a:off x="8545513" y="1776413"/>
            <a:ext cx="1587" cy="5068887"/>
          </a:xfrm>
          <a:prstGeom prst="line">
            <a:avLst/>
          </a:prstGeom>
          <a:noFill/>
          <a:ln w="12700">
            <a:solidFill>
              <a:srgbClr val="9A9A9A"/>
            </a:solidFill>
            <a:miter lim="800000"/>
            <a:headEnd/>
            <a:tailEnd/>
          </a:ln>
          <a:extLst>
            <a:ext uri="{909E8E84-426E-40dd-AFC4-6F175D3DCCD1}">
              <a14:hiddenFill xmlns:a14="http://schemas.microsoft.com/office/drawing/2010/main">
                <a:noFill/>
              </a14:hiddenFill>
            </a:ext>
          </a:extLst>
        </p:spPr>
        <p:txBody>
          <a:bodyPr lIns="0" tIns="0" rIns="0" bIns="0"/>
          <a:lstStyle/>
          <a:p>
            <a:endParaRPr lang="en-US"/>
          </a:p>
        </p:txBody>
      </p:sp>
    </p:spTree>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Lst>
  <p:transition xmlns:p14="http://schemas.microsoft.com/office/powerpoint/2010/main"/>
  <p:txStyles>
    <p:titleStyle>
      <a:lvl1pPr algn="r" rtl="0" eaLnBrk="0" fontAlgn="base" hangingPunct="0">
        <a:spcBef>
          <a:spcPct val="0"/>
        </a:spcBef>
        <a:spcAft>
          <a:spcPct val="0"/>
        </a:spcAft>
        <a:defRPr sz="2600">
          <a:solidFill>
            <a:schemeClr val="tx1"/>
          </a:solidFill>
          <a:latin typeface="+mj-lt"/>
          <a:ea typeface="+mj-ea"/>
          <a:cs typeface="+mj-cs"/>
          <a:sym typeface="Helvetica Neue Light" charset="0"/>
        </a:defRPr>
      </a:lvl1pPr>
      <a:lvl2pPr algn="r" rtl="0" eaLnBrk="0" fontAlgn="base" hangingPunct="0">
        <a:spcBef>
          <a:spcPct val="0"/>
        </a:spcBef>
        <a:spcAft>
          <a:spcPct val="0"/>
        </a:spcAft>
        <a:defRPr sz="2600">
          <a:solidFill>
            <a:schemeClr val="tx1"/>
          </a:solidFill>
          <a:latin typeface="Helvetica Neue Light" charset="0"/>
          <a:ea typeface="ヒラギノ角ゴ ProN W3" charset="0"/>
          <a:cs typeface="ヒラギノ角ゴ ProN W3" charset="0"/>
          <a:sym typeface="Helvetica Neue Light" charset="0"/>
        </a:defRPr>
      </a:lvl2pPr>
      <a:lvl3pPr algn="r" rtl="0" eaLnBrk="0" fontAlgn="base" hangingPunct="0">
        <a:spcBef>
          <a:spcPct val="0"/>
        </a:spcBef>
        <a:spcAft>
          <a:spcPct val="0"/>
        </a:spcAft>
        <a:defRPr sz="2600">
          <a:solidFill>
            <a:schemeClr val="tx1"/>
          </a:solidFill>
          <a:latin typeface="Helvetica Neue Light" charset="0"/>
          <a:ea typeface="ヒラギノ角ゴ ProN W3" charset="0"/>
          <a:cs typeface="ヒラギノ角ゴ ProN W3" charset="0"/>
          <a:sym typeface="Helvetica Neue Light" charset="0"/>
        </a:defRPr>
      </a:lvl3pPr>
      <a:lvl4pPr algn="r" rtl="0" eaLnBrk="0" fontAlgn="base" hangingPunct="0">
        <a:spcBef>
          <a:spcPct val="0"/>
        </a:spcBef>
        <a:spcAft>
          <a:spcPct val="0"/>
        </a:spcAft>
        <a:defRPr sz="2600">
          <a:solidFill>
            <a:schemeClr val="tx1"/>
          </a:solidFill>
          <a:latin typeface="Helvetica Neue Light" charset="0"/>
          <a:ea typeface="ヒラギノ角ゴ ProN W3" charset="0"/>
          <a:cs typeface="ヒラギノ角ゴ ProN W3" charset="0"/>
          <a:sym typeface="Helvetica Neue Light" charset="0"/>
        </a:defRPr>
      </a:lvl4pPr>
      <a:lvl5pPr algn="r" rtl="0" eaLnBrk="0" fontAlgn="base" hangingPunct="0">
        <a:spcBef>
          <a:spcPct val="0"/>
        </a:spcBef>
        <a:spcAft>
          <a:spcPct val="0"/>
        </a:spcAft>
        <a:defRPr sz="2600">
          <a:solidFill>
            <a:schemeClr val="tx1"/>
          </a:solidFill>
          <a:latin typeface="Helvetica Neue Light" charset="0"/>
          <a:ea typeface="ヒラギノ角ゴ ProN W3" charset="0"/>
          <a:cs typeface="ヒラギノ角ゴ ProN W3" charset="0"/>
          <a:sym typeface="Helvetica Neue Light" charset="0"/>
        </a:defRPr>
      </a:lvl5pPr>
      <a:lvl6pPr marL="457200" algn="r" rtl="0" fontAlgn="base">
        <a:spcBef>
          <a:spcPct val="0"/>
        </a:spcBef>
        <a:spcAft>
          <a:spcPct val="0"/>
        </a:spcAft>
        <a:defRPr sz="2600">
          <a:solidFill>
            <a:schemeClr val="tx1"/>
          </a:solidFill>
          <a:latin typeface="Helvetica Neue Light" charset="0"/>
          <a:ea typeface="ヒラギノ角ゴ ProN W3" charset="0"/>
          <a:cs typeface="ヒラギノ角ゴ ProN W3" charset="0"/>
          <a:sym typeface="Helvetica Neue Light" charset="0"/>
        </a:defRPr>
      </a:lvl6pPr>
      <a:lvl7pPr marL="914400" algn="r" rtl="0" fontAlgn="base">
        <a:spcBef>
          <a:spcPct val="0"/>
        </a:spcBef>
        <a:spcAft>
          <a:spcPct val="0"/>
        </a:spcAft>
        <a:defRPr sz="2600">
          <a:solidFill>
            <a:schemeClr val="tx1"/>
          </a:solidFill>
          <a:latin typeface="Helvetica Neue Light" charset="0"/>
          <a:ea typeface="ヒラギノ角ゴ ProN W3" charset="0"/>
          <a:cs typeface="ヒラギノ角ゴ ProN W3" charset="0"/>
          <a:sym typeface="Helvetica Neue Light" charset="0"/>
        </a:defRPr>
      </a:lvl7pPr>
      <a:lvl8pPr marL="1371600" algn="r" rtl="0" fontAlgn="base">
        <a:spcBef>
          <a:spcPct val="0"/>
        </a:spcBef>
        <a:spcAft>
          <a:spcPct val="0"/>
        </a:spcAft>
        <a:defRPr sz="2600">
          <a:solidFill>
            <a:schemeClr val="tx1"/>
          </a:solidFill>
          <a:latin typeface="Helvetica Neue Light" charset="0"/>
          <a:ea typeface="ヒラギノ角ゴ ProN W3" charset="0"/>
          <a:cs typeface="ヒラギノ角ゴ ProN W3" charset="0"/>
          <a:sym typeface="Helvetica Neue Light" charset="0"/>
        </a:defRPr>
      </a:lvl8pPr>
      <a:lvl9pPr marL="1828800" algn="r" rtl="0" fontAlgn="base">
        <a:spcBef>
          <a:spcPct val="0"/>
        </a:spcBef>
        <a:spcAft>
          <a:spcPct val="0"/>
        </a:spcAft>
        <a:defRPr sz="2600">
          <a:solidFill>
            <a:schemeClr val="tx1"/>
          </a:solidFill>
          <a:latin typeface="Helvetica Neue Light" charset="0"/>
          <a:ea typeface="ヒラギノ角ゴ ProN W3" charset="0"/>
          <a:cs typeface="ヒラギノ角ゴ ProN W3" charset="0"/>
          <a:sym typeface="Helvetica Neue Light" charset="0"/>
        </a:defRPr>
      </a:lvl9pPr>
    </p:titleStyle>
    <p:bodyStyle>
      <a:lvl1pPr marL="342900" indent="-342900" algn="l" rtl="0" eaLnBrk="0" fontAlgn="base" hangingPunct="0">
        <a:spcBef>
          <a:spcPct val="0"/>
        </a:spcBef>
        <a:spcAft>
          <a:spcPct val="0"/>
        </a:spcAft>
        <a:defRPr sz="2000">
          <a:solidFill>
            <a:srgbClr val="727272"/>
          </a:solidFill>
          <a:latin typeface="+mn-lt"/>
          <a:ea typeface="+mn-ea"/>
          <a:cs typeface="+mn-cs"/>
          <a:sym typeface="Helvetica Neue" charset="0"/>
        </a:defRPr>
      </a:lvl1pPr>
      <a:lvl2pPr marL="742950" indent="-285750" algn="l" rtl="0" eaLnBrk="0" fontAlgn="base" hangingPunct="0">
        <a:spcBef>
          <a:spcPct val="0"/>
        </a:spcBef>
        <a:spcAft>
          <a:spcPct val="0"/>
        </a:spcAft>
        <a:defRPr sz="2000">
          <a:solidFill>
            <a:srgbClr val="727272"/>
          </a:solidFill>
          <a:latin typeface="+mn-lt"/>
          <a:ea typeface="+mn-ea"/>
          <a:cs typeface="+mn-cs"/>
          <a:sym typeface="Helvetica Neue" charset="0"/>
        </a:defRPr>
      </a:lvl2pPr>
      <a:lvl3pPr marL="1143000" indent="-228600" algn="l" rtl="0" eaLnBrk="0" fontAlgn="base" hangingPunct="0">
        <a:spcBef>
          <a:spcPct val="0"/>
        </a:spcBef>
        <a:spcAft>
          <a:spcPct val="0"/>
        </a:spcAft>
        <a:defRPr sz="2000">
          <a:solidFill>
            <a:srgbClr val="727272"/>
          </a:solidFill>
          <a:latin typeface="+mn-lt"/>
          <a:ea typeface="+mn-ea"/>
          <a:cs typeface="+mn-cs"/>
          <a:sym typeface="Helvetica Neue" charset="0"/>
        </a:defRPr>
      </a:lvl3pPr>
      <a:lvl4pPr marL="1600200" indent="-228600" algn="l" rtl="0" eaLnBrk="0" fontAlgn="base" hangingPunct="0">
        <a:spcBef>
          <a:spcPct val="0"/>
        </a:spcBef>
        <a:spcAft>
          <a:spcPct val="0"/>
        </a:spcAft>
        <a:defRPr sz="2000">
          <a:solidFill>
            <a:srgbClr val="727272"/>
          </a:solidFill>
          <a:latin typeface="+mn-lt"/>
          <a:ea typeface="+mn-ea"/>
          <a:cs typeface="+mn-cs"/>
          <a:sym typeface="Helvetica Neue" charset="0"/>
        </a:defRPr>
      </a:lvl4pPr>
      <a:lvl5pPr marL="2057400" indent="-228600" algn="l" rtl="0" eaLnBrk="0" fontAlgn="base" hangingPunct="0">
        <a:spcBef>
          <a:spcPct val="0"/>
        </a:spcBef>
        <a:spcAft>
          <a:spcPct val="0"/>
        </a:spcAft>
        <a:defRPr sz="2000">
          <a:solidFill>
            <a:srgbClr val="727272"/>
          </a:solidFill>
          <a:latin typeface="+mn-lt"/>
          <a:ea typeface="+mn-ea"/>
          <a:cs typeface="+mn-cs"/>
          <a:sym typeface="Helvetica Neue" charset="0"/>
        </a:defRPr>
      </a:lvl5pPr>
      <a:lvl6pPr marL="457200" algn="l" rtl="0" fontAlgn="base">
        <a:spcBef>
          <a:spcPct val="0"/>
        </a:spcBef>
        <a:spcAft>
          <a:spcPct val="0"/>
        </a:spcAft>
        <a:defRPr sz="2000">
          <a:solidFill>
            <a:srgbClr val="727272"/>
          </a:solidFill>
          <a:latin typeface="+mn-lt"/>
          <a:ea typeface="+mn-ea"/>
          <a:cs typeface="+mn-cs"/>
          <a:sym typeface="Helvetica Neue" charset="0"/>
        </a:defRPr>
      </a:lvl6pPr>
      <a:lvl7pPr marL="914400" algn="l" rtl="0" fontAlgn="base">
        <a:spcBef>
          <a:spcPct val="0"/>
        </a:spcBef>
        <a:spcAft>
          <a:spcPct val="0"/>
        </a:spcAft>
        <a:defRPr sz="2000">
          <a:solidFill>
            <a:srgbClr val="727272"/>
          </a:solidFill>
          <a:latin typeface="+mn-lt"/>
          <a:ea typeface="+mn-ea"/>
          <a:cs typeface="+mn-cs"/>
          <a:sym typeface="Helvetica Neue" charset="0"/>
        </a:defRPr>
      </a:lvl7pPr>
      <a:lvl8pPr marL="1371600" algn="l" rtl="0" fontAlgn="base">
        <a:spcBef>
          <a:spcPct val="0"/>
        </a:spcBef>
        <a:spcAft>
          <a:spcPct val="0"/>
        </a:spcAft>
        <a:defRPr sz="2000">
          <a:solidFill>
            <a:srgbClr val="727272"/>
          </a:solidFill>
          <a:latin typeface="+mn-lt"/>
          <a:ea typeface="+mn-ea"/>
          <a:cs typeface="+mn-cs"/>
          <a:sym typeface="Helvetica Neue" charset="0"/>
        </a:defRPr>
      </a:lvl8pPr>
      <a:lvl9pPr marL="1828800" algn="l" rtl="0" fontAlgn="base">
        <a:spcBef>
          <a:spcPct val="0"/>
        </a:spcBef>
        <a:spcAft>
          <a:spcPct val="0"/>
        </a:spcAft>
        <a:defRPr sz="2000">
          <a:solidFill>
            <a:srgbClr val="727272"/>
          </a:solidFill>
          <a:latin typeface="+mn-lt"/>
          <a:ea typeface="+mn-ea"/>
          <a:cs typeface="+mn-cs"/>
          <a:sym typeface="Helvetica Neue" charset="0"/>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194" name="Rectangle 1"/>
          <p:cNvSpPr>
            <a:spLocks noGrp="1" noChangeArrowheads="1"/>
          </p:cNvSpPr>
          <p:nvPr>
            <p:ph type="body" idx="1"/>
          </p:nvPr>
        </p:nvSpPr>
        <p:spPr bwMode="auto">
          <a:xfrm>
            <a:off x="431800" y="8813800"/>
            <a:ext cx="8255000" cy="812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50800" tIns="50800" rIns="50800" bIns="50800" numCol="1" anchor="t" anchorCtr="0" compatLnSpc="1">
            <a:prstTxWarp prst="textNoShape">
              <a:avLst/>
            </a:prstTxWarp>
          </a:bodyPr>
          <a:lstStyle/>
          <a:p>
            <a:pPr lvl="0"/>
            <a:r>
              <a:rPr lang="en-US">
                <a:sym typeface="Helvetica Neue" charset="0"/>
              </a:rPr>
              <a:t>Click to edit Master text styles</a:t>
            </a:r>
          </a:p>
          <a:p>
            <a:pPr lvl="1"/>
            <a:r>
              <a:rPr lang="en-US">
                <a:sym typeface="Helvetica Neue" charset="0"/>
              </a:rPr>
              <a:t>Second level</a:t>
            </a:r>
          </a:p>
          <a:p>
            <a:pPr lvl="2"/>
            <a:r>
              <a:rPr lang="en-US">
                <a:sym typeface="Helvetica Neue" charset="0"/>
              </a:rPr>
              <a:t>Third level</a:t>
            </a:r>
          </a:p>
          <a:p>
            <a:pPr lvl="3"/>
            <a:r>
              <a:rPr lang="en-US">
                <a:sym typeface="Helvetica Neue" charset="0"/>
              </a:rPr>
              <a:t>Fourth level</a:t>
            </a:r>
          </a:p>
          <a:p>
            <a:pPr lvl="4"/>
            <a:r>
              <a:rPr lang="en-US">
                <a:sym typeface="Helvetica Neue" charset="0"/>
              </a:rPr>
              <a:t>Fifth level</a:t>
            </a:r>
          </a:p>
        </p:txBody>
      </p:sp>
    </p:spTree>
  </p:cSld>
  <p:clrMap bg1="lt1" tx1="dk1" bg2="lt2" tx2="dk2" accent1="accent1" accent2="accent2" accent3="accent3" accent4="accent4" accent5="accent5" accent6="accent6" hlink="hlink" folHlink="folHlink"/>
  <p:sldLayoutIdLst>
    <p:sldLayoutId id="2147483744" r:id="rId1"/>
    <p:sldLayoutId id="2147483745" r:id="rId2"/>
    <p:sldLayoutId id="2147483746" r:id="rId3"/>
    <p:sldLayoutId id="2147483747" r:id="rId4"/>
    <p:sldLayoutId id="2147483748" r:id="rId5"/>
    <p:sldLayoutId id="2147483749" r:id="rId6"/>
    <p:sldLayoutId id="2147483750" r:id="rId7"/>
    <p:sldLayoutId id="2147483751" r:id="rId8"/>
    <p:sldLayoutId id="2147483752" r:id="rId9"/>
    <p:sldLayoutId id="2147483753" r:id="rId10"/>
    <p:sldLayoutId id="2147483754" r:id="rId11"/>
  </p:sldLayoutIdLst>
  <p:transition xmlns:p14="http://schemas.microsoft.com/office/powerpoint/2010/main"/>
  <p:txStyles>
    <p:titleStyle>
      <a:lvl1pPr algn="r" rtl="0" eaLnBrk="0" fontAlgn="base" hangingPunct="0">
        <a:spcBef>
          <a:spcPct val="0"/>
        </a:spcBef>
        <a:spcAft>
          <a:spcPct val="0"/>
        </a:spcAft>
        <a:defRPr sz="2600">
          <a:solidFill>
            <a:schemeClr val="tx1"/>
          </a:solidFill>
          <a:latin typeface="+mj-lt"/>
          <a:ea typeface="+mj-ea"/>
          <a:cs typeface="+mj-cs"/>
          <a:sym typeface="Helvetica Neue Light" charset="0"/>
        </a:defRPr>
      </a:lvl1pPr>
      <a:lvl2pPr algn="r" rtl="0" eaLnBrk="0" fontAlgn="base" hangingPunct="0">
        <a:spcBef>
          <a:spcPct val="0"/>
        </a:spcBef>
        <a:spcAft>
          <a:spcPct val="0"/>
        </a:spcAft>
        <a:defRPr sz="2600">
          <a:solidFill>
            <a:schemeClr val="tx1"/>
          </a:solidFill>
          <a:latin typeface="Helvetica Neue Light" charset="0"/>
          <a:ea typeface="ヒラギノ角ゴ ProN W3" charset="0"/>
          <a:cs typeface="ヒラギノ角ゴ ProN W3" charset="0"/>
          <a:sym typeface="Helvetica Neue Light" charset="0"/>
        </a:defRPr>
      </a:lvl2pPr>
      <a:lvl3pPr algn="r" rtl="0" eaLnBrk="0" fontAlgn="base" hangingPunct="0">
        <a:spcBef>
          <a:spcPct val="0"/>
        </a:spcBef>
        <a:spcAft>
          <a:spcPct val="0"/>
        </a:spcAft>
        <a:defRPr sz="2600">
          <a:solidFill>
            <a:schemeClr val="tx1"/>
          </a:solidFill>
          <a:latin typeface="Helvetica Neue Light" charset="0"/>
          <a:ea typeface="ヒラギノ角ゴ ProN W3" charset="0"/>
          <a:cs typeface="ヒラギノ角ゴ ProN W3" charset="0"/>
          <a:sym typeface="Helvetica Neue Light" charset="0"/>
        </a:defRPr>
      </a:lvl3pPr>
      <a:lvl4pPr algn="r" rtl="0" eaLnBrk="0" fontAlgn="base" hangingPunct="0">
        <a:spcBef>
          <a:spcPct val="0"/>
        </a:spcBef>
        <a:spcAft>
          <a:spcPct val="0"/>
        </a:spcAft>
        <a:defRPr sz="2600">
          <a:solidFill>
            <a:schemeClr val="tx1"/>
          </a:solidFill>
          <a:latin typeface="Helvetica Neue Light" charset="0"/>
          <a:ea typeface="ヒラギノ角ゴ ProN W3" charset="0"/>
          <a:cs typeface="ヒラギノ角ゴ ProN W3" charset="0"/>
          <a:sym typeface="Helvetica Neue Light" charset="0"/>
        </a:defRPr>
      </a:lvl4pPr>
      <a:lvl5pPr algn="r" rtl="0" eaLnBrk="0" fontAlgn="base" hangingPunct="0">
        <a:spcBef>
          <a:spcPct val="0"/>
        </a:spcBef>
        <a:spcAft>
          <a:spcPct val="0"/>
        </a:spcAft>
        <a:defRPr sz="2600">
          <a:solidFill>
            <a:schemeClr val="tx1"/>
          </a:solidFill>
          <a:latin typeface="Helvetica Neue Light" charset="0"/>
          <a:ea typeface="ヒラギノ角ゴ ProN W3" charset="0"/>
          <a:cs typeface="ヒラギノ角ゴ ProN W3" charset="0"/>
          <a:sym typeface="Helvetica Neue Light" charset="0"/>
        </a:defRPr>
      </a:lvl5pPr>
      <a:lvl6pPr marL="457200" algn="r" rtl="0" fontAlgn="base">
        <a:spcBef>
          <a:spcPct val="0"/>
        </a:spcBef>
        <a:spcAft>
          <a:spcPct val="0"/>
        </a:spcAft>
        <a:defRPr sz="2600">
          <a:solidFill>
            <a:schemeClr val="tx1"/>
          </a:solidFill>
          <a:latin typeface="Helvetica Neue Light" charset="0"/>
          <a:ea typeface="ヒラギノ角ゴ ProN W3" charset="0"/>
          <a:cs typeface="ヒラギノ角ゴ ProN W3" charset="0"/>
          <a:sym typeface="Helvetica Neue Light" charset="0"/>
        </a:defRPr>
      </a:lvl6pPr>
      <a:lvl7pPr marL="914400" algn="r" rtl="0" fontAlgn="base">
        <a:spcBef>
          <a:spcPct val="0"/>
        </a:spcBef>
        <a:spcAft>
          <a:spcPct val="0"/>
        </a:spcAft>
        <a:defRPr sz="2600">
          <a:solidFill>
            <a:schemeClr val="tx1"/>
          </a:solidFill>
          <a:latin typeface="Helvetica Neue Light" charset="0"/>
          <a:ea typeface="ヒラギノ角ゴ ProN W3" charset="0"/>
          <a:cs typeface="ヒラギノ角ゴ ProN W3" charset="0"/>
          <a:sym typeface="Helvetica Neue Light" charset="0"/>
        </a:defRPr>
      </a:lvl7pPr>
      <a:lvl8pPr marL="1371600" algn="r" rtl="0" fontAlgn="base">
        <a:spcBef>
          <a:spcPct val="0"/>
        </a:spcBef>
        <a:spcAft>
          <a:spcPct val="0"/>
        </a:spcAft>
        <a:defRPr sz="2600">
          <a:solidFill>
            <a:schemeClr val="tx1"/>
          </a:solidFill>
          <a:latin typeface="Helvetica Neue Light" charset="0"/>
          <a:ea typeface="ヒラギノ角ゴ ProN W3" charset="0"/>
          <a:cs typeface="ヒラギノ角ゴ ProN W3" charset="0"/>
          <a:sym typeface="Helvetica Neue Light" charset="0"/>
        </a:defRPr>
      </a:lvl8pPr>
      <a:lvl9pPr marL="1828800" algn="r" rtl="0" fontAlgn="base">
        <a:spcBef>
          <a:spcPct val="0"/>
        </a:spcBef>
        <a:spcAft>
          <a:spcPct val="0"/>
        </a:spcAft>
        <a:defRPr sz="2600">
          <a:solidFill>
            <a:schemeClr val="tx1"/>
          </a:solidFill>
          <a:latin typeface="Helvetica Neue Light" charset="0"/>
          <a:ea typeface="ヒラギノ角ゴ ProN W3" charset="0"/>
          <a:cs typeface="ヒラギノ角ゴ ProN W3" charset="0"/>
          <a:sym typeface="Helvetica Neue Light" charset="0"/>
        </a:defRPr>
      </a:lvl9pPr>
    </p:titleStyle>
    <p:bodyStyle>
      <a:lvl1pPr marL="342900" indent="-342900" algn="l" rtl="0" eaLnBrk="0" fontAlgn="base" hangingPunct="0">
        <a:spcBef>
          <a:spcPct val="0"/>
        </a:spcBef>
        <a:spcAft>
          <a:spcPct val="0"/>
        </a:spcAft>
        <a:defRPr sz="2000">
          <a:solidFill>
            <a:srgbClr val="727272"/>
          </a:solidFill>
          <a:latin typeface="+mn-lt"/>
          <a:ea typeface="+mn-ea"/>
          <a:cs typeface="+mn-cs"/>
          <a:sym typeface="Helvetica Neue" charset="0"/>
        </a:defRPr>
      </a:lvl1pPr>
      <a:lvl2pPr marL="742950" indent="-285750" algn="l" rtl="0" eaLnBrk="0" fontAlgn="base" hangingPunct="0">
        <a:spcBef>
          <a:spcPct val="0"/>
        </a:spcBef>
        <a:spcAft>
          <a:spcPct val="0"/>
        </a:spcAft>
        <a:defRPr sz="2000">
          <a:solidFill>
            <a:srgbClr val="727272"/>
          </a:solidFill>
          <a:latin typeface="+mn-lt"/>
          <a:ea typeface="+mn-ea"/>
          <a:cs typeface="+mn-cs"/>
          <a:sym typeface="Helvetica Neue" charset="0"/>
        </a:defRPr>
      </a:lvl2pPr>
      <a:lvl3pPr marL="1143000" indent="-228600" algn="l" rtl="0" eaLnBrk="0" fontAlgn="base" hangingPunct="0">
        <a:spcBef>
          <a:spcPct val="0"/>
        </a:spcBef>
        <a:spcAft>
          <a:spcPct val="0"/>
        </a:spcAft>
        <a:defRPr sz="2000">
          <a:solidFill>
            <a:srgbClr val="727272"/>
          </a:solidFill>
          <a:latin typeface="+mn-lt"/>
          <a:ea typeface="+mn-ea"/>
          <a:cs typeface="+mn-cs"/>
          <a:sym typeface="Helvetica Neue" charset="0"/>
        </a:defRPr>
      </a:lvl3pPr>
      <a:lvl4pPr marL="1600200" indent="-228600" algn="l" rtl="0" eaLnBrk="0" fontAlgn="base" hangingPunct="0">
        <a:spcBef>
          <a:spcPct val="0"/>
        </a:spcBef>
        <a:spcAft>
          <a:spcPct val="0"/>
        </a:spcAft>
        <a:defRPr sz="2000">
          <a:solidFill>
            <a:srgbClr val="727272"/>
          </a:solidFill>
          <a:latin typeface="+mn-lt"/>
          <a:ea typeface="+mn-ea"/>
          <a:cs typeface="+mn-cs"/>
          <a:sym typeface="Helvetica Neue" charset="0"/>
        </a:defRPr>
      </a:lvl4pPr>
      <a:lvl5pPr marL="2057400" indent="-228600" algn="l" rtl="0" eaLnBrk="0" fontAlgn="base" hangingPunct="0">
        <a:spcBef>
          <a:spcPct val="0"/>
        </a:spcBef>
        <a:spcAft>
          <a:spcPct val="0"/>
        </a:spcAft>
        <a:defRPr sz="2000">
          <a:solidFill>
            <a:srgbClr val="727272"/>
          </a:solidFill>
          <a:latin typeface="+mn-lt"/>
          <a:ea typeface="+mn-ea"/>
          <a:cs typeface="+mn-cs"/>
          <a:sym typeface="Helvetica Neue" charset="0"/>
        </a:defRPr>
      </a:lvl5pPr>
      <a:lvl6pPr marL="457200" algn="l" rtl="0" fontAlgn="base">
        <a:spcBef>
          <a:spcPct val="0"/>
        </a:spcBef>
        <a:spcAft>
          <a:spcPct val="0"/>
        </a:spcAft>
        <a:defRPr sz="2000">
          <a:solidFill>
            <a:srgbClr val="727272"/>
          </a:solidFill>
          <a:latin typeface="+mn-lt"/>
          <a:ea typeface="+mn-ea"/>
          <a:cs typeface="+mn-cs"/>
          <a:sym typeface="Helvetica Neue" charset="0"/>
        </a:defRPr>
      </a:lvl6pPr>
      <a:lvl7pPr marL="914400" algn="l" rtl="0" fontAlgn="base">
        <a:spcBef>
          <a:spcPct val="0"/>
        </a:spcBef>
        <a:spcAft>
          <a:spcPct val="0"/>
        </a:spcAft>
        <a:defRPr sz="2000">
          <a:solidFill>
            <a:srgbClr val="727272"/>
          </a:solidFill>
          <a:latin typeface="+mn-lt"/>
          <a:ea typeface="+mn-ea"/>
          <a:cs typeface="+mn-cs"/>
          <a:sym typeface="Helvetica Neue" charset="0"/>
        </a:defRPr>
      </a:lvl7pPr>
      <a:lvl8pPr marL="1371600" algn="l" rtl="0" fontAlgn="base">
        <a:spcBef>
          <a:spcPct val="0"/>
        </a:spcBef>
        <a:spcAft>
          <a:spcPct val="0"/>
        </a:spcAft>
        <a:defRPr sz="2000">
          <a:solidFill>
            <a:srgbClr val="727272"/>
          </a:solidFill>
          <a:latin typeface="+mn-lt"/>
          <a:ea typeface="+mn-ea"/>
          <a:cs typeface="+mn-cs"/>
          <a:sym typeface="Helvetica Neue" charset="0"/>
        </a:defRPr>
      </a:lvl8pPr>
      <a:lvl9pPr marL="1828800" algn="l" rtl="0" fontAlgn="base">
        <a:spcBef>
          <a:spcPct val="0"/>
        </a:spcBef>
        <a:spcAft>
          <a:spcPct val="0"/>
        </a:spcAft>
        <a:defRPr sz="2000">
          <a:solidFill>
            <a:srgbClr val="727272"/>
          </a:solidFill>
          <a:latin typeface="+mn-lt"/>
          <a:ea typeface="+mn-ea"/>
          <a:cs typeface="+mn-cs"/>
          <a:sym typeface="Helvetica Neue" charset="0"/>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218" name="Rectangle 1"/>
          <p:cNvSpPr>
            <a:spLocks noGrp="1" noChangeArrowheads="1"/>
          </p:cNvSpPr>
          <p:nvPr>
            <p:ph type="body" idx="1"/>
          </p:nvPr>
        </p:nvSpPr>
        <p:spPr bwMode="auto">
          <a:xfrm>
            <a:off x="571500" y="2324100"/>
            <a:ext cx="5080000" cy="656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50800" tIns="50800" rIns="50800" bIns="50800" numCol="1" anchor="t" anchorCtr="0" compatLnSpc="1">
            <a:prstTxWarp prst="textNoShape">
              <a:avLst/>
            </a:prstTxWarp>
          </a:bodyPr>
          <a:lstStyle/>
          <a:p>
            <a:pPr lvl="0"/>
            <a:r>
              <a:rPr lang="en-US">
                <a:sym typeface="Helvetica Neue" charset="0"/>
              </a:rPr>
              <a:t>Click to edit Master text styles</a:t>
            </a:r>
          </a:p>
          <a:p>
            <a:pPr lvl="1"/>
            <a:r>
              <a:rPr lang="en-US">
                <a:sym typeface="Helvetica Neue" charset="0"/>
              </a:rPr>
              <a:t>Second level</a:t>
            </a:r>
          </a:p>
          <a:p>
            <a:pPr lvl="2"/>
            <a:r>
              <a:rPr lang="en-US">
                <a:sym typeface="Helvetica Neue" charset="0"/>
              </a:rPr>
              <a:t>Third level</a:t>
            </a:r>
          </a:p>
          <a:p>
            <a:pPr lvl="3"/>
            <a:r>
              <a:rPr lang="en-US">
                <a:sym typeface="Helvetica Neue" charset="0"/>
              </a:rPr>
              <a:t>Fourth level</a:t>
            </a:r>
          </a:p>
          <a:p>
            <a:pPr lvl="4"/>
            <a:r>
              <a:rPr lang="en-US">
                <a:sym typeface="Helvetica Neue" charset="0"/>
              </a:rPr>
              <a:t>Fifth level</a:t>
            </a:r>
          </a:p>
        </p:txBody>
      </p:sp>
      <p:sp>
        <p:nvSpPr>
          <p:cNvPr id="9219" name="Line 2"/>
          <p:cNvSpPr>
            <a:spLocks noChangeShapeType="1"/>
          </p:cNvSpPr>
          <p:nvPr/>
        </p:nvSpPr>
        <p:spPr bwMode="auto">
          <a:xfrm>
            <a:off x="647700" y="1968500"/>
            <a:ext cx="4876800" cy="0"/>
          </a:xfrm>
          <a:prstGeom prst="line">
            <a:avLst/>
          </a:prstGeom>
          <a:noFill/>
          <a:ln w="12700">
            <a:solidFill>
              <a:srgbClr val="888888"/>
            </a:solidFill>
            <a:miter lim="800000"/>
            <a:headEnd/>
            <a:tailEnd/>
          </a:ln>
          <a:extLst>
            <a:ext uri="{909E8E84-426E-40dd-AFC4-6F175D3DCCD1}">
              <a14:hiddenFill xmlns:a14="http://schemas.microsoft.com/office/drawing/2010/main">
                <a:noFill/>
              </a14:hiddenFill>
            </a:ext>
          </a:extLst>
        </p:spPr>
        <p:txBody>
          <a:bodyPr lIns="0" tIns="0" rIns="0" bIns="0"/>
          <a:lstStyle/>
          <a:p>
            <a:endParaRPr lang="en-US"/>
          </a:p>
        </p:txBody>
      </p:sp>
      <p:sp>
        <p:nvSpPr>
          <p:cNvPr id="9220" name="Rectangle 3"/>
          <p:cNvSpPr>
            <a:spLocks noGrp="1" noChangeArrowheads="1"/>
          </p:cNvSpPr>
          <p:nvPr>
            <p:ph type="title"/>
          </p:nvPr>
        </p:nvSpPr>
        <p:spPr bwMode="auto">
          <a:xfrm>
            <a:off x="571500" y="330200"/>
            <a:ext cx="5080000" cy="139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50800" tIns="50800" rIns="50800" bIns="50800" numCol="1" anchor="b" anchorCtr="0" compatLnSpc="1">
            <a:prstTxWarp prst="textNoShape">
              <a:avLst/>
            </a:prstTxWarp>
          </a:bodyPr>
          <a:lstStyle/>
          <a:p>
            <a:pPr lvl="0"/>
            <a:r>
              <a:rPr lang="en-US">
                <a:sym typeface="Helvetica Neue Light" charset="0"/>
              </a:rPr>
              <a:t>Click to edit Master title style</a:t>
            </a:r>
          </a:p>
        </p:txBody>
      </p:sp>
    </p:spTree>
  </p:cSld>
  <p:clrMap bg1="lt1" tx1="dk1" bg2="lt2" tx2="dk2" accent1="accent1" accent2="accent2" accent3="accent3" accent4="accent4" accent5="accent5" accent6="accent6" hlink="hlink" folHlink="folHlink"/>
  <p:sldLayoutIdLst>
    <p:sldLayoutId id="2147483755" r:id="rId1"/>
    <p:sldLayoutId id="2147483756" r:id="rId2"/>
    <p:sldLayoutId id="2147483757" r:id="rId3"/>
    <p:sldLayoutId id="2147483758" r:id="rId4"/>
    <p:sldLayoutId id="2147483759" r:id="rId5"/>
    <p:sldLayoutId id="2147483760" r:id="rId6"/>
    <p:sldLayoutId id="2147483761" r:id="rId7"/>
    <p:sldLayoutId id="2147483762" r:id="rId8"/>
    <p:sldLayoutId id="2147483763" r:id="rId9"/>
    <p:sldLayoutId id="2147483764" r:id="rId10"/>
    <p:sldLayoutId id="2147483765" r:id="rId11"/>
  </p:sldLayoutIdLst>
  <p:transition xmlns:p14="http://schemas.microsoft.com/office/powerpoint/2010/main"/>
  <p:txStyles>
    <p:titleStyle>
      <a:lvl1pPr algn="l" rtl="0" eaLnBrk="0" fontAlgn="base" hangingPunct="0">
        <a:spcBef>
          <a:spcPct val="0"/>
        </a:spcBef>
        <a:spcAft>
          <a:spcPct val="0"/>
        </a:spcAft>
        <a:defRPr sz="4200">
          <a:solidFill>
            <a:schemeClr val="tx1"/>
          </a:solidFill>
          <a:latin typeface="+mj-lt"/>
          <a:ea typeface="+mj-ea"/>
          <a:cs typeface="+mj-cs"/>
          <a:sym typeface="Helvetica Neue Light" charset="0"/>
        </a:defRPr>
      </a:lvl1pPr>
      <a:lvl2pPr algn="l" rtl="0" eaLnBrk="0" fontAlgn="base" hangingPunct="0">
        <a:spcBef>
          <a:spcPct val="0"/>
        </a:spcBef>
        <a:spcAft>
          <a:spcPct val="0"/>
        </a:spcAft>
        <a:defRPr sz="4200">
          <a:solidFill>
            <a:schemeClr val="tx1"/>
          </a:solidFill>
          <a:latin typeface="Helvetica Neue Light" charset="0"/>
          <a:ea typeface="ヒラギノ角ゴ ProN W3" charset="0"/>
          <a:cs typeface="ヒラギノ角ゴ ProN W3" charset="0"/>
          <a:sym typeface="Helvetica Neue Light" charset="0"/>
        </a:defRPr>
      </a:lvl2pPr>
      <a:lvl3pPr algn="l" rtl="0" eaLnBrk="0" fontAlgn="base" hangingPunct="0">
        <a:spcBef>
          <a:spcPct val="0"/>
        </a:spcBef>
        <a:spcAft>
          <a:spcPct val="0"/>
        </a:spcAft>
        <a:defRPr sz="4200">
          <a:solidFill>
            <a:schemeClr val="tx1"/>
          </a:solidFill>
          <a:latin typeface="Helvetica Neue Light" charset="0"/>
          <a:ea typeface="ヒラギノ角ゴ ProN W3" charset="0"/>
          <a:cs typeface="ヒラギノ角ゴ ProN W3" charset="0"/>
          <a:sym typeface="Helvetica Neue Light" charset="0"/>
        </a:defRPr>
      </a:lvl3pPr>
      <a:lvl4pPr algn="l" rtl="0" eaLnBrk="0" fontAlgn="base" hangingPunct="0">
        <a:spcBef>
          <a:spcPct val="0"/>
        </a:spcBef>
        <a:spcAft>
          <a:spcPct val="0"/>
        </a:spcAft>
        <a:defRPr sz="4200">
          <a:solidFill>
            <a:schemeClr val="tx1"/>
          </a:solidFill>
          <a:latin typeface="Helvetica Neue Light" charset="0"/>
          <a:ea typeface="ヒラギノ角ゴ ProN W3" charset="0"/>
          <a:cs typeface="ヒラギノ角ゴ ProN W3" charset="0"/>
          <a:sym typeface="Helvetica Neue Light" charset="0"/>
        </a:defRPr>
      </a:lvl4pPr>
      <a:lvl5pPr algn="l" rtl="0" eaLnBrk="0" fontAlgn="base" hangingPunct="0">
        <a:spcBef>
          <a:spcPct val="0"/>
        </a:spcBef>
        <a:spcAft>
          <a:spcPct val="0"/>
        </a:spcAft>
        <a:defRPr sz="4200">
          <a:solidFill>
            <a:schemeClr val="tx1"/>
          </a:solidFill>
          <a:latin typeface="Helvetica Neue Light" charset="0"/>
          <a:ea typeface="ヒラギノ角ゴ ProN W3" charset="0"/>
          <a:cs typeface="ヒラギノ角ゴ ProN W3" charset="0"/>
          <a:sym typeface="Helvetica Neue Light" charset="0"/>
        </a:defRPr>
      </a:lvl5pPr>
      <a:lvl6pPr marL="457200" algn="l" rtl="0" fontAlgn="base">
        <a:spcBef>
          <a:spcPct val="0"/>
        </a:spcBef>
        <a:spcAft>
          <a:spcPct val="0"/>
        </a:spcAft>
        <a:defRPr sz="4200">
          <a:solidFill>
            <a:schemeClr val="tx1"/>
          </a:solidFill>
          <a:latin typeface="Helvetica Neue Light" charset="0"/>
          <a:ea typeface="ヒラギノ角ゴ ProN W3" charset="0"/>
          <a:cs typeface="ヒラギノ角ゴ ProN W3" charset="0"/>
          <a:sym typeface="Helvetica Neue Light" charset="0"/>
        </a:defRPr>
      </a:lvl6pPr>
      <a:lvl7pPr marL="914400" algn="l" rtl="0" fontAlgn="base">
        <a:spcBef>
          <a:spcPct val="0"/>
        </a:spcBef>
        <a:spcAft>
          <a:spcPct val="0"/>
        </a:spcAft>
        <a:defRPr sz="4200">
          <a:solidFill>
            <a:schemeClr val="tx1"/>
          </a:solidFill>
          <a:latin typeface="Helvetica Neue Light" charset="0"/>
          <a:ea typeface="ヒラギノ角ゴ ProN W3" charset="0"/>
          <a:cs typeface="ヒラギノ角ゴ ProN W3" charset="0"/>
          <a:sym typeface="Helvetica Neue Light" charset="0"/>
        </a:defRPr>
      </a:lvl7pPr>
      <a:lvl8pPr marL="1371600" algn="l" rtl="0" fontAlgn="base">
        <a:spcBef>
          <a:spcPct val="0"/>
        </a:spcBef>
        <a:spcAft>
          <a:spcPct val="0"/>
        </a:spcAft>
        <a:defRPr sz="4200">
          <a:solidFill>
            <a:schemeClr val="tx1"/>
          </a:solidFill>
          <a:latin typeface="Helvetica Neue Light" charset="0"/>
          <a:ea typeface="ヒラギノ角ゴ ProN W3" charset="0"/>
          <a:cs typeface="ヒラギノ角ゴ ProN W3" charset="0"/>
          <a:sym typeface="Helvetica Neue Light" charset="0"/>
        </a:defRPr>
      </a:lvl8pPr>
      <a:lvl9pPr marL="1828800" algn="l" rtl="0" fontAlgn="base">
        <a:spcBef>
          <a:spcPct val="0"/>
        </a:spcBef>
        <a:spcAft>
          <a:spcPct val="0"/>
        </a:spcAft>
        <a:defRPr sz="4200">
          <a:solidFill>
            <a:schemeClr val="tx1"/>
          </a:solidFill>
          <a:latin typeface="Helvetica Neue Light" charset="0"/>
          <a:ea typeface="ヒラギノ角ゴ ProN W3" charset="0"/>
          <a:cs typeface="ヒラギノ角ゴ ProN W3" charset="0"/>
          <a:sym typeface="Helvetica Neue Light" charset="0"/>
        </a:defRPr>
      </a:lvl9pPr>
    </p:titleStyle>
    <p:bodyStyle>
      <a:lvl1pPr marL="266700" indent="-266700" algn="l" rtl="0" eaLnBrk="0" fontAlgn="base" hangingPunct="0">
        <a:spcBef>
          <a:spcPts val="4800"/>
        </a:spcBef>
        <a:spcAft>
          <a:spcPct val="0"/>
        </a:spcAft>
        <a:buClr>
          <a:srgbClr val="606060"/>
        </a:buClr>
        <a:buSzPct val="100000"/>
        <a:buFont typeface="Helvetica Neue" charset="0"/>
        <a:buChar char="•"/>
        <a:defRPr sz="2600">
          <a:solidFill>
            <a:srgbClr val="606060"/>
          </a:solidFill>
          <a:latin typeface="+mn-lt"/>
          <a:ea typeface="+mn-ea"/>
          <a:cs typeface="+mn-cs"/>
          <a:sym typeface="Helvetica Neue" charset="0"/>
        </a:defRPr>
      </a:lvl1pPr>
      <a:lvl2pPr marL="660400" indent="-266700" algn="l" rtl="0" eaLnBrk="0" fontAlgn="base" hangingPunct="0">
        <a:spcBef>
          <a:spcPts val="4800"/>
        </a:spcBef>
        <a:spcAft>
          <a:spcPct val="0"/>
        </a:spcAft>
        <a:buClr>
          <a:srgbClr val="606060"/>
        </a:buClr>
        <a:buSzPct val="100000"/>
        <a:buFont typeface="Helvetica Neue" charset="0"/>
        <a:buChar char="•"/>
        <a:defRPr sz="2600">
          <a:solidFill>
            <a:srgbClr val="606060"/>
          </a:solidFill>
          <a:latin typeface="+mn-lt"/>
          <a:ea typeface="+mn-ea"/>
          <a:cs typeface="+mn-cs"/>
          <a:sym typeface="Helvetica Neue" charset="0"/>
        </a:defRPr>
      </a:lvl2pPr>
      <a:lvl3pPr marL="1104900" indent="-266700" algn="l" rtl="0" eaLnBrk="0" fontAlgn="base" hangingPunct="0">
        <a:spcBef>
          <a:spcPts val="4800"/>
        </a:spcBef>
        <a:spcAft>
          <a:spcPct val="0"/>
        </a:spcAft>
        <a:buClr>
          <a:srgbClr val="606060"/>
        </a:buClr>
        <a:buSzPct val="100000"/>
        <a:buFont typeface="Helvetica Neue" charset="0"/>
        <a:buChar char="•"/>
        <a:defRPr sz="2600">
          <a:solidFill>
            <a:srgbClr val="606060"/>
          </a:solidFill>
          <a:latin typeface="+mn-lt"/>
          <a:ea typeface="+mn-ea"/>
          <a:cs typeface="+mn-cs"/>
          <a:sym typeface="Helvetica Neue" charset="0"/>
        </a:defRPr>
      </a:lvl3pPr>
      <a:lvl4pPr marL="1549400" indent="-266700" algn="l" rtl="0" eaLnBrk="0" fontAlgn="base" hangingPunct="0">
        <a:spcBef>
          <a:spcPts val="4800"/>
        </a:spcBef>
        <a:spcAft>
          <a:spcPct val="0"/>
        </a:spcAft>
        <a:buClr>
          <a:srgbClr val="606060"/>
        </a:buClr>
        <a:buSzPct val="100000"/>
        <a:buFont typeface="Helvetica Neue" charset="0"/>
        <a:buChar char="•"/>
        <a:defRPr sz="2600">
          <a:solidFill>
            <a:srgbClr val="606060"/>
          </a:solidFill>
          <a:latin typeface="+mn-lt"/>
          <a:ea typeface="+mn-ea"/>
          <a:cs typeface="+mn-cs"/>
          <a:sym typeface="Helvetica Neue" charset="0"/>
        </a:defRPr>
      </a:lvl4pPr>
      <a:lvl5pPr marL="1993900" indent="-266700" algn="l" rtl="0" eaLnBrk="0" fontAlgn="base" hangingPunct="0">
        <a:spcBef>
          <a:spcPts val="4800"/>
        </a:spcBef>
        <a:spcAft>
          <a:spcPct val="0"/>
        </a:spcAft>
        <a:buClr>
          <a:srgbClr val="606060"/>
        </a:buClr>
        <a:buSzPct val="100000"/>
        <a:buFont typeface="Helvetica Neue" charset="0"/>
        <a:buChar char="•"/>
        <a:defRPr sz="2600">
          <a:solidFill>
            <a:srgbClr val="606060"/>
          </a:solidFill>
          <a:latin typeface="+mn-lt"/>
          <a:ea typeface="+mn-ea"/>
          <a:cs typeface="+mn-cs"/>
          <a:sym typeface="Helvetica Neue" charset="0"/>
        </a:defRPr>
      </a:lvl5pPr>
      <a:lvl6pPr marL="2451100" indent="-266700" algn="l" rtl="0" fontAlgn="base">
        <a:spcBef>
          <a:spcPts val="4800"/>
        </a:spcBef>
        <a:spcAft>
          <a:spcPct val="0"/>
        </a:spcAft>
        <a:buClr>
          <a:srgbClr val="606060"/>
        </a:buClr>
        <a:buSzPct val="100000"/>
        <a:buFont typeface="Helvetica Neue" charset="0"/>
        <a:buChar char="•"/>
        <a:defRPr sz="2600">
          <a:solidFill>
            <a:srgbClr val="606060"/>
          </a:solidFill>
          <a:latin typeface="+mn-lt"/>
          <a:ea typeface="+mn-ea"/>
          <a:cs typeface="+mn-cs"/>
          <a:sym typeface="Helvetica Neue" charset="0"/>
        </a:defRPr>
      </a:lvl6pPr>
      <a:lvl7pPr marL="2908300" indent="-266700" algn="l" rtl="0" fontAlgn="base">
        <a:spcBef>
          <a:spcPts val="4800"/>
        </a:spcBef>
        <a:spcAft>
          <a:spcPct val="0"/>
        </a:spcAft>
        <a:buClr>
          <a:srgbClr val="606060"/>
        </a:buClr>
        <a:buSzPct val="100000"/>
        <a:buFont typeface="Helvetica Neue" charset="0"/>
        <a:buChar char="•"/>
        <a:defRPr sz="2600">
          <a:solidFill>
            <a:srgbClr val="606060"/>
          </a:solidFill>
          <a:latin typeface="+mn-lt"/>
          <a:ea typeface="+mn-ea"/>
          <a:cs typeface="+mn-cs"/>
          <a:sym typeface="Helvetica Neue" charset="0"/>
        </a:defRPr>
      </a:lvl7pPr>
      <a:lvl8pPr marL="3365500" indent="-266700" algn="l" rtl="0" fontAlgn="base">
        <a:spcBef>
          <a:spcPts val="4800"/>
        </a:spcBef>
        <a:spcAft>
          <a:spcPct val="0"/>
        </a:spcAft>
        <a:buClr>
          <a:srgbClr val="606060"/>
        </a:buClr>
        <a:buSzPct val="100000"/>
        <a:buFont typeface="Helvetica Neue" charset="0"/>
        <a:buChar char="•"/>
        <a:defRPr sz="2600">
          <a:solidFill>
            <a:srgbClr val="606060"/>
          </a:solidFill>
          <a:latin typeface="+mn-lt"/>
          <a:ea typeface="+mn-ea"/>
          <a:cs typeface="+mn-cs"/>
          <a:sym typeface="Helvetica Neue" charset="0"/>
        </a:defRPr>
      </a:lvl8pPr>
      <a:lvl9pPr marL="3822700" indent="-266700" algn="l" rtl="0" fontAlgn="base">
        <a:spcBef>
          <a:spcPts val="4800"/>
        </a:spcBef>
        <a:spcAft>
          <a:spcPct val="0"/>
        </a:spcAft>
        <a:buClr>
          <a:srgbClr val="606060"/>
        </a:buClr>
        <a:buSzPct val="100000"/>
        <a:buFont typeface="Helvetica Neue" charset="0"/>
        <a:buChar char="•"/>
        <a:defRPr sz="2600">
          <a:solidFill>
            <a:srgbClr val="606060"/>
          </a:solidFill>
          <a:latin typeface="+mn-lt"/>
          <a:ea typeface="+mn-ea"/>
          <a:cs typeface="+mn-cs"/>
          <a:sym typeface="Helvetica Neue" charset="0"/>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image" Target="../media/image3.png"/><Relationship Id="rId1" Type="http://schemas.openxmlformats.org/officeDocument/2006/relationships/slideLayout" Target="../slideLayouts/slideLayout2.xml"/><Relationship Id="rId2" Type="http://schemas.openxmlformats.org/officeDocument/2006/relationships/notesSlide" Target="../notesSlides/notesSlide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4" Type="http://schemas.openxmlformats.org/officeDocument/2006/relationships/image" Target="../media/image5.jpeg"/><Relationship Id="rId5" Type="http://schemas.openxmlformats.org/officeDocument/2006/relationships/image" Target="../media/image6.jpeg"/><Relationship Id="rId6" Type="http://schemas.openxmlformats.org/officeDocument/2006/relationships/image" Target="../media/image7.jpeg"/><Relationship Id="rId7" Type="http://schemas.openxmlformats.org/officeDocument/2006/relationships/image" Target="../media/image8.emf"/><Relationship Id="rId1" Type="http://schemas.openxmlformats.org/officeDocument/2006/relationships/slideLayout" Target="../slideLayouts/slideLayout13.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3" Type="http://schemas.openxmlformats.org/officeDocument/2006/relationships/image" Target="../media/image9.emf"/><Relationship Id="rId4" Type="http://schemas.openxmlformats.org/officeDocument/2006/relationships/image" Target="../media/image10.emf"/><Relationship Id="rId5" Type="http://schemas.openxmlformats.org/officeDocument/2006/relationships/image" Target="../media/image11.emf"/><Relationship Id="rId6" Type="http://schemas.openxmlformats.org/officeDocument/2006/relationships/image" Target="../media/image12.emf"/><Relationship Id="rId7" Type="http://schemas.openxmlformats.org/officeDocument/2006/relationships/image" Target="../media/image13.emf"/><Relationship Id="rId1" Type="http://schemas.openxmlformats.org/officeDocument/2006/relationships/slideLayout" Target="../slideLayouts/slideLayout13.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3" Type="http://schemas.openxmlformats.org/officeDocument/2006/relationships/hyperlink" Target="http://science.nasa.gov/earth-science/earth-science-data/data-information-policy/" TargetMode="External"/><Relationship Id="rId4" Type="http://schemas.openxmlformats.org/officeDocument/2006/relationships/hyperlink" Target="http://www.nsf.gov/bfa/dias/policy/dmpfaqs.jsp" TargetMode="External"/><Relationship Id="rId5" Type="http://schemas.openxmlformats.org/officeDocument/2006/relationships/hyperlink" Target="http://www.corporateservices.noaa.gov/ames/administrative_orders/chapter_212/212-15.html" TargetMode="External"/><Relationship Id="rId6" Type="http://schemas.openxmlformats.org/officeDocument/2006/relationships/hyperlink" Target="https://nccwsc.usgs.gov/?q=content/data-policies-and-guidance" TargetMode="External"/><Relationship Id="rId7" Type="http://schemas.openxmlformats.org/officeDocument/2006/relationships/hyperlink" Target="http://grants1.nih.gov/grants/policy/data_sharing/data_sharing_guidance.htm" TargetMode="External"/><Relationship Id="rId1" Type="http://schemas.openxmlformats.org/officeDocument/2006/relationships/slideLayout" Target="../slideLayouts/slideLayout13.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Rectangle 1"/>
          <p:cNvSpPr>
            <a:spLocks noGrp="1" noChangeArrowheads="1"/>
          </p:cNvSpPr>
          <p:nvPr>
            <p:ph type="title"/>
          </p:nvPr>
        </p:nvSpPr>
        <p:spPr>
          <a:xfrm>
            <a:off x="571500" y="1346200"/>
            <a:ext cx="11861800" cy="3175000"/>
          </a:xfrm>
        </p:spPr>
        <p:txBody>
          <a:bodyPr/>
          <a:lstStyle/>
          <a:p>
            <a:pPr eaLnBrk="1" hangingPunct="1"/>
            <a:r>
              <a:rPr lang="en-US" sz="4800" b="1" dirty="0">
                <a:latin typeface="Helvetica Neue Light" charset="0"/>
                <a:ea typeface="ヒラギノ角ゴ ProN W3" charset="0"/>
                <a:cs typeface="ヒラギノ角ゴ ProN W3" charset="0"/>
              </a:rPr>
              <a:t>Elements of a Data Management Plan: </a:t>
            </a:r>
            <a:r>
              <a:rPr lang="en-US" sz="4800" dirty="0">
                <a:latin typeface="Helvetica Neue Light" charset="0"/>
                <a:ea typeface="ヒラギノ角ゴ ProN W3" charset="0"/>
                <a:cs typeface="ヒラギノ角ゴ ProN W3" charset="0"/>
              </a:rPr>
              <a:t/>
            </a:r>
            <a:br>
              <a:rPr lang="en-US" sz="4800" dirty="0">
                <a:latin typeface="Helvetica Neue Light" charset="0"/>
                <a:ea typeface="ヒラギノ角ゴ ProN W3" charset="0"/>
                <a:cs typeface="ヒラギノ角ゴ ProN W3" charset="0"/>
              </a:rPr>
            </a:br>
            <a:r>
              <a:rPr lang="en-US" sz="4800" dirty="0" smtClean="0">
                <a:latin typeface="Helvetica Neue Light" charset="0"/>
                <a:ea typeface="ヒラギノ角ゴ ProN W3" charset="0"/>
                <a:cs typeface="ヒラギノ角ゴ ProN W3" charset="0"/>
              </a:rPr>
              <a:t>Identifying </a:t>
            </a:r>
            <a:r>
              <a:rPr lang="en-US" sz="4800" dirty="0">
                <a:latin typeface="Helvetica Neue Light" charset="0"/>
                <a:ea typeface="ヒラギノ角ゴ ProN W3" charset="0"/>
                <a:cs typeface="ヒラギノ角ゴ ProN W3" charset="0"/>
              </a:rPr>
              <a:t>the materials to be created</a:t>
            </a:r>
            <a:endParaRPr lang="en-US" dirty="0">
              <a:latin typeface="Helvetica Neue Light" charset="0"/>
              <a:ea typeface="ヒラギノ角ゴ ProN W3" charset="0"/>
              <a:cs typeface="ヒラギノ角ゴ ProN W3" charset="0"/>
            </a:endParaRPr>
          </a:p>
        </p:txBody>
      </p:sp>
      <p:sp>
        <p:nvSpPr>
          <p:cNvPr id="21506" name="Rectangle 2"/>
          <p:cNvSpPr>
            <a:spLocks noGrp="1" noChangeArrowheads="1"/>
          </p:cNvSpPr>
          <p:nvPr>
            <p:ph type="body" idx="1"/>
          </p:nvPr>
        </p:nvSpPr>
        <p:spPr>
          <a:xfrm>
            <a:off x="584200" y="4953000"/>
            <a:ext cx="5918200" cy="3175000"/>
          </a:xfrm>
        </p:spPr>
        <p:txBody>
          <a:bodyPr/>
          <a:lstStyle/>
          <a:p>
            <a:pPr marL="0" indent="0" eaLnBrk="1" hangingPunct="1"/>
            <a:r>
              <a:rPr lang="en-US" sz="2400">
                <a:latin typeface="Helvetica Neue" charset="0"/>
                <a:ea typeface="ヒラギノ角ゴ ProN W3" charset="0"/>
                <a:cs typeface="ヒラギノ角ゴ ProN W3" charset="0"/>
              </a:rPr>
              <a:t>Ruth Duerr</a:t>
            </a:r>
          </a:p>
          <a:p>
            <a:pPr marL="0" indent="0" eaLnBrk="1" hangingPunct="1"/>
            <a:r>
              <a:rPr lang="en-US" sz="2400">
                <a:latin typeface="Helvetica Neue" charset="0"/>
                <a:ea typeface="ヒラギノ角ゴ ProN W3" charset="0"/>
                <a:cs typeface="ヒラギノ角ゴ ProN W3" charset="0"/>
              </a:rPr>
              <a:t>National Snow and Ice Data Center</a:t>
            </a:r>
          </a:p>
        </p:txBody>
      </p:sp>
      <p:sp>
        <p:nvSpPr>
          <p:cNvPr id="21509" name="Rectangle 2"/>
          <p:cNvSpPr txBox="1">
            <a:spLocks noChangeArrowheads="1"/>
          </p:cNvSpPr>
          <p:nvPr/>
        </p:nvSpPr>
        <p:spPr bwMode="auto">
          <a:xfrm>
            <a:off x="6654800" y="4953000"/>
            <a:ext cx="5918200" cy="317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lIns="50800" tIns="50800" rIns="50800" bIns="50800"/>
          <a:lstStyle>
            <a:lvl1pPr eaLnBrk="0" hangingPunct="0">
              <a:defRPr sz="2200">
                <a:solidFill>
                  <a:srgbClr val="000000"/>
                </a:solidFill>
                <a:latin typeface="Helvetica Neue Light" charset="0"/>
                <a:ea typeface="ヒラギノ角ゴ ProN W3" charset="0"/>
                <a:cs typeface="ヒラギノ角ゴ ProN W3" charset="0"/>
                <a:sym typeface="Helvetica Neue Light" charset="0"/>
              </a:defRPr>
            </a:lvl1pPr>
            <a:lvl2pPr marL="742950" indent="-285750" eaLnBrk="0" hangingPunct="0">
              <a:defRPr sz="2200">
                <a:solidFill>
                  <a:srgbClr val="000000"/>
                </a:solidFill>
                <a:latin typeface="Helvetica Neue Light" charset="0"/>
                <a:ea typeface="ヒラギノ角ゴ ProN W3" charset="0"/>
                <a:cs typeface="ヒラギノ角ゴ ProN W3" charset="0"/>
                <a:sym typeface="Helvetica Neue Light" charset="0"/>
              </a:defRPr>
            </a:lvl2pPr>
            <a:lvl3pPr marL="1143000" indent="-228600" eaLnBrk="0" hangingPunct="0">
              <a:defRPr sz="2200">
                <a:solidFill>
                  <a:srgbClr val="000000"/>
                </a:solidFill>
                <a:latin typeface="Helvetica Neue Light" charset="0"/>
                <a:ea typeface="ヒラギノ角ゴ ProN W3" charset="0"/>
                <a:cs typeface="ヒラギノ角ゴ ProN W3" charset="0"/>
                <a:sym typeface="Helvetica Neue Light" charset="0"/>
              </a:defRPr>
            </a:lvl3pPr>
            <a:lvl4pPr marL="1600200" indent="-228600" eaLnBrk="0" hangingPunct="0">
              <a:defRPr sz="2200">
                <a:solidFill>
                  <a:srgbClr val="000000"/>
                </a:solidFill>
                <a:latin typeface="Helvetica Neue Light" charset="0"/>
                <a:ea typeface="ヒラギノ角ゴ ProN W3" charset="0"/>
                <a:cs typeface="ヒラギノ角ゴ ProN W3" charset="0"/>
                <a:sym typeface="Helvetica Neue Light" charset="0"/>
              </a:defRPr>
            </a:lvl4pPr>
            <a:lvl5pPr marL="2057400" indent="-228600" eaLnBrk="0" hangingPunct="0">
              <a:defRPr sz="2200">
                <a:solidFill>
                  <a:srgbClr val="000000"/>
                </a:solidFill>
                <a:latin typeface="Helvetica Neue Light" charset="0"/>
                <a:ea typeface="ヒラギノ角ゴ ProN W3" charset="0"/>
                <a:cs typeface="ヒラギノ角ゴ ProN W3" charset="0"/>
                <a:sym typeface="Helvetica Neue Light" charset="0"/>
              </a:defRPr>
            </a:lvl5pPr>
            <a:lvl6pPr marL="2514600" indent="-228600" algn="ctr" eaLnBrk="0" fontAlgn="base" hangingPunct="0">
              <a:spcBef>
                <a:spcPct val="0"/>
              </a:spcBef>
              <a:spcAft>
                <a:spcPct val="0"/>
              </a:spcAft>
              <a:defRPr sz="2200">
                <a:solidFill>
                  <a:srgbClr val="000000"/>
                </a:solidFill>
                <a:latin typeface="Helvetica Neue Light" charset="0"/>
                <a:ea typeface="ヒラギノ角ゴ ProN W3" charset="0"/>
                <a:cs typeface="ヒラギノ角ゴ ProN W3" charset="0"/>
                <a:sym typeface="Helvetica Neue Light" charset="0"/>
              </a:defRPr>
            </a:lvl6pPr>
            <a:lvl7pPr marL="2971800" indent="-228600" algn="ctr" eaLnBrk="0" fontAlgn="base" hangingPunct="0">
              <a:spcBef>
                <a:spcPct val="0"/>
              </a:spcBef>
              <a:spcAft>
                <a:spcPct val="0"/>
              </a:spcAft>
              <a:defRPr sz="2200">
                <a:solidFill>
                  <a:srgbClr val="000000"/>
                </a:solidFill>
                <a:latin typeface="Helvetica Neue Light" charset="0"/>
                <a:ea typeface="ヒラギノ角ゴ ProN W3" charset="0"/>
                <a:cs typeface="ヒラギノ角ゴ ProN W3" charset="0"/>
                <a:sym typeface="Helvetica Neue Light" charset="0"/>
              </a:defRPr>
            </a:lvl7pPr>
            <a:lvl8pPr marL="3429000" indent="-228600" algn="ctr" eaLnBrk="0" fontAlgn="base" hangingPunct="0">
              <a:spcBef>
                <a:spcPct val="0"/>
              </a:spcBef>
              <a:spcAft>
                <a:spcPct val="0"/>
              </a:spcAft>
              <a:defRPr sz="2200">
                <a:solidFill>
                  <a:srgbClr val="000000"/>
                </a:solidFill>
                <a:latin typeface="Helvetica Neue Light" charset="0"/>
                <a:ea typeface="ヒラギノ角ゴ ProN W3" charset="0"/>
                <a:cs typeface="ヒラギノ角ゴ ProN W3" charset="0"/>
                <a:sym typeface="Helvetica Neue Light" charset="0"/>
              </a:defRPr>
            </a:lvl8pPr>
            <a:lvl9pPr marL="3886200" indent="-228600" algn="ctr" eaLnBrk="0" fontAlgn="base" hangingPunct="0">
              <a:spcBef>
                <a:spcPct val="0"/>
              </a:spcBef>
              <a:spcAft>
                <a:spcPct val="0"/>
              </a:spcAft>
              <a:defRPr sz="2200">
                <a:solidFill>
                  <a:srgbClr val="000000"/>
                </a:solidFill>
                <a:latin typeface="Helvetica Neue Light" charset="0"/>
                <a:ea typeface="ヒラギノ角ゴ ProN W3" charset="0"/>
                <a:cs typeface="ヒラギノ角ゴ ProN W3" charset="0"/>
                <a:sym typeface="Helvetica Neue Light" charset="0"/>
              </a:defRPr>
            </a:lvl9pPr>
          </a:lstStyle>
          <a:p>
            <a:pPr algn="r" eaLnBrk="1" hangingPunct="1"/>
            <a:r>
              <a:rPr lang="en-US" sz="2400">
                <a:solidFill>
                  <a:srgbClr val="606060"/>
                </a:solidFill>
                <a:latin typeface="Helvetica Neue" charset="0"/>
                <a:sym typeface="Helvetica Neue" charset="0"/>
              </a:rPr>
              <a:t>Version 0.1.0</a:t>
            </a:r>
          </a:p>
          <a:p>
            <a:pPr algn="r" eaLnBrk="1" hangingPunct="1"/>
            <a:r>
              <a:rPr lang="en-US" sz="2400">
                <a:solidFill>
                  <a:srgbClr val="606060"/>
                </a:solidFill>
                <a:latin typeface="Helvetica Neue" charset="0"/>
                <a:sym typeface="Helvetica Neue" charset="0"/>
              </a:rPr>
              <a:t>Review Date</a:t>
            </a:r>
          </a:p>
        </p:txBody>
      </p:sp>
      <p:sp>
        <p:nvSpPr>
          <p:cNvPr id="7" name="Rectangle 8"/>
          <p:cNvSpPr>
            <a:spLocks noChangeArrowheads="1"/>
          </p:cNvSpPr>
          <p:nvPr/>
        </p:nvSpPr>
        <p:spPr bwMode="auto">
          <a:xfrm>
            <a:off x="635000" y="533400"/>
            <a:ext cx="476885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l"/>
            <a:r>
              <a:rPr lang="en-US" sz="2400" b="1" dirty="0"/>
              <a:t>Section: Data Management Plans </a:t>
            </a:r>
          </a:p>
        </p:txBody>
      </p:sp>
      <p:pic>
        <p:nvPicPr>
          <p:cNvPr id="8" name="Picture 6" descr="image.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01650" y="7772400"/>
            <a:ext cx="1657350" cy="16573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pic>
        <p:nvPicPr>
          <p:cNvPr id="9" name="Picture 1" descr="DC-FullColor-01.png"/>
          <p:cNvPicPr>
            <a:picLocks noChangeAspect="1"/>
          </p:cNvPicPr>
          <p:nvPr/>
        </p:nvPicPr>
        <p:blipFill>
          <a:blip r:embed="rId4">
            <a:extLst>
              <a:ext uri="{28A0092B-C50C-407E-A947-70E740481C1C}">
                <a14:useLocalDpi xmlns:a14="http://schemas.microsoft.com/office/drawing/2010/main" val="0"/>
              </a:ext>
            </a:extLst>
          </a:blip>
          <a:srcRect l="14297" t="37932" r="12846" b="44067"/>
          <a:stretch>
            <a:fillRect/>
          </a:stretch>
        </p:blipFill>
        <p:spPr bwMode="auto">
          <a:xfrm>
            <a:off x="2439988" y="8077200"/>
            <a:ext cx="4672012"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Title 1"/>
          <p:cNvSpPr>
            <a:spLocks noGrp="1"/>
          </p:cNvSpPr>
          <p:nvPr>
            <p:ph type="title"/>
          </p:nvPr>
        </p:nvSpPr>
        <p:spPr/>
        <p:txBody>
          <a:bodyPr/>
          <a:lstStyle/>
          <a:p>
            <a:r>
              <a:rPr lang="en-US">
                <a:latin typeface="Helvetica Neue Light" charset="0"/>
                <a:ea typeface="ヒラギノ角ゴ ProN W3" charset="0"/>
                <a:cs typeface="ヒラギノ角ゴ ProN W3" charset="0"/>
              </a:rPr>
              <a:t>Overview</a:t>
            </a:r>
          </a:p>
        </p:txBody>
      </p:sp>
      <p:sp>
        <p:nvSpPr>
          <p:cNvPr id="23554" name="Content Placeholder 2"/>
          <p:cNvSpPr>
            <a:spLocks noGrp="1"/>
          </p:cNvSpPr>
          <p:nvPr>
            <p:ph idx="1"/>
          </p:nvPr>
        </p:nvSpPr>
        <p:spPr>
          <a:xfrm>
            <a:off x="571500" y="3429000"/>
            <a:ext cx="11861800" cy="2552700"/>
          </a:xfrm>
        </p:spPr>
        <p:txBody>
          <a:bodyPr/>
          <a:lstStyle/>
          <a:p>
            <a:pPr algn="ctr">
              <a:buFont typeface="Helvetica Neue" charset="0"/>
              <a:buNone/>
            </a:pPr>
            <a:r>
              <a:rPr lang="en-US" sz="4400">
                <a:latin typeface="Helvetica Neue" charset="0"/>
                <a:ea typeface="ヒラギノ角ゴ ProN W3" charset="0"/>
                <a:cs typeface="ヒラギノ角ゴ ProN W3" charset="0"/>
              </a:rPr>
              <a:t>Your data management plan needs to discuss the type(s) of data produced during your research</a:t>
            </a:r>
          </a:p>
          <a:p>
            <a:endParaRPr lang="en-US" sz="4400">
              <a:latin typeface="Helvetica Neue" charset="0"/>
              <a:ea typeface="ヒラギノ角ゴ ProN W3" charset="0"/>
              <a:cs typeface="ヒラギノ角ゴ ProN W3" charset="0"/>
            </a:endParaRPr>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Title 1"/>
          <p:cNvSpPr>
            <a:spLocks noGrp="1"/>
          </p:cNvSpPr>
          <p:nvPr>
            <p:ph type="title"/>
          </p:nvPr>
        </p:nvSpPr>
        <p:spPr/>
        <p:txBody>
          <a:bodyPr/>
          <a:lstStyle/>
          <a:p>
            <a:r>
              <a:rPr lang="en-US">
                <a:latin typeface="Helvetica Neue Light" charset="0"/>
                <a:ea typeface="ヒラギノ角ゴ ProN W3" charset="0"/>
                <a:cs typeface="ヒラギノ角ゴ ProN W3" charset="0"/>
              </a:rPr>
              <a:t>What is data?	</a:t>
            </a:r>
          </a:p>
        </p:txBody>
      </p:sp>
      <p:pic>
        <p:nvPicPr>
          <p:cNvPr id="24578" name="Picture 3" descr="k9414-1"/>
          <p:cNvPicPr>
            <a:picLocks noGrp="1" noChangeAspect="1" noChangeArrowheads="1"/>
          </p:cNvPicPr>
          <p:nvPr>
            <p:ph idx="4294967295"/>
          </p:nvPr>
        </p:nvPicPr>
        <p:blipFill>
          <a:blip r:embed="rId3">
            <a:extLst>
              <a:ext uri="{28A0092B-C50C-407E-A947-70E740481C1C}">
                <a14:useLocalDpi xmlns:a14="http://schemas.microsoft.com/office/drawing/2010/main" val="0"/>
              </a:ext>
            </a:extLst>
          </a:blip>
          <a:srcRect/>
          <a:stretch>
            <a:fillRect/>
          </a:stretch>
        </p:blipFill>
        <p:spPr>
          <a:xfrm>
            <a:off x="5365750" y="4038600"/>
            <a:ext cx="2724150" cy="3540125"/>
          </a:xfrm>
          <a:ln>
            <a:solidFill>
              <a:schemeClr val="tx1"/>
            </a:solidFill>
            <a:miter lim="800000"/>
            <a:headEnd/>
            <a:tailEnd/>
          </a:ln>
        </p:spPr>
      </p:pic>
      <p:grpSp>
        <p:nvGrpSpPr>
          <p:cNvPr id="7" name="Group 6"/>
          <p:cNvGrpSpPr/>
          <p:nvPr/>
        </p:nvGrpSpPr>
        <p:grpSpPr>
          <a:xfrm>
            <a:off x="5359400" y="7543800"/>
            <a:ext cx="2819400" cy="1536700"/>
            <a:chOff x="5359400" y="7543800"/>
            <a:chExt cx="2819400" cy="1536700"/>
          </a:xfrm>
        </p:grpSpPr>
        <p:sp>
          <p:nvSpPr>
            <p:cNvPr id="24580" name="Text Box 4"/>
            <p:cNvSpPr txBox="1">
              <a:spLocks/>
            </p:cNvSpPr>
            <p:nvPr/>
          </p:nvSpPr>
          <p:spPr bwMode="auto">
            <a:xfrm>
              <a:off x="5359400" y="7696200"/>
              <a:ext cx="2778125" cy="1384300"/>
            </a:xfrm>
            <a:prstGeom prst="rect">
              <a:avLst/>
            </a:prstGeom>
            <a:noFill/>
            <a:ln>
              <a:noFill/>
            </a:ln>
            <a:effectLst/>
            <a:extLst>
              <a:ext uri="{909E8E84-426E-40dd-AFC4-6F175D3DCCD1}">
                <a14:hiddenFill xmlns:a14="http://schemas.microsoft.com/office/drawing/2010/main">
                  <a:solidFill>
                    <a:srgbClr val="BFBFBF"/>
                  </a:solidFill>
                </a14:hiddenFill>
              </a:ext>
              <a:ext uri="{91240B29-F687-4f45-9708-019B960494DF}">
                <a14:hiddenLine xmlns:a14="http://schemas.microsoft.com/office/drawing/2010/main" w="25400">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defRPr/>
              </a:pPr>
              <a:r>
                <a:rPr lang="en-US" sz="2800" dirty="0"/>
                <a:t>Data from laboratory experiments</a:t>
              </a:r>
            </a:p>
          </p:txBody>
        </p:sp>
        <p:sp>
          <p:nvSpPr>
            <p:cNvPr id="24581" name="Text Box 5"/>
            <p:cNvSpPr txBox="1">
              <a:spLocks/>
            </p:cNvSpPr>
            <p:nvPr/>
          </p:nvSpPr>
          <p:spPr bwMode="auto">
            <a:xfrm>
              <a:off x="6931025" y="7543800"/>
              <a:ext cx="1247775" cy="228600"/>
            </a:xfrm>
            <a:prstGeom prst="rect">
              <a:avLst/>
            </a:prstGeom>
            <a:noFill/>
            <a:ln>
              <a:noFill/>
            </a:ln>
            <a:effectLst/>
            <a:extLst>
              <a:ext uri="{909E8E84-426E-40dd-AFC4-6F175D3DCCD1}">
                <a14:hiddenFill xmlns:a14="http://schemas.microsoft.com/office/drawing/2010/main">
                  <a:solidFill>
                    <a:srgbClr val="BFBFBF"/>
                  </a:solidFill>
                </a14:hiddenFill>
              </a:ext>
              <a:ext uri="{91240B29-F687-4f45-9708-019B960494DF}">
                <a14:hiddenLine xmlns:a14="http://schemas.microsoft.com/office/drawing/2010/main" w="25400">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defRPr/>
              </a:pPr>
              <a:r>
                <a:rPr lang="en-US" sz="900" dirty="0"/>
                <a:t>Photo by Scott Bauer</a:t>
              </a:r>
            </a:p>
          </p:txBody>
        </p:sp>
      </p:grpSp>
      <p:grpSp>
        <p:nvGrpSpPr>
          <p:cNvPr id="3" name="Group 2"/>
          <p:cNvGrpSpPr/>
          <p:nvPr/>
        </p:nvGrpSpPr>
        <p:grpSpPr>
          <a:xfrm>
            <a:off x="685800" y="3149600"/>
            <a:ext cx="3786188" cy="3013075"/>
            <a:chOff x="685800" y="3149600"/>
            <a:chExt cx="3786188" cy="3013075"/>
          </a:xfrm>
        </p:grpSpPr>
        <p:pic>
          <p:nvPicPr>
            <p:cNvPr id="24583" name="Picture 11" descr="stpt_leakage_1864"/>
            <p:cNvPicPr>
              <a:picLocks noChangeAspect="1" noChangeArrowheads="1"/>
            </p:cNvPicPr>
            <p:nvPr/>
          </p:nvPicPr>
          <p:blipFill>
            <a:blip r:embed="rId4">
              <a:extLst>
                <a:ext uri="{28A0092B-C50C-407E-A947-70E740481C1C}">
                  <a14:useLocalDpi xmlns:a14="http://schemas.microsoft.com/office/drawing/2010/main" val="0"/>
                </a:ext>
              </a:extLst>
            </a:blip>
            <a:srcRect l="4016"/>
            <a:stretch>
              <a:fillRect/>
            </a:stretch>
          </p:blipFill>
          <p:spPr bwMode="auto">
            <a:xfrm>
              <a:off x="685800" y="3149600"/>
              <a:ext cx="3786188" cy="24892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24588" name="Text Box 12"/>
            <p:cNvSpPr txBox="1">
              <a:spLocks/>
            </p:cNvSpPr>
            <p:nvPr/>
          </p:nvSpPr>
          <p:spPr bwMode="auto">
            <a:xfrm>
              <a:off x="990600" y="5638800"/>
              <a:ext cx="2819400" cy="523875"/>
            </a:xfrm>
            <a:prstGeom prst="rect">
              <a:avLst/>
            </a:prstGeom>
            <a:noFill/>
            <a:ln>
              <a:noFill/>
            </a:ln>
            <a:effectLst/>
            <a:extLst>
              <a:ext uri="{909E8E84-426E-40dd-AFC4-6F175D3DCCD1}">
                <a14:hiddenFill xmlns:a14="http://schemas.microsoft.com/office/drawing/2010/main">
                  <a:solidFill>
                    <a:srgbClr val="BFBFBF"/>
                  </a:solidFill>
                </a14:hiddenFill>
              </a:ext>
              <a:ext uri="{91240B29-F687-4f45-9708-019B960494DF}">
                <a14:hiddenLine xmlns:a14="http://schemas.microsoft.com/office/drawing/2010/main" w="25400">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defRPr/>
              </a:pPr>
              <a:r>
                <a:rPr lang="en-US" sz="2800" dirty="0"/>
                <a:t>Model output</a:t>
              </a:r>
            </a:p>
          </p:txBody>
        </p:sp>
      </p:grpSp>
      <p:grpSp>
        <p:nvGrpSpPr>
          <p:cNvPr id="4" name="Group 3"/>
          <p:cNvGrpSpPr/>
          <p:nvPr/>
        </p:nvGrpSpPr>
        <p:grpSpPr>
          <a:xfrm>
            <a:off x="254000" y="6248400"/>
            <a:ext cx="4572000" cy="3297238"/>
            <a:chOff x="254000" y="6248400"/>
            <a:chExt cx="4572000" cy="3297238"/>
          </a:xfrm>
        </p:grpSpPr>
        <p:sp>
          <p:nvSpPr>
            <p:cNvPr id="24586" name="Text Box 10"/>
            <p:cNvSpPr txBox="1">
              <a:spLocks/>
            </p:cNvSpPr>
            <p:nvPr/>
          </p:nvSpPr>
          <p:spPr bwMode="auto">
            <a:xfrm>
              <a:off x="254000" y="9021763"/>
              <a:ext cx="4572000" cy="523875"/>
            </a:xfrm>
            <a:prstGeom prst="rect">
              <a:avLst/>
            </a:prstGeom>
            <a:noFill/>
            <a:ln>
              <a:noFill/>
            </a:ln>
            <a:effectLst/>
            <a:extLst>
              <a:ext uri="{909E8E84-426E-40dd-AFC4-6F175D3DCCD1}">
                <a14:hiddenFill xmlns:a14="http://schemas.microsoft.com/office/drawing/2010/main">
                  <a:solidFill>
                    <a:srgbClr val="BFBFBF"/>
                  </a:solidFill>
                </a14:hiddenFill>
              </a:ext>
              <a:ext uri="{91240B29-F687-4f45-9708-019B960494DF}">
                <a14:hiddenLine xmlns:a14="http://schemas.microsoft.com/office/drawing/2010/main" w="25400">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defRPr/>
              </a:pPr>
              <a:r>
                <a:rPr lang="en-US" sz="2800" dirty="0"/>
                <a:t>Data from field experiments</a:t>
              </a:r>
            </a:p>
          </p:txBody>
        </p:sp>
        <p:pic>
          <p:nvPicPr>
            <p:cNvPr id="24585" name="Picture 13" descr="MarkParsonsSettingupWeatherStation"/>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85800" y="6248400"/>
              <a:ext cx="3733800" cy="280035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grpSp>
      <p:sp>
        <p:nvSpPr>
          <p:cNvPr id="24587" name="Title 1"/>
          <p:cNvSpPr txBox="1">
            <a:spLocks/>
          </p:cNvSpPr>
          <p:nvPr/>
        </p:nvSpPr>
        <p:spPr bwMode="auto">
          <a:xfrm>
            <a:off x="571500" y="2209800"/>
            <a:ext cx="118618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lIns="50800" tIns="50800" rIns="50800" bIns="50800" anchor="b"/>
          <a:lstStyle>
            <a:lvl1pPr eaLnBrk="0" hangingPunct="0">
              <a:defRPr sz="2200">
                <a:solidFill>
                  <a:srgbClr val="000000"/>
                </a:solidFill>
                <a:latin typeface="Helvetica Neue Light" charset="0"/>
                <a:ea typeface="ヒラギノ角ゴ ProN W3" charset="0"/>
                <a:cs typeface="ヒラギノ角ゴ ProN W3" charset="0"/>
                <a:sym typeface="Helvetica Neue Light" charset="0"/>
              </a:defRPr>
            </a:lvl1pPr>
            <a:lvl2pPr marL="742950" indent="-285750" eaLnBrk="0" hangingPunct="0">
              <a:defRPr sz="2200">
                <a:solidFill>
                  <a:srgbClr val="000000"/>
                </a:solidFill>
                <a:latin typeface="Helvetica Neue Light" charset="0"/>
                <a:ea typeface="ヒラギノ角ゴ ProN W3" charset="0"/>
                <a:cs typeface="ヒラギノ角ゴ ProN W3" charset="0"/>
                <a:sym typeface="Helvetica Neue Light" charset="0"/>
              </a:defRPr>
            </a:lvl2pPr>
            <a:lvl3pPr marL="1143000" indent="-228600" eaLnBrk="0" hangingPunct="0">
              <a:defRPr sz="2200">
                <a:solidFill>
                  <a:srgbClr val="000000"/>
                </a:solidFill>
                <a:latin typeface="Helvetica Neue Light" charset="0"/>
                <a:ea typeface="ヒラギノ角ゴ ProN W3" charset="0"/>
                <a:cs typeface="ヒラギノ角ゴ ProN W3" charset="0"/>
                <a:sym typeface="Helvetica Neue Light" charset="0"/>
              </a:defRPr>
            </a:lvl3pPr>
            <a:lvl4pPr marL="1600200" indent="-228600" eaLnBrk="0" hangingPunct="0">
              <a:defRPr sz="2200">
                <a:solidFill>
                  <a:srgbClr val="000000"/>
                </a:solidFill>
                <a:latin typeface="Helvetica Neue Light" charset="0"/>
                <a:ea typeface="ヒラギノ角ゴ ProN W3" charset="0"/>
                <a:cs typeface="ヒラギノ角ゴ ProN W3" charset="0"/>
                <a:sym typeface="Helvetica Neue Light" charset="0"/>
              </a:defRPr>
            </a:lvl4pPr>
            <a:lvl5pPr marL="2057400" indent="-228600" eaLnBrk="0" hangingPunct="0">
              <a:defRPr sz="2200">
                <a:solidFill>
                  <a:srgbClr val="000000"/>
                </a:solidFill>
                <a:latin typeface="Helvetica Neue Light" charset="0"/>
                <a:ea typeface="ヒラギノ角ゴ ProN W3" charset="0"/>
                <a:cs typeface="ヒラギノ角ゴ ProN W3" charset="0"/>
                <a:sym typeface="Helvetica Neue Light" charset="0"/>
              </a:defRPr>
            </a:lvl5pPr>
            <a:lvl6pPr marL="2514600" indent="-228600" algn="ctr" eaLnBrk="0" fontAlgn="base" hangingPunct="0">
              <a:spcBef>
                <a:spcPct val="0"/>
              </a:spcBef>
              <a:spcAft>
                <a:spcPct val="0"/>
              </a:spcAft>
              <a:defRPr sz="2200">
                <a:solidFill>
                  <a:srgbClr val="000000"/>
                </a:solidFill>
                <a:latin typeface="Helvetica Neue Light" charset="0"/>
                <a:ea typeface="ヒラギノ角ゴ ProN W3" charset="0"/>
                <a:cs typeface="ヒラギノ角ゴ ProN W3" charset="0"/>
                <a:sym typeface="Helvetica Neue Light" charset="0"/>
              </a:defRPr>
            </a:lvl6pPr>
            <a:lvl7pPr marL="2971800" indent="-228600" algn="ctr" eaLnBrk="0" fontAlgn="base" hangingPunct="0">
              <a:spcBef>
                <a:spcPct val="0"/>
              </a:spcBef>
              <a:spcAft>
                <a:spcPct val="0"/>
              </a:spcAft>
              <a:defRPr sz="2200">
                <a:solidFill>
                  <a:srgbClr val="000000"/>
                </a:solidFill>
                <a:latin typeface="Helvetica Neue Light" charset="0"/>
                <a:ea typeface="ヒラギノ角ゴ ProN W3" charset="0"/>
                <a:cs typeface="ヒラギノ角ゴ ProN W3" charset="0"/>
                <a:sym typeface="Helvetica Neue Light" charset="0"/>
              </a:defRPr>
            </a:lvl7pPr>
            <a:lvl8pPr marL="3429000" indent="-228600" algn="ctr" eaLnBrk="0" fontAlgn="base" hangingPunct="0">
              <a:spcBef>
                <a:spcPct val="0"/>
              </a:spcBef>
              <a:spcAft>
                <a:spcPct val="0"/>
              </a:spcAft>
              <a:defRPr sz="2200">
                <a:solidFill>
                  <a:srgbClr val="000000"/>
                </a:solidFill>
                <a:latin typeface="Helvetica Neue Light" charset="0"/>
                <a:ea typeface="ヒラギノ角ゴ ProN W3" charset="0"/>
                <a:cs typeface="ヒラギノ角ゴ ProN W3" charset="0"/>
                <a:sym typeface="Helvetica Neue Light" charset="0"/>
              </a:defRPr>
            </a:lvl8pPr>
            <a:lvl9pPr marL="3886200" indent="-228600" algn="ctr" eaLnBrk="0" fontAlgn="base" hangingPunct="0">
              <a:spcBef>
                <a:spcPct val="0"/>
              </a:spcBef>
              <a:spcAft>
                <a:spcPct val="0"/>
              </a:spcAft>
              <a:defRPr sz="2200">
                <a:solidFill>
                  <a:srgbClr val="000000"/>
                </a:solidFill>
                <a:latin typeface="Helvetica Neue Light" charset="0"/>
                <a:ea typeface="ヒラギノ角ゴ ProN W3" charset="0"/>
                <a:cs typeface="ヒラギノ角ゴ ProN W3" charset="0"/>
                <a:sym typeface="Helvetica Neue Light" charset="0"/>
              </a:defRPr>
            </a:lvl9pPr>
          </a:lstStyle>
          <a:p>
            <a:r>
              <a:rPr lang="en-US" sz="4400">
                <a:solidFill>
                  <a:schemeClr val="tx1"/>
                </a:solidFill>
              </a:rPr>
              <a:t>Some types of data are obvious	</a:t>
            </a:r>
          </a:p>
        </p:txBody>
      </p:sp>
      <p:grpSp>
        <p:nvGrpSpPr>
          <p:cNvPr id="5" name="Group 4"/>
          <p:cNvGrpSpPr/>
          <p:nvPr/>
        </p:nvGrpSpPr>
        <p:grpSpPr>
          <a:xfrm>
            <a:off x="8788400" y="3154363"/>
            <a:ext cx="3810000" cy="2657475"/>
            <a:chOff x="8788400" y="3154363"/>
            <a:chExt cx="3810000" cy="2657475"/>
          </a:xfrm>
        </p:grpSpPr>
        <p:sp>
          <p:nvSpPr>
            <p:cNvPr id="24584" name="Text Box 8"/>
            <p:cNvSpPr txBox="1">
              <a:spLocks/>
            </p:cNvSpPr>
            <p:nvPr/>
          </p:nvSpPr>
          <p:spPr bwMode="auto">
            <a:xfrm>
              <a:off x="8788400" y="5287963"/>
              <a:ext cx="3810000" cy="523875"/>
            </a:xfrm>
            <a:prstGeom prst="rect">
              <a:avLst/>
            </a:prstGeom>
            <a:noFill/>
            <a:ln>
              <a:noFill/>
            </a:ln>
            <a:effectLst/>
            <a:extLst>
              <a:ext uri="{909E8E84-426E-40dd-AFC4-6F175D3DCCD1}">
                <a14:hiddenFill xmlns:a14="http://schemas.microsoft.com/office/drawing/2010/main">
                  <a:solidFill>
                    <a:srgbClr val="BFBFBF"/>
                  </a:solidFill>
                </a14:hiddenFill>
              </a:ext>
              <a:ext uri="{91240B29-F687-4f45-9708-019B960494DF}">
                <a14:hiddenLine xmlns:a14="http://schemas.microsoft.com/office/drawing/2010/main" w="25400">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defRPr/>
              </a:pPr>
              <a:r>
                <a:rPr lang="en-US" sz="2800" dirty="0"/>
                <a:t>Data about samples</a:t>
              </a:r>
            </a:p>
          </p:txBody>
        </p:sp>
        <p:pic>
          <p:nvPicPr>
            <p:cNvPr id="2" name="Picture 2" descr="IceCoreArchive.jpg"/>
            <p:cNvPicPr>
              <a:picLocks noChangeAspect="1"/>
            </p:cNvPicPr>
            <p:nvPr/>
          </p:nvPicPr>
          <p:blipFill>
            <a:blip r:embed="rId6">
              <a:extLst>
                <a:ext uri="{28A0092B-C50C-407E-A947-70E740481C1C}">
                  <a14:useLocalDpi xmlns:a14="http://schemas.microsoft.com/office/drawing/2010/main" val="0"/>
                </a:ext>
              </a:extLst>
            </a:blip>
            <a:srcRect l="4820" t="7423" r="4752" b="7587"/>
            <a:stretch>
              <a:fillRect/>
            </a:stretch>
          </p:blipFill>
          <p:spPr bwMode="auto">
            <a:xfrm>
              <a:off x="8970963" y="3154363"/>
              <a:ext cx="3409950" cy="2093912"/>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grpSp>
      <p:grpSp>
        <p:nvGrpSpPr>
          <p:cNvPr id="6" name="Group 5"/>
          <p:cNvGrpSpPr/>
          <p:nvPr/>
        </p:nvGrpSpPr>
        <p:grpSpPr>
          <a:xfrm>
            <a:off x="8559800" y="6400800"/>
            <a:ext cx="4191000" cy="2886075"/>
            <a:chOff x="8559800" y="6400800"/>
            <a:chExt cx="4191000" cy="2886075"/>
          </a:xfrm>
        </p:grpSpPr>
        <p:sp>
          <p:nvSpPr>
            <p:cNvPr id="14" name="Text Box 8"/>
            <p:cNvSpPr txBox="1">
              <a:spLocks/>
            </p:cNvSpPr>
            <p:nvPr/>
          </p:nvSpPr>
          <p:spPr bwMode="auto">
            <a:xfrm>
              <a:off x="8636000" y="8763000"/>
              <a:ext cx="4038600" cy="523875"/>
            </a:xfrm>
            <a:prstGeom prst="rect">
              <a:avLst/>
            </a:prstGeom>
            <a:noFill/>
            <a:ln>
              <a:noFill/>
            </a:ln>
            <a:effectLst/>
            <a:extLst>
              <a:ext uri="{909E8E84-426E-40dd-AFC4-6F175D3DCCD1}">
                <a14:hiddenFill xmlns:a14="http://schemas.microsoft.com/office/drawing/2010/main">
                  <a:solidFill>
                    <a:srgbClr val="BFBFBF"/>
                  </a:solidFill>
                </a14:hiddenFill>
              </a:ext>
              <a:ext uri="{91240B29-F687-4f45-9708-019B960494DF}">
                <a14:hiddenLine xmlns:a14="http://schemas.microsoft.com/office/drawing/2010/main" w="25400">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defRPr/>
              </a:pPr>
              <a:r>
                <a:rPr lang="en-US" sz="2800" dirty="0"/>
                <a:t>Remotely sensed data</a:t>
              </a:r>
            </a:p>
          </p:txBody>
        </p:sp>
        <p:pic>
          <p:nvPicPr>
            <p:cNvPr id="24589" name="Picture 3"/>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8559800" y="6400800"/>
              <a:ext cx="4191000" cy="23749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grpSp>
    </p:spTree>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4578"/>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7"/>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5"/>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Title 1"/>
          <p:cNvSpPr>
            <a:spLocks noGrp="1"/>
          </p:cNvSpPr>
          <p:nvPr>
            <p:ph type="title"/>
          </p:nvPr>
        </p:nvSpPr>
        <p:spPr/>
        <p:txBody>
          <a:bodyPr/>
          <a:lstStyle/>
          <a:p>
            <a:r>
              <a:rPr lang="en-US">
                <a:latin typeface="Helvetica Neue Light" charset="0"/>
                <a:ea typeface="ヒラギノ角ゴ ProN W3" charset="0"/>
                <a:cs typeface="ヒラギノ角ゴ ProN W3" charset="0"/>
              </a:rPr>
              <a:t>What is data?</a:t>
            </a:r>
          </a:p>
        </p:txBody>
      </p:sp>
      <p:sp>
        <p:nvSpPr>
          <p:cNvPr id="25602" name="Content Placeholder 2"/>
          <p:cNvSpPr>
            <a:spLocks noGrp="1"/>
          </p:cNvSpPr>
          <p:nvPr>
            <p:ph idx="1"/>
          </p:nvPr>
        </p:nvSpPr>
        <p:spPr>
          <a:xfrm>
            <a:off x="-25400" y="2133600"/>
            <a:ext cx="11861800" cy="762000"/>
          </a:xfrm>
        </p:spPr>
        <p:txBody>
          <a:bodyPr/>
          <a:lstStyle/>
          <a:p>
            <a:pPr algn="ctr">
              <a:buFont typeface="Helvetica Neue" charset="0"/>
              <a:buNone/>
            </a:pPr>
            <a:r>
              <a:rPr lang="en-US" sz="4400">
                <a:latin typeface="Helvetica Neue" charset="0"/>
                <a:ea typeface="ヒラギノ角ゴ ProN W3" charset="0"/>
                <a:cs typeface="ヒラギノ角ゴ ProN W3" charset="0"/>
              </a:rPr>
              <a:t>Other types of data may not be so obvious:</a:t>
            </a:r>
          </a:p>
          <a:p>
            <a:endParaRPr lang="en-US" sz="4400">
              <a:latin typeface="Helvetica Neue" charset="0"/>
              <a:ea typeface="ヒラギノ角ゴ ProN W3" charset="0"/>
              <a:cs typeface="ヒラギノ角ゴ ProN W3" charset="0"/>
            </a:endParaRPr>
          </a:p>
        </p:txBody>
      </p:sp>
      <p:grpSp>
        <p:nvGrpSpPr>
          <p:cNvPr id="25603" name="Group 8"/>
          <p:cNvGrpSpPr>
            <a:grpSpLocks/>
          </p:cNvGrpSpPr>
          <p:nvPr/>
        </p:nvGrpSpPr>
        <p:grpSpPr bwMode="auto">
          <a:xfrm>
            <a:off x="768350" y="2971800"/>
            <a:ext cx="3467100" cy="2962275"/>
            <a:chOff x="520700" y="2971800"/>
            <a:chExt cx="3467100" cy="2961620"/>
          </a:xfrm>
        </p:grpSpPr>
        <p:pic>
          <p:nvPicPr>
            <p:cNvPr id="25615" name="Picture 5"/>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20700" y="2971800"/>
              <a:ext cx="3467100" cy="241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616" name="Rectangle 6"/>
            <p:cNvSpPr>
              <a:spLocks noChangeArrowheads="1"/>
            </p:cNvSpPr>
            <p:nvPr/>
          </p:nvSpPr>
          <p:spPr bwMode="auto">
            <a:xfrm>
              <a:off x="1422224" y="5410200"/>
              <a:ext cx="1727249"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2800"/>
                <a:t>Blueprints</a:t>
              </a:r>
            </a:p>
          </p:txBody>
        </p:sp>
      </p:grpSp>
      <p:pic>
        <p:nvPicPr>
          <p:cNvPr id="25604" name="Picture 7"/>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06400" y="5791200"/>
            <a:ext cx="4191000" cy="3525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605" name="Rectangle 9"/>
          <p:cNvSpPr>
            <a:spLocks noChangeArrowheads="1"/>
          </p:cNvSpPr>
          <p:nvPr/>
        </p:nvSpPr>
        <p:spPr bwMode="auto">
          <a:xfrm>
            <a:off x="1716088" y="9144000"/>
            <a:ext cx="1433512"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2800"/>
              <a:t>Software</a:t>
            </a:r>
          </a:p>
        </p:txBody>
      </p:sp>
      <p:grpSp>
        <p:nvGrpSpPr>
          <p:cNvPr id="25606" name="Group 11"/>
          <p:cNvGrpSpPr>
            <a:grpSpLocks/>
          </p:cNvGrpSpPr>
          <p:nvPr/>
        </p:nvGrpSpPr>
        <p:grpSpPr bwMode="auto">
          <a:xfrm>
            <a:off x="4749800" y="3886200"/>
            <a:ext cx="3276600" cy="2971800"/>
            <a:chOff x="5925312" y="4864608"/>
            <a:chExt cx="4325112" cy="4050792"/>
          </a:xfrm>
        </p:grpSpPr>
        <p:sp>
          <p:nvSpPr>
            <p:cNvPr id="25613" name="Rectangle 4"/>
            <p:cNvSpPr>
              <a:spLocks noChangeArrowheads="1"/>
            </p:cNvSpPr>
            <p:nvPr/>
          </p:nvSpPr>
          <p:spPr bwMode="auto">
            <a:xfrm>
              <a:off x="7126457" y="8392180"/>
              <a:ext cx="1966743"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2800"/>
                <a:t>Documents</a:t>
              </a:r>
            </a:p>
          </p:txBody>
        </p:sp>
        <p:pic>
          <p:nvPicPr>
            <p:cNvPr id="4" name="Picture 3"/>
            <p:cNvPicPr>
              <a:picLocks noChangeAspect="1"/>
            </p:cNvPicPr>
            <p:nvPr/>
          </p:nvPicPr>
          <p:blipFill rotWithShape="1">
            <a:blip r:embed="rId5"/>
            <a:srcRect l="3945" t="9427" r="3761" b="-129"/>
            <a:stretch/>
          </p:blipFill>
          <p:spPr>
            <a:xfrm>
              <a:off x="5925312" y="4864608"/>
              <a:ext cx="4325112" cy="3548771"/>
            </a:xfrm>
            <a:prstGeom prst="rect">
              <a:avLst/>
            </a:prstGeom>
            <a:ln>
              <a:solidFill>
                <a:schemeClr val="tx1"/>
              </a:solidFill>
            </a:ln>
            <a:effectLst>
              <a:outerShdw blurRad="50800" dist="38100" dir="2700000" algn="tl" rotWithShape="0">
                <a:srgbClr val="000000">
                  <a:alpha val="43000"/>
                </a:srgbClr>
              </a:outerShdw>
            </a:effectLst>
          </p:spPr>
        </p:pic>
      </p:grpSp>
      <p:grpSp>
        <p:nvGrpSpPr>
          <p:cNvPr id="25607" name="Group 14"/>
          <p:cNvGrpSpPr>
            <a:grpSpLocks/>
          </p:cNvGrpSpPr>
          <p:nvPr/>
        </p:nvGrpSpPr>
        <p:grpSpPr bwMode="auto">
          <a:xfrm>
            <a:off x="8166100" y="2971800"/>
            <a:ext cx="4660900" cy="3114675"/>
            <a:chOff x="7950200" y="3048000"/>
            <a:chExt cx="4660900" cy="3114020"/>
          </a:xfrm>
        </p:grpSpPr>
        <p:pic>
          <p:nvPicPr>
            <p:cNvPr id="25611" name="Picture 12"/>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7950200" y="3048000"/>
              <a:ext cx="4660900" cy="274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612" name="Rectangle 13"/>
            <p:cNvSpPr>
              <a:spLocks noChangeArrowheads="1"/>
            </p:cNvSpPr>
            <p:nvPr/>
          </p:nvSpPr>
          <p:spPr bwMode="auto">
            <a:xfrm>
              <a:off x="8864600" y="5638800"/>
              <a:ext cx="2644667"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2800"/>
                <a:t>Multimedia Files</a:t>
              </a:r>
            </a:p>
          </p:txBody>
        </p:sp>
      </p:grpSp>
      <p:grpSp>
        <p:nvGrpSpPr>
          <p:cNvPr id="25608" name="Group 19"/>
          <p:cNvGrpSpPr>
            <a:grpSpLocks/>
          </p:cNvGrpSpPr>
          <p:nvPr/>
        </p:nvGrpSpPr>
        <p:grpSpPr bwMode="auto">
          <a:xfrm>
            <a:off x="8445500" y="6145213"/>
            <a:ext cx="4102100" cy="3532187"/>
            <a:chOff x="8483600" y="5906454"/>
            <a:chExt cx="4102100" cy="3532166"/>
          </a:xfrm>
        </p:grpSpPr>
        <p:pic>
          <p:nvPicPr>
            <p:cNvPr id="16" name="Picture 15"/>
            <p:cNvPicPr>
              <a:picLocks noChangeAspect="1"/>
            </p:cNvPicPr>
            <p:nvPr/>
          </p:nvPicPr>
          <p:blipFill>
            <a:blip r:embed="rId7"/>
            <a:stretch>
              <a:fillRect/>
            </a:stretch>
          </p:blipFill>
          <p:spPr>
            <a:xfrm>
              <a:off x="8483600" y="5906454"/>
              <a:ext cx="4102100" cy="3084494"/>
            </a:xfrm>
            <a:prstGeom prst="rect">
              <a:avLst/>
            </a:prstGeom>
            <a:effectLst>
              <a:outerShdw blurRad="50800" dist="38100" dir="2700000" algn="tl" rotWithShape="0">
                <a:srgbClr val="000000">
                  <a:alpha val="43000"/>
                </a:srgbClr>
              </a:outerShdw>
            </a:effectLst>
          </p:spPr>
        </p:pic>
        <p:sp>
          <p:nvSpPr>
            <p:cNvPr id="25610" name="Rectangle 17"/>
            <p:cNvSpPr>
              <a:spLocks noChangeArrowheads="1"/>
            </p:cNvSpPr>
            <p:nvPr/>
          </p:nvSpPr>
          <p:spPr bwMode="auto">
            <a:xfrm>
              <a:off x="9127534" y="8915400"/>
              <a:ext cx="2785066"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2800"/>
                <a:t>Course Materials</a:t>
              </a:r>
            </a:p>
          </p:txBody>
        </p:sp>
      </p:grpSp>
    </p:spTree>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560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560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5606"/>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5607"/>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2560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Title 1"/>
          <p:cNvSpPr>
            <a:spLocks noGrp="1"/>
          </p:cNvSpPr>
          <p:nvPr>
            <p:ph type="title"/>
          </p:nvPr>
        </p:nvSpPr>
        <p:spPr/>
        <p:txBody>
          <a:bodyPr/>
          <a:lstStyle/>
          <a:p>
            <a:r>
              <a:rPr lang="en-US">
                <a:latin typeface="Helvetica Neue Light" charset="0"/>
                <a:ea typeface="ヒラギノ角ゴ ProN W3" charset="0"/>
                <a:cs typeface="ヒラギノ角ゴ ProN W3" charset="0"/>
              </a:rPr>
              <a:t>What is data?</a:t>
            </a:r>
          </a:p>
        </p:txBody>
      </p:sp>
      <p:sp>
        <p:nvSpPr>
          <p:cNvPr id="26626" name="Content Placeholder 2"/>
          <p:cNvSpPr>
            <a:spLocks noGrp="1"/>
          </p:cNvSpPr>
          <p:nvPr>
            <p:ph idx="1"/>
          </p:nvPr>
        </p:nvSpPr>
        <p:spPr>
          <a:xfrm>
            <a:off x="571500" y="3429000"/>
            <a:ext cx="11861800" cy="2552700"/>
          </a:xfrm>
        </p:spPr>
        <p:txBody>
          <a:bodyPr/>
          <a:lstStyle/>
          <a:p>
            <a:pPr algn="ctr">
              <a:buFont typeface="Helvetica Neue" charset="0"/>
              <a:buNone/>
            </a:pPr>
            <a:r>
              <a:rPr lang="en-US" sz="4400">
                <a:latin typeface="Helvetica Neue" charset="0"/>
                <a:ea typeface="ヒラギノ角ゴ ProN W3" charset="0"/>
                <a:cs typeface="ヒラギノ角ゴ ProN W3" charset="0"/>
              </a:rPr>
              <a:t>Your program manager, the solicitation you are responding to, or your community may dictate this!</a:t>
            </a:r>
          </a:p>
          <a:p>
            <a:endParaRPr lang="en-US" sz="4400">
              <a:latin typeface="Helvetica Neue" charset="0"/>
              <a:ea typeface="ヒラギノ角ゴ ProN W3" charset="0"/>
              <a:cs typeface="ヒラギノ角ゴ ProN W3" charset="0"/>
            </a:endParaRPr>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Title 1"/>
          <p:cNvSpPr>
            <a:spLocks noGrp="1"/>
          </p:cNvSpPr>
          <p:nvPr>
            <p:ph type="title"/>
          </p:nvPr>
        </p:nvSpPr>
        <p:spPr/>
        <p:txBody>
          <a:bodyPr/>
          <a:lstStyle/>
          <a:p>
            <a:r>
              <a:rPr lang="en-US">
                <a:latin typeface="Helvetica Neue Light" charset="0"/>
                <a:ea typeface="ヒラギノ角ゴ ProN W3" charset="0"/>
                <a:cs typeface="ヒラギノ角ゴ ProN W3" charset="0"/>
              </a:rPr>
              <a:t>For example:</a:t>
            </a:r>
          </a:p>
        </p:txBody>
      </p:sp>
      <p:sp>
        <p:nvSpPr>
          <p:cNvPr id="27650" name="Content Placeholder 2"/>
          <p:cNvSpPr>
            <a:spLocks noGrp="1"/>
          </p:cNvSpPr>
          <p:nvPr>
            <p:ph idx="1"/>
          </p:nvPr>
        </p:nvSpPr>
        <p:spPr>
          <a:xfrm>
            <a:off x="635000" y="2133600"/>
            <a:ext cx="11811000" cy="7086600"/>
          </a:xfrm>
        </p:spPr>
        <p:txBody>
          <a:bodyPr/>
          <a:lstStyle/>
          <a:p>
            <a:r>
              <a:rPr lang="en-US" sz="4000">
                <a:latin typeface="Helvetica Neue" charset="0"/>
                <a:ea typeface="ヒラギノ角ゴ ProN W3" charset="0"/>
                <a:cs typeface="ヒラギノ角ゴ ProN W3" charset="0"/>
              </a:rPr>
              <a:t>For NASA’s Earth Science program data “includes observation data, metadata, products, information, algorithms including scientific source code, documentation, models, images, and research results”</a:t>
            </a:r>
          </a:p>
          <a:p>
            <a:r>
              <a:rPr lang="en-US" sz="4000">
                <a:latin typeface="Helvetica Neue" charset="0"/>
                <a:ea typeface="ヒラギノ角ゴ ProN W3" charset="0"/>
                <a:cs typeface="ヒラギノ角ゴ ProN W3" charset="0"/>
              </a:rPr>
              <a:t>For NSF “What constitutes such data will be determined by the community of interest through the process of peer review and program management.  This may include, but is not limited to: data, publications, samples, physical collections, software and models.”</a:t>
            </a:r>
            <a:endParaRPr lang="en-US" altLang="ja-JP" sz="4000">
              <a:latin typeface="Helvetica Neue" charset="0"/>
              <a:ea typeface="ヒラギノ角ゴ ProN W3" charset="0"/>
              <a:cs typeface="ヒラギノ角ゴ ProN W3" charset="0"/>
            </a:endParaRPr>
          </a:p>
          <a:p>
            <a:endParaRPr lang="en-US" sz="4000">
              <a:latin typeface="Helvetica Neue" charset="0"/>
              <a:ea typeface="ヒラギノ角ゴ ProN W3" charset="0"/>
              <a:cs typeface="ヒラギノ角ゴ ProN W3" charset="0"/>
            </a:endParaRPr>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Rectangle 1"/>
          <p:cNvSpPr>
            <a:spLocks noGrp="1" noChangeArrowheads="1"/>
          </p:cNvSpPr>
          <p:nvPr>
            <p:ph type="title"/>
          </p:nvPr>
        </p:nvSpPr>
        <p:spPr/>
        <p:txBody>
          <a:bodyPr/>
          <a:lstStyle/>
          <a:p>
            <a:pPr eaLnBrk="1" hangingPunct="1"/>
            <a:r>
              <a:rPr lang="en-US" dirty="0" smtClean="0">
                <a:latin typeface="Helvetica Neue Light" charset="0"/>
                <a:ea typeface="ヒラギノ角ゴ ProN W3" charset="0"/>
                <a:cs typeface="ヒラギノ角ゴ ProN W3" charset="0"/>
              </a:rPr>
              <a:t>Resources</a:t>
            </a:r>
            <a:endParaRPr lang="en-US" dirty="0">
              <a:latin typeface="Helvetica Neue Light" charset="0"/>
              <a:ea typeface="ヒラギノ角ゴ ProN W3" charset="0"/>
              <a:cs typeface="ヒラギノ角ゴ ProN W3" charset="0"/>
            </a:endParaRPr>
          </a:p>
        </p:txBody>
      </p:sp>
      <p:sp>
        <p:nvSpPr>
          <p:cNvPr id="32770" name="Rectangle 2"/>
          <p:cNvSpPr>
            <a:spLocks noGrp="1" noChangeArrowheads="1"/>
          </p:cNvSpPr>
          <p:nvPr>
            <p:ph type="body" idx="1"/>
          </p:nvPr>
        </p:nvSpPr>
        <p:spPr/>
        <p:txBody>
          <a:bodyPr/>
          <a:lstStyle/>
          <a:p>
            <a:pPr eaLnBrk="1" hangingPunct="1">
              <a:spcBef>
                <a:spcPts val="1200"/>
              </a:spcBef>
            </a:pPr>
            <a:r>
              <a:rPr lang="en-US" sz="2800" dirty="0">
                <a:solidFill>
                  <a:schemeClr val="tx1"/>
                </a:solidFill>
                <a:latin typeface="Helvetica Neue" charset="0"/>
                <a:ea typeface="ヒラギノ角ゴ ProN W3" charset="0"/>
                <a:cs typeface="ヒラギノ角ゴ ProN W3" charset="0"/>
              </a:rPr>
              <a:t>Data &amp; Information Policy – NASA Science, </a:t>
            </a:r>
            <a:r>
              <a:rPr lang="en-US" sz="2800" dirty="0">
                <a:solidFill>
                  <a:schemeClr val="tx1"/>
                </a:solidFill>
                <a:latin typeface="Helvetica Neue" charset="0"/>
                <a:ea typeface="ヒラギノ角ゴ ProN W3" charset="0"/>
                <a:cs typeface="ヒラギノ角ゴ ProN W3" charset="0"/>
                <a:hlinkClick r:id="rId3"/>
              </a:rPr>
              <a:t>http://science.nasa.gov/earth-science/earth-science-data/data-information-policy/</a:t>
            </a:r>
            <a:r>
              <a:rPr lang="en-US" sz="2800" dirty="0">
                <a:solidFill>
                  <a:schemeClr val="tx1"/>
                </a:solidFill>
                <a:latin typeface="Helvetica Neue" charset="0"/>
                <a:ea typeface="ヒラギノ角ゴ ProN W3" charset="0"/>
                <a:cs typeface="ヒラギノ角ゴ ProN W3" charset="0"/>
              </a:rPr>
              <a:t>, accessed 2/29/2012</a:t>
            </a:r>
          </a:p>
          <a:p>
            <a:pPr eaLnBrk="1" hangingPunct="1">
              <a:spcBef>
                <a:spcPts val="1200"/>
              </a:spcBef>
            </a:pPr>
            <a:r>
              <a:rPr lang="en-US" sz="2800" dirty="0">
                <a:solidFill>
                  <a:schemeClr val="tx1"/>
                </a:solidFill>
                <a:latin typeface="Helvetica Neue" charset="0"/>
                <a:ea typeface="ヒラギノ角ゴ ProN W3" charset="0"/>
                <a:cs typeface="ヒラギノ角ゴ ProN W3" charset="0"/>
              </a:rPr>
              <a:t>US NSF – About, </a:t>
            </a:r>
            <a:r>
              <a:rPr lang="en-US" sz="2800" dirty="0">
                <a:solidFill>
                  <a:schemeClr val="tx1"/>
                </a:solidFill>
                <a:latin typeface="Helvetica Neue" charset="0"/>
                <a:ea typeface="ヒラギノ角ゴ ProN W3" charset="0"/>
                <a:cs typeface="ヒラギノ角ゴ ProN W3" charset="0"/>
                <a:hlinkClick r:id="rId4"/>
              </a:rPr>
              <a:t>http://www.nsf.gov/bfa/dias/policy/dmpfaqs.jsp#1</a:t>
            </a:r>
            <a:r>
              <a:rPr lang="en-US" sz="2800" dirty="0">
                <a:solidFill>
                  <a:schemeClr val="tx1"/>
                </a:solidFill>
                <a:latin typeface="Helvetica Neue" charset="0"/>
                <a:ea typeface="ヒラギノ角ゴ ProN W3" charset="0"/>
                <a:cs typeface="ヒラギノ角ゴ ProN W3" charset="0"/>
              </a:rPr>
              <a:t>, accessed 2/29/</a:t>
            </a:r>
            <a:r>
              <a:rPr lang="en-US" sz="2800" dirty="0" smtClean="0">
                <a:solidFill>
                  <a:schemeClr val="tx1"/>
                </a:solidFill>
                <a:latin typeface="Helvetica Neue" charset="0"/>
                <a:ea typeface="ヒラギノ角ゴ ProN W3" charset="0"/>
                <a:cs typeface="ヒラギノ角ゴ ProN W3" charset="0"/>
              </a:rPr>
              <a:t>2012</a:t>
            </a:r>
          </a:p>
          <a:p>
            <a:pPr eaLnBrk="1" hangingPunct="1">
              <a:spcBef>
                <a:spcPts val="1200"/>
              </a:spcBef>
              <a:defRPr/>
            </a:pPr>
            <a:r>
              <a:rPr lang="en-US" sz="2800" dirty="0">
                <a:solidFill>
                  <a:schemeClr val="tx1"/>
                </a:solidFill>
                <a:latin typeface="Helvetica Neue" charset="0"/>
                <a:ea typeface="ヒラギノ角ゴ ProN W3" charset="0"/>
                <a:cs typeface="ヒラギノ角ゴ ProN W3" charset="0"/>
              </a:rPr>
              <a:t>NOAA Administrative Order 212-15: </a:t>
            </a:r>
            <a:r>
              <a:rPr lang="en-US" sz="2800" dirty="0">
                <a:latin typeface="Helvetica Neue" charset="0"/>
                <a:ea typeface="ヒラギノ角ゴ ProN W3" charset="0"/>
                <a:cs typeface="ヒラギノ角ゴ ProN W3" charset="0"/>
                <a:hlinkClick r:id="rId5"/>
              </a:rPr>
              <a:t>http://www.corporateservices.noaa.gov/ames/administrative_orders/chapter_212/212-15.html</a:t>
            </a:r>
            <a:endParaRPr lang="en-US" sz="2800" dirty="0">
              <a:solidFill>
                <a:schemeClr val="tx1"/>
              </a:solidFill>
              <a:latin typeface="Helvetica Neue" charset="0"/>
              <a:ea typeface="ヒラギノ角ゴ ProN W3" charset="0"/>
              <a:cs typeface="ヒラギノ角ゴ ProN W3" charset="0"/>
            </a:endParaRPr>
          </a:p>
          <a:p>
            <a:pPr eaLnBrk="1" hangingPunct="1">
              <a:spcBef>
                <a:spcPts val="1200"/>
              </a:spcBef>
              <a:defRPr/>
            </a:pPr>
            <a:r>
              <a:rPr lang="en-US" sz="2800" dirty="0">
                <a:solidFill>
                  <a:schemeClr val="tx1"/>
                </a:solidFill>
                <a:latin typeface="Helvetica Neue" charset="0"/>
                <a:ea typeface="ヒラギノ角ゴ ProN W3" charset="0"/>
                <a:cs typeface="ヒラギノ角ゴ ProN W3" charset="0"/>
              </a:rPr>
              <a:t>USGS National Climate Change and Wildlife Science Center guidance: </a:t>
            </a:r>
            <a:r>
              <a:rPr lang="en-US" sz="2800" dirty="0">
                <a:solidFill>
                  <a:schemeClr val="tx1"/>
                </a:solidFill>
                <a:latin typeface="Helvetica Neue" charset="0"/>
                <a:ea typeface="ヒラギノ角ゴ ProN W3" charset="0"/>
                <a:cs typeface="ヒラギノ角ゴ ProN W3" charset="0"/>
                <a:hlinkClick r:id="rId6"/>
              </a:rPr>
              <a:t>https://nccwsc.usgs.gov/?q=content/data-policies-and-guidance</a:t>
            </a:r>
            <a:endParaRPr lang="en-US" sz="2800" dirty="0">
              <a:solidFill>
                <a:schemeClr val="tx1"/>
              </a:solidFill>
              <a:latin typeface="Helvetica Neue" charset="0"/>
              <a:ea typeface="ヒラギノ角ゴ ProN W3" charset="0"/>
              <a:cs typeface="ヒラギノ角ゴ ProN W3" charset="0"/>
            </a:endParaRPr>
          </a:p>
          <a:p>
            <a:pPr eaLnBrk="1" hangingPunct="1">
              <a:spcBef>
                <a:spcPts val="1200"/>
              </a:spcBef>
              <a:defRPr/>
            </a:pPr>
            <a:r>
              <a:rPr lang="en-US" sz="2800" dirty="0">
                <a:solidFill>
                  <a:schemeClr val="tx1"/>
                </a:solidFill>
                <a:latin typeface="Helvetica Neue" charset="0"/>
                <a:ea typeface="ヒラギノ角ゴ ProN W3" charset="0"/>
                <a:cs typeface="ヒラギノ角ゴ ProN W3" charset="0"/>
              </a:rPr>
              <a:t>NIH Data Sharing Policy and Implementation Guidance:</a:t>
            </a:r>
            <a:br>
              <a:rPr lang="en-US" sz="2800" dirty="0">
                <a:solidFill>
                  <a:schemeClr val="tx1"/>
                </a:solidFill>
                <a:latin typeface="Helvetica Neue" charset="0"/>
                <a:ea typeface="ヒラギノ角ゴ ProN W3" charset="0"/>
                <a:cs typeface="ヒラギノ角ゴ ProN W3" charset="0"/>
              </a:rPr>
            </a:br>
            <a:r>
              <a:rPr lang="en-US" sz="2800" dirty="0">
                <a:solidFill>
                  <a:schemeClr val="tx1"/>
                </a:solidFill>
                <a:latin typeface="Helvetica Neue" charset="0"/>
                <a:ea typeface="ヒラギノ角ゴ ProN W3" charset="0"/>
                <a:cs typeface="ヒラギノ角ゴ ProN W3" charset="0"/>
                <a:hlinkClick r:id="rId7"/>
              </a:rPr>
              <a:t>http://grants1.nih.gov/grants/policy/data_sharing/data_sharing_guidance.htm</a:t>
            </a:r>
            <a:endParaRPr lang="en-US" sz="2800" dirty="0">
              <a:solidFill>
                <a:schemeClr val="tx1"/>
              </a:solidFill>
              <a:latin typeface="Helvetica Neue" charset="0"/>
              <a:ea typeface="ヒラギノ角ゴ ProN W3" charset="0"/>
              <a:cs typeface="ヒラギノ角ゴ ProN W3" charset="0"/>
            </a:endParaRPr>
          </a:p>
          <a:p>
            <a:pPr eaLnBrk="1" hangingPunct="1">
              <a:spcBef>
                <a:spcPts val="1200"/>
              </a:spcBef>
            </a:pPr>
            <a:endParaRPr lang="en-US" sz="2800" dirty="0">
              <a:solidFill>
                <a:schemeClr val="tx1"/>
              </a:solidFill>
              <a:latin typeface="Helvetica Neue" charset="0"/>
              <a:ea typeface="ヒラギノ角ゴ ProN W3" charset="0"/>
              <a:cs typeface="ヒラギノ角ゴ ProN W3" charset="0"/>
            </a:endParaRPr>
          </a:p>
          <a:p>
            <a:pPr eaLnBrk="1" hangingPunct="1">
              <a:spcBef>
                <a:spcPts val="1200"/>
              </a:spcBef>
            </a:pPr>
            <a:endParaRPr lang="en-US" sz="2800" dirty="0">
              <a:solidFill>
                <a:schemeClr val="tx1"/>
              </a:solidFill>
              <a:latin typeface="Helvetica Neue" charset="0"/>
              <a:ea typeface="ヒラギノ角ゴ ProN W3" charset="0"/>
              <a:cs typeface="ヒラギノ角ゴ ProN W3" charset="0"/>
            </a:endParaRPr>
          </a:p>
          <a:p>
            <a:pPr eaLnBrk="1" hangingPunct="1">
              <a:spcBef>
                <a:spcPts val="1200"/>
              </a:spcBef>
            </a:pPr>
            <a:endParaRPr lang="en-US" sz="2800" dirty="0">
              <a:solidFill>
                <a:schemeClr val="tx1"/>
              </a:solidFill>
              <a:latin typeface="Helvetica Neue" charset="0"/>
              <a:ea typeface="ヒラギノ角ゴ ProN W3" charset="0"/>
              <a:cs typeface="ヒラギノ角ゴ ProN W3" charset="0"/>
            </a:endParaRPr>
          </a:p>
          <a:p>
            <a:pPr eaLnBrk="1" hangingPunct="1">
              <a:spcBef>
                <a:spcPts val="1200"/>
              </a:spcBef>
            </a:pPr>
            <a:endParaRPr lang="en-US" sz="2800" dirty="0">
              <a:solidFill>
                <a:schemeClr val="tx1"/>
              </a:solidFill>
              <a:latin typeface="Helvetica Neue" charset="0"/>
              <a:ea typeface="ヒラギノ角ゴ ProN W3" charset="0"/>
              <a:cs typeface="ヒラギノ角ゴ ProN W3" charset="0"/>
            </a:endParaRPr>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Rectangle 1"/>
          <p:cNvSpPr>
            <a:spLocks noGrp="1" noChangeArrowheads="1"/>
          </p:cNvSpPr>
          <p:nvPr>
            <p:ph type="title"/>
          </p:nvPr>
        </p:nvSpPr>
        <p:spPr/>
        <p:txBody>
          <a:bodyPr/>
          <a:lstStyle/>
          <a:p>
            <a:pPr eaLnBrk="1" hangingPunct="1"/>
            <a:r>
              <a:rPr lang="en-US">
                <a:latin typeface="Helvetica Neue Light" charset="0"/>
                <a:ea typeface="ヒラギノ角ゴ ProN W3" charset="0"/>
                <a:cs typeface="ヒラギノ角ゴ ProN W3" charset="0"/>
              </a:rPr>
              <a:t>Other Relevant Modules</a:t>
            </a:r>
          </a:p>
        </p:txBody>
      </p:sp>
      <p:sp>
        <p:nvSpPr>
          <p:cNvPr id="32770" name="Rectangle 2"/>
          <p:cNvSpPr>
            <a:spLocks noGrp="1" noChangeArrowheads="1"/>
          </p:cNvSpPr>
          <p:nvPr>
            <p:ph type="body" idx="1"/>
          </p:nvPr>
        </p:nvSpPr>
        <p:spPr/>
        <p:txBody>
          <a:bodyPr/>
          <a:lstStyle/>
          <a:p>
            <a:pPr eaLnBrk="1" hangingPunct="1"/>
            <a:r>
              <a:rPr lang="en-US" dirty="0">
                <a:solidFill>
                  <a:schemeClr val="tx1"/>
                </a:solidFill>
                <a:latin typeface="Helvetica Neue" charset="0"/>
                <a:ea typeface="ヒラギノ角ゴ ProN W3" charset="0"/>
                <a:cs typeface="ヒラギノ角ゴ ProN W3" charset="0"/>
              </a:rPr>
              <a:t>For a high level overview of the content of a Data Management Plan see Data Management: Elements of a Plan</a:t>
            </a:r>
          </a:p>
          <a:p>
            <a:pPr eaLnBrk="1" hangingPunct="1"/>
            <a:r>
              <a:rPr lang="en-US" dirty="0">
                <a:solidFill>
                  <a:schemeClr val="tx1"/>
                </a:solidFill>
                <a:latin typeface="Helvetica Neue" charset="0"/>
                <a:ea typeface="ヒラギノ角ゴ ProN W3" charset="0"/>
                <a:cs typeface="ヒラギノ角ゴ ProN W3" charset="0"/>
              </a:rPr>
              <a:t>For details of other sections of a Data Management Plan see:</a:t>
            </a:r>
          </a:p>
          <a:p>
            <a:pPr lvl="1" eaLnBrk="1" hangingPunct="1"/>
            <a:r>
              <a:rPr lang="en-US" dirty="0" smtClean="0">
                <a:solidFill>
                  <a:schemeClr val="tx1"/>
                </a:solidFill>
                <a:latin typeface="Helvetica Neue" charset="0"/>
                <a:ea typeface="ヒラギノ角ゴ ProN W3" charset="0"/>
                <a:cs typeface="ヒラギノ角ゴ ProN W3" charset="0"/>
              </a:rPr>
              <a:t>Organization and standards</a:t>
            </a:r>
            <a:endParaRPr lang="en-US" dirty="0">
              <a:solidFill>
                <a:schemeClr val="tx1"/>
              </a:solidFill>
              <a:latin typeface="Helvetica Neue" charset="0"/>
              <a:ea typeface="ヒラギノ角ゴ ProN W3" charset="0"/>
              <a:cs typeface="ヒラギノ角ゴ ProN W3" charset="0"/>
            </a:endParaRPr>
          </a:p>
          <a:p>
            <a:pPr lvl="1" eaLnBrk="1" hangingPunct="1"/>
            <a:r>
              <a:rPr lang="en-US" dirty="0" smtClean="0">
                <a:solidFill>
                  <a:schemeClr val="tx1"/>
                </a:solidFill>
                <a:latin typeface="Helvetica Neue" charset="0"/>
                <a:ea typeface="ヒラギノ角ゴ ProN W3" charset="0"/>
                <a:cs typeface="ヒラギノ角ゴ ProN W3" charset="0"/>
              </a:rPr>
              <a:t>Data </a:t>
            </a:r>
            <a:r>
              <a:rPr lang="en-US" dirty="0">
                <a:solidFill>
                  <a:schemeClr val="tx1"/>
                </a:solidFill>
                <a:latin typeface="Helvetica Neue" charset="0"/>
                <a:ea typeface="ヒラギノ角ゴ ProN W3" charset="0"/>
                <a:cs typeface="ヒラギノ角ゴ ProN W3" charset="0"/>
              </a:rPr>
              <a:t>access, sharing and re-use policies</a:t>
            </a:r>
          </a:p>
          <a:p>
            <a:pPr lvl="1" eaLnBrk="1" hangingPunct="1"/>
            <a:r>
              <a:rPr lang="en-US" dirty="0">
                <a:solidFill>
                  <a:schemeClr val="tx1"/>
                </a:solidFill>
                <a:latin typeface="Helvetica Neue" charset="0"/>
                <a:ea typeface="ヒラギノ角ゴ ProN W3" charset="0"/>
                <a:cs typeface="ヒラギノ角ゴ ProN W3" charset="0"/>
              </a:rPr>
              <a:t>Backups, archives, and preservation </a:t>
            </a:r>
            <a:r>
              <a:rPr lang="en-US" dirty="0" smtClean="0">
                <a:solidFill>
                  <a:schemeClr val="tx1"/>
                </a:solidFill>
                <a:latin typeface="Helvetica Neue" charset="0"/>
                <a:ea typeface="ヒラギノ角ゴ ProN W3" charset="0"/>
                <a:cs typeface="ヒラギノ角ゴ ProN W3" charset="0"/>
              </a:rPr>
              <a:t>strategy</a:t>
            </a:r>
          </a:p>
          <a:p>
            <a:pPr lvl="1" eaLnBrk="1" hangingPunct="1"/>
            <a:r>
              <a:rPr lang="en-US" dirty="0" smtClean="0">
                <a:solidFill>
                  <a:schemeClr val="tx1"/>
                </a:solidFill>
                <a:latin typeface="Helvetica Neue" charset="0"/>
                <a:ea typeface="ヒラギノ角ゴ ProN W3" charset="0"/>
                <a:cs typeface="ヒラギノ角ゴ ProN W3" charset="0"/>
              </a:rPr>
              <a:t>Roles and responsibilities</a:t>
            </a:r>
          </a:p>
          <a:p>
            <a:pPr lvl="1" eaLnBrk="1" hangingPunct="1"/>
            <a:endParaRPr lang="en-US" dirty="0">
              <a:solidFill>
                <a:schemeClr val="tx1"/>
              </a:solidFill>
              <a:latin typeface="Helvetica Neue" charset="0"/>
              <a:ea typeface="ヒラギノ角ゴ ProN W3" charset="0"/>
              <a:cs typeface="ヒラギノ角ゴ ProN W3" charset="0"/>
            </a:endParaRPr>
          </a:p>
          <a:p>
            <a:pPr eaLnBrk="1" hangingPunct="1"/>
            <a:endParaRPr lang="en-US" dirty="0">
              <a:solidFill>
                <a:schemeClr val="tx1"/>
              </a:solidFill>
              <a:latin typeface="Helvetica Neue" charset="0"/>
              <a:ea typeface="ヒラギノ角ゴ ProN W3" charset="0"/>
              <a:cs typeface="ヒラギノ角ゴ ProN W3" charset="0"/>
            </a:endParaRPr>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theme/theme1.xml><?xml version="1.0" encoding="utf-8"?>
<a:theme xmlns:a="http://schemas.openxmlformats.org/drawingml/2006/main" name="Title &amp; Subtitle">
  <a:themeElements>
    <a:clrScheme name="">
      <a:dk1>
        <a:srgbClr val="000000"/>
      </a:dk1>
      <a:lt1>
        <a:srgbClr val="FFFFFF"/>
      </a:lt1>
      <a:dk2>
        <a:srgbClr val="000000"/>
      </a:dk2>
      <a:lt2>
        <a:srgbClr val="808080"/>
      </a:lt2>
      <a:accent1>
        <a:srgbClr val="BFBFBF"/>
      </a:accent1>
      <a:accent2>
        <a:srgbClr val="333399"/>
      </a:accent2>
      <a:accent3>
        <a:srgbClr val="FFFFFF"/>
      </a:accent3>
      <a:accent4>
        <a:srgbClr val="000000"/>
      </a:accent4>
      <a:accent5>
        <a:srgbClr val="DCDCDC"/>
      </a:accent5>
      <a:accent6>
        <a:srgbClr val="2D2D8A"/>
      </a:accent6>
      <a:hlink>
        <a:srgbClr val="009999"/>
      </a:hlink>
      <a:folHlink>
        <a:srgbClr val="99CC00"/>
      </a:folHlink>
    </a:clrScheme>
    <a:fontScheme name="Title &amp; Subtitle">
      <a:majorFont>
        <a:latin typeface="Helvetica Neue Light"/>
        <a:ea typeface="ヒラギノ角ゴ ProN W3"/>
        <a:cs typeface="ヒラギノ角ゴ ProN W3"/>
      </a:majorFont>
      <a:minorFont>
        <a:latin typeface="Helvetica Neue"/>
        <a:ea typeface="ヒラギノ角ゴ ProN W3"/>
        <a:cs typeface="ヒラギノ角ゴ ProN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BFBFBF"/>
        </a:solidFill>
        <a:ln w="254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200" b="0" i="0" u="none" strike="noStrike" cap="none" normalizeH="0" baseline="0">
            <a:ln>
              <a:noFill/>
            </a:ln>
            <a:solidFill>
              <a:srgbClr val="000000"/>
            </a:solidFill>
            <a:effectLst/>
            <a:latin typeface="Helvetica Neue Light" charset="0"/>
            <a:ea typeface="ヒラギノ角ゴ ProN W3" charset="0"/>
            <a:cs typeface="ヒラギノ角ゴ ProN W3" charset="0"/>
            <a:sym typeface="Helvetica Neue Light" charset="0"/>
          </a:defRPr>
        </a:defPPr>
      </a:lstStyle>
    </a:spDef>
    <a:lnDef>
      <a:spPr bwMode="auto">
        <a:xfrm>
          <a:off x="0" y="0"/>
          <a:ext cx="1" cy="1"/>
        </a:xfrm>
        <a:custGeom>
          <a:avLst/>
          <a:gdLst/>
          <a:ahLst/>
          <a:cxnLst/>
          <a:rect l="0" t="0" r="0" b="0"/>
          <a:pathLst/>
        </a:custGeom>
        <a:solidFill>
          <a:srgbClr val="BFBFBF"/>
        </a:solidFill>
        <a:ln w="254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200" b="0" i="0" u="none" strike="noStrike" cap="none" normalizeH="0" baseline="0">
            <a:ln>
              <a:noFill/>
            </a:ln>
            <a:solidFill>
              <a:srgbClr val="000000"/>
            </a:solidFill>
            <a:effectLst/>
            <a:latin typeface="Helvetica Neue Light" charset="0"/>
            <a:ea typeface="ヒラギノ角ゴ ProN W3" charset="0"/>
            <a:cs typeface="ヒラギノ角ゴ ProN W3" charset="0"/>
            <a:sym typeface="Helvetica Neue Light" charset="0"/>
          </a:defRPr>
        </a:defPPr>
      </a:lstStyle>
    </a:lnDef>
  </a:objectDefaults>
  <a:extraClrSchemeLst>
    <a:extraClrScheme>
      <a:clrScheme name="Title &amp; Subtitl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10.xml><?xml version="1.0" encoding="utf-8"?>
<a:theme xmlns:a="http://schemas.openxmlformats.org/drawingml/2006/main" name="Photo - 3 Up">
  <a:themeElements>
    <a:clrScheme name="">
      <a:dk1>
        <a:srgbClr val="000000"/>
      </a:dk1>
      <a:lt1>
        <a:srgbClr val="FFFFFF"/>
      </a:lt1>
      <a:dk2>
        <a:srgbClr val="000000"/>
      </a:dk2>
      <a:lt2>
        <a:srgbClr val="808080"/>
      </a:lt2>
      <a:accent1>
        <a:srgbClr val="BFBFBF"/>
      </a:accent1>
      <a:accent2>
        <a:srgbClr val="333399"/>
      </a:accent2>
      <a:accent3>
        <a:srgbClr val="FFFFFF"/>
      </a:accent3>
      <a:accent4>
        <a:srgbClr val="000000"/>
      </a:accent4>
      <a:accent5>
        <a:srgbClr val="DCDCDC"/>
      </a:accent5>
      <a:accent6>
        <a:srgbClr val="2D2D8A"/>
      </a:accent6>
      <a:hlink>
        <a:srgbClr val="009999"/>
      </a:hlink>
      <a:folHlink>
        <a:srgbClr val="99CC00"/>
      </a:folHlink>
    </a:clrScheme>
    <a:fontScheme name="Photo - 3 Up">
      <a:majorFont>
        <a:latin typeface="Helvetica Neue Light"/>
        <a:ea typeface="ヒラギノ角ゴ ProN W3"/>
        <a:cs typeface="ヒラギノ角ゴ ProN W3"/>
      </a:majorFont>
      <a:minorFont>
        <a:latin typeface="Helvetica Neue"/>
        <a:ea typeface="ヒラギノ角ゴ ProN W3"/>
        <a:cs typeface="ヒラギノ角ゴ ProN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BFBFBF"/>
        </a:solidFill>
        <a:ln w="254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200" b="0" i="0" u="none" strike="noStrike" cap="none" normalizeH="0" baseline="0">
            <a:ln>
              <a:noFill/>
            </a:ln>
            <a:solidFill>
              <a:srgbClr val="000000"/>
            </a:solidFill>
            <a:effectLst/>
            <a:latin typeface="Helvetica Neue Light" charset="0"/>
            <a:ea typeface="ヒラギノ角ゴ ProN W3" charset="0"/>
            <a:cs typeface="ヒラギノ角ゴ ProN W3" charset="0"/>
            <a:sym typeface="Helvetica Neue Light" charset="0"/>
          </a:defRPr>
        </a:defPPr>
      </a:lstStyle>
    </a:spDef>
    <a:lnDef>
      <a:spPr bwMode="auto">
        <a:xfrm>
          <a:off x="0" y="0"/>
          <a:ext cx="1" cy="1"/>
        </a:xfrm>
        <a:custGeom>
          <a:avLst/>
          <a:gdLst/>
          <a:ahLst/>
          <a:cxnLst/>
          <a:rect l="0" t="0" r="0" b="0"/>
          <a:pathLst/>
        </a:custGeom>
        <a:solidFill>
          <a:srgbClr val="BFBFBF"/>
        </a:solidFill>
        <a:ln w="254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200" b="0" i="0" u="none" strike="noStrike" cap="none" normalizeH="0" baseline="0">
            <a:ln>
              <a:noFill/>
            </a:ln>
            <a:solidFill>
              <a:srgbClr val="000000"/>
            </a:solidFill>
            <a:effectLst/>
            <a:latin typeface="Helvetica Neue Light" charset="0"/>
            <a:ea typeface="ヒラギノ角ゴ ProN W3" charset="0"/>
            <a:cs typeface="ヒラギノ角ゴ ProN W3" charset="0"/>
            <a:sym typeface="Helvetica Neue Light" charset="0"/>
          </a:defRPr>
        </a:defPPr>
      </a:lstStyle>
    </a:lnDef>
  </a:objectDefaults>
  <a:extraClrSchemeLst>
    <a:extraClrScheme>
      <a:clrScheme name="Photo - 3 Up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11.xml><?xml version="1.0" encoding="utf-8"?>
<a:theme xmlns:a="http://schemas.openxmlformats.org/drawingml/2006/main" name="Title &amp; Bullets - Left">
  <a:themeElements>
    <a:clrScheme name="">
      <a:dk1>
        <a:srgbClr val="000000"/>
      </a:dk1>
      <a:lt1>
        <a:srgbClr val="FFFFFF"/>
      </a:lt1>
      <a:dk2>
        <a:srgbClr val="000000"/>
      </a:dk2>
      <a:lt2>
        <a:srgbClr val="808080"/>
      </a:lt2>
      <a:accent1>
        <a:srgbClr val="BFBFBF"/>
      </a:accent1>
      <a:accent2>
        <a:srgbClr val="333399"/>
      </a:accent2>
      <a:accent3>
        <a:srgbClr val="FFFFFF"/>
      </a:accent3>
      <a:accent4>
        <a:srgbClr val="000000"/>
      </a:accent4>
      <a:accent5>
        <a:srgbClr val="DCDCDC"/>
      </a:accent5>
      <a:accent6>
        <a:srgbClr val="2D2D8A"/>
      </a:accent6>
      <a:hlink>
        <a:srgbClr val="009999"/>
      </a:hlink>
      <a:folHlink>
        <a:srgbClr val="99CC00"/>
      </a:folHlink>
    </a:clrScheme>
    <a:fontScheme name="Title &amp; Bullets - Left">
      <a:majorFont>
        <a:latin typeface="Helvetica Neue Light"/>
        <a:ea typeface="ヒラギノ角ゴ ProN W3"/>
        <a:cs typeface="ヒラギノ角ゴ ProN W3"/>
      </a:majorFont>
      <a:minorFont>
        <a:latin typeface="Helvetica Neue"/>
        <a:ea typeface="ヒラギノ角ゴ ProN W3"/>
        <a:cs typeface="ヒラギノ角ゴ ProN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BFBFBF"/>
        </a:solidFill>
        <a:ln w="254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200" b="0" i="0" u="none" strike="noStrike" cap="none" normalizeH="0" baseline="0">
            <a:ln>
              <a:noFill/>
            </a:ln>
            <a:solidFill>
              <a:srgbClr val="000000"/>
            </a:solidFill>
            <a:effectLst/>
            <a:latin typeface="Helvetica Neue Light" charset="0"/>
            <a:ea typeface="ヒラギノ角ゴ ProN W3" charset="0"/>
            <a:cs typeface="ヒラギノ角ゴ ProN W3" charset="0"/>
            <a:sym typeface="Helvetica Neue Light" charset="0"/>
          </a:defRPr>
        </a:defPPr>
      </a:lstStyle>
    </a:spDef>
    <a:lnDef>
      <a:spPr bwMode="auto">
        <a:xfrm>
          <a:off x="0" y="0"/>
          <a:ext cx="1" cy="1"/>
        </a:xfrm>
        <a:custGeom>
          <a:avLst/>
          <a:gdLst/>
          <a:ahLst/>
          <a:cxnLst/>
          <a:rect l="0" t="0" r="0" b="0"/>
          <a:pathLst/>
        </a:custGeom>
        <a:solidFill>
          <a:srgbClr val="BFBFBF"/>
        </a:solidFill>
        <a:ln w="254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200" b="0" i="0" u="none" strike="noStrike" cap="none" normalizeH="0" baseline="0">
            <a:ln>
              <a:noFill/>
            </a:ln>
            <a:solidFill>
              <a:srgbClr val="000000"/>
            </a:solidFill>
            <a:effectLst/>
            <a:latin typeface="Helvetica Neue Light" charset="0"/>
            <a:ea typeface="ヒラギノ角ゴ ProN W3" charset="0"/>
            <a:cs typeface="ヒラギノ角ゴ ProN W3" charset="0"/>
            <a:sym typeface="Helvetica Neue Light" charset="0"/>
          </a:defRPr>
        </a:defPPr>
      </a:lstStyle>
    </a:lnDef>
  </a:objectDefaults>
  <a:extraClrSchemeLst>
    <a:extraClrScheme>
      <a:clrScheme name="Title &amp; Bullets - Left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12.xml><?xml version="1.0" encoding="utf-8"?>
<a:theme xmlns:a="http://schemas.openxmlformats.org/drawingml/2006/main" name="Title &amp; Bullets - Right">
  <a:themeElements>
    <a:clrScheme name="">
      <a:dk1>
        <a:srgbClr val="000000"/>
      </a:dk1>
      <a:lt1>
        <a:srgbClr val="FFFFFF"/>
      </a:lt1>
      <a:dk2>
        <a:srgbClr val="000000"/>
      </a:dk2>
      <a:lt2>
        <a:srgbClr val="808080"/>
      </a:lt2>
      <a:accent1>
        <a:srgbClr val="BFBFBF"/>
      </a:accent1>
      <a:accent2>
        <a:srgbClr val="333399"/>
      </a:accent2>
      <a:accent3>
        <a:srgbClr val="FFFFFF"/>
      </a:accent3>
      <a:accent4>
        <a:srgbClr val="000000"/>
      </a:accent4>
      <a:accent5>
        <a:srgbClr val="DCDCDC"/>
      </a:accent5>
      <a:accent6>
        <a:srgbClr val="2D2D8A"/>
      </a:accent6>
      <a:hlink>
        <a:srgbClr val="009999"/>
      </a:hlink>
      <a:folHlink>
        <a:srgbClr val="99CC00"/>
      </a:folHlink>
    </a:clrScheme>
    <a:fontScheme name="Title &amp; Bullets - Right">
      <a:majorFont>
        <a:latin typeface="Helvetica Neue Light"/>
        <a:ea typeface="ヒラギノ角ゴ ProN W3"/>
        <a:cs typeface="ヒラギノ角ゴ ProN W3"/>
      </a:majorFont>
      <a:minorFont>
        <a:latin typeface="Helvetica Neue"/>
        <a:ea typeface="ヒラギノ角ゴ ProN W3"/>
        <a:cs typeface="ヒラギノ角ゴ ProN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BFBFBF"/>
        </a:solidFill>
        <a:ln w="254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200" b="0" i="0" u="none" strike="noStrike" cap="none" normalizeH="0" baseline="0">
            <a:ln>
              <a:noFill/>
            </a:ln>
            <a:solidFill>
              <a:srgbClr val="000000"/>
            </a:solidFill>
            <a:effectLst/>
            <a:latin typeface="Helvetica Neue Light" charset="0"/>
            <a:ea typeface="ヒラギノ角ゴ ProN W3" charset="0"/>
            <a:cs typeface="ヒラギノ角ゴ ProN W3" charset="0"/>
            <a:sym typeface="Helvetica Neue Light" charset="0"/>
          </a:defRPr>
        </a:defPPr>
      </a:lstStyle>
    </a:spDef>
    <a:lnDef>
      <a:spPr bwMode="auto">
        <a:xfrm>
          <a:off x="0" y="0"/>
          <a:ext cx="1" cy="1"/>
        </a:xfrm>
        <a:custGeom>
          <a:avLst/>
          <a:gdLst/>
          <a:ahLst/>
          <a:cxnLst/>
          <a:rect l="0" t="0" r="0" b="0"/>
          <a:pathLst/>
        </a:custGeom>
        <a:solidFill>
          <a:srgbClr val="BFBFBF"/>
        </a:solidFill>
        <a:ln w="254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200" b="0" i="0" u="none" strike="noStrike" cap="none" normalizeH="0" baseline="0">
            <a:ln>
              <a:noFill/>
            </a:ln>
            <a:solidFill>
              <a:srgbClr val="000000"/>
            </a:solidFill>
            <a:effectLst/>
            <a:latin typeface="Helvetica Neue Light" charset="0"/>
            <a:ea typeface="ヒラギノ角ゴ ProN W3" charset="0"/>
            <a:cs typeface="ヒラギノ角ゴ ProN W3" charset="0"/>
            <a:sym typeface="Helvetica Neue Light" charset="0"/>
          </a:defRPr>
        </a:defPPr>
      </a:lstStyle>
    </a:lnDef>
  </a:objectDefaults>
  <a:extraClrSchemeLst>
    <a:extraClrScheme>
      <a:clrScheme name="Title &amp; Bullets - Right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13.xml><?xml version="1.0" encoding="utf-8"?>
<a:theme xmlns:a="http://schemas.openxmlformats.org/drawingml/2006/main" name="Bullets">
  <a:themeElements>
    <a:clrScheme name="">
      <a:dk1>
        <a:srgbClr val="000000"/>
      </a:dk1>
      <a:lt1>
        <a:srgbClr val="FFFFFF"/>
      </a:lt1>
      <a:dk2>
        <a:srgbClr val="000000"/>
      </a:dk2>
      <a:lt2>
        <a:srgbClr val="808080"/>
      </a:lt2>
      <a:accent1>
        <a:srgbClr val="BFBFBF"/>
      </a:accent1>
      <a:accent2>
        <a:srgbClr val="333399"/>
      </a:accent2>
      <a:accent3>
        <a:srgbClr val="FFFFFF"/>
      </a:accent3>
      <a:accent4>
        <a:srgbClr val="000000"/>
      </a:accent4>
      <a:accent5>
        <a:srgbClr val="DCDCDC"/>
      </a:accent5>
      <a:accent6>
        <a:srgbClr val="2D2D8A"/>
      </a:accent6>
      <a:hlink>
        <a:srgbClr val="009999"/>
      </a:hlink>
      <a:folHlink>
        <a:srgbClr val="99CC00"/>
      </a:folHlink>
    </a:clrScheme>
    <a:fontScheme name="Bullets">
      <a:majorFont>
        <a:latin typeface="Helvetica Neue Light"/>
        <a:ea typeface="ヒラギノ角ゴ ProN W3"/>
        <a:cs typeface="ヒラギノ角ゴ ProN W3"/>
      </a:majorFont>
      <a:minorFont>
        <a:latin typeface="Helvetica Neue"/>
        <a:ea typeface="ヒラギノ角ゴ ProN W3"/>
        <a:cs typeface="ヒラギノ角ゴ ProN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BFBFBF"/>
        </a:solidFill>
        <a:ln w="254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200" b="0" i="0" u="none" strike="noStrike" cap="none" normalizeH="0" baseline="0">
            <a:ln>
              <a:noFill/>
            </a:ln>
            <a:solidFill>
              <a:srgbClr val="000000"/>
            </a:solidFill>
            <a:effectLst/>
            <a:latin typeface="Helvetica Neue Light" charset="0"/>
            <a:ea typeface="ヒラギノ角ゴ ProN W3" charset="0"/>
            <a:cs typeface="ヒラギノ角ゴ ProN W3" charset="0"/>
            <a:sym typeface="Helvetica Neue Light" charset="0"/>
          </a:defRPr>
        </a:defPPr>
      </a:lstStyle>
    </a:spDef>
    <a:lnDef>
      <a:spPr bwMode="auto">
        <a:xfrm>
          <a:off x="0" y="0"/>
          <a:ext cx="1" cy="1"/>
        </a:xfrm>
        <a:custGeom>
          <a:avLst/>
          <a:gdLst/>
          <a:ahLst/>
          <a:cxnLst/>
          <a:rect l="0" t="0" r="0" b="0"/>
          <a:pathLst/>
        </a:custGeom>
        <a:solidFill>
          <a:srgbClr val="BFBFBF"/>
        </a:solidFill>
        <a:ln w="254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200" b="0" i="0" u="none" strike="noStrike" cap="none" normalizeH="0" baseline="0">
            <a:ln>
              <a:noFill/>
            </a:ln>
            <a:solidFill>
              <a:srgbClr val="000000"/>
            </a:solidFill>
            <a:effectLst/>
            <a:latin typeface="Helvetica Neue Light" charset="0"/>
            <a:ea typeface="ヒラギノ角ゴ ProN W3" charset="0"/>
            <a:cs typeface="ヒラギノ角ゴ ProN W3" charset="0"/>
            <a:sym typeface="Helvetica Neue Light" charset="0"/>
          </a:defRPr>
        </a:defPPr>
      </a:lstStyle>
    </a:lnDef>
  </a:objectDefaults>
  <a:extraClrSchemeLst>
    <a:extraClrScheme>
      <a:clrScheme name="Bullets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14.xml><?xml version="1.0" encoding="utf-8"?>
<a:theme xmlns:a="http://schemas.openxmlformats.org/drawingml/2006/main" name="Title - Top">
  <a:themeElements>
    <a:clrScheme name="">
      <a:dk1>
        <a:srgbClr val="000000"/>
      </a:dk1>
      <a:lt1>
        <a:srgbClr val="FFFFFF"/>
      </a:lt1>
      <a:dk2>
        <a:srgbClr val="000000"/>
      </a:dk2>
      <a:lt2>
        <a:srgbClr val="808080"/>
      </a:lt2>
      <a:accent1>
        <a:srgbClr val="BFBFBF"/>
      </a:accent1>
      <a:accent2>
        <a:srgbClr val="333399"/>
      </a:accent2>
      <a:accent3>
        <a:srgbClr val="FFFFFF"/>
      </a:accent3>
      <a:accent4>
        <a:srgbClr val="000000"/>
      </a:accent4>
      <a:accent5>
        <a:srgbClr val="DCDCDC"/>
      </a:accent5>
      <a:accent6>
        <a:srgbClr val="2D2D8A"/>
      </a:accent6>
      <a:hlink>
        <a:srgbClr val="009999"/>
      </a:hlink>
      <a:folHlink>
        <a:srgbClr val="99CC00"/>
      </a:folHlink>
    </a:clrScheme>
    <a:fontScheme name="Title - Top">
      <a:majorFont>
        <a:latin typeface="Helvetica Neue Light"/>
        <a:ea typeface="ヒラギノ角ゴ ProN W3"/>
        <a:cs typeface="ヒラギノ角ゴ ProN W3"/>
      </a:majorFont>
      <a:minorFont>
        <a:latin typeface="Helvetica Neue"/>
        <a:ea typeface="ヒラギノ角ゴ ProN W3"/>
        <a:cs typeface="ヒラギノ角ゴ ProN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BFBFBF"/>
        </a:solidFill>
        <a:ln w="254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200" b="0" i="0" u="none" strike="noStrike" cap="none" normalizeH="0" baseline="0">
            <a:ln>
              <a:noFill/>
            </a:ln>
            <a:solidFill>
              <a:srgbClr val="000000"/>
            </a:solidFill>
            <a:effectLst/>
            <a:latin typeface="Helvetica Neue Light" charset="0"/>
            <a:ea typeface="ヒラギノ角ゴ ProN W3" charset="0"/>
            <a:cs typeface="ヒラギノ角ゴ ProN W3" charset="0"/>
            <a:sym typeface="Helvetica Neue Light" charset="0"/>
          </a:defRPr>
        </a:defPPr>
      </a:lstStyle>
    </a:spDef>
    <a:lnDef>
      <a:spPr bwMode="auto">
        <a:xfrm>
          <a:off x="0" y="0"/>
          <a:ext cx="1" cy="1"/>
        </a:xfrm>
        <a:custGeom>
          <a:avLst/>
          <a:gdLst/>
          <a:ahLst/>
          <a:cxnLst/>
          <a:rect l="0" t="0" r="0" b="0"/>
          <a:pathLst/>
        </a:custGeom>
        <a:solidFill>
          <a:srgbClr val="BFBFBF"/>
        </a:solidFill>
        <a:ln w="254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200" b="0" i="0" u="none" strike="noStrike" cap="none" normalizeH="0" baseline="0">
            <a:ln>
              <a:noFill/>
            </a:ln>
            <a:solidFill>
              <a:srgbClr val="000000"/>
            </a:solidFill>
            <a:effectLst/>
            <a:latin typeface="Helvetica Neue Light" charset="0"/>
            <a:ea typeface="ヒラギノ角ゴ ProN W3" charset="0"/>
            <a:cs typeface="ヒラギノ角ゴ ProN W3" charset="0"/>
            <a:sym typeface="Helvetica Neue Light" charset="0"/>
          </a:defRPr>
        </a:defPPr>
      </a:lstStyle>
    </a:lnDef>
  </a:objectDefaults>
  <a:extraClrSchemeLst>
    <a:extraClrScheme>
      <a:clrScheme name="Title - Top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15.xml><?xml version="1.0" encoding="utf-8"?>
<a:theme xmlns:a="http://schemas.openxmlformats.org/drawingml/2006/main" name="Title &amp; Bullets - 2 Column">
  <a:themeElements>
    <a:clrScheme name="">
      <a:dk1>
        <a:srgbClr val="000000"/>
      </a:dk1>
      <a:lt1>
        <a:srgbClr val="FFFFFF"/>
      </a:lt1>
      <a:dk2>
        <a:srgbClr val="000000"/>
      </a:dk2>
      <a:lt2>
        <a:srgbClr val="808080"/>
      </a:lt2>
      <a:accent1>
        <a:srgbClr val="BFBFBF"/>
      </a:accent1>
      <a:accent2>
        <a:srgbClr val="333399"/>
      </a:accent2>
      <a:accent3>
        <a:srgbClr val="FFFFFF"/>
      </a:accent3>
      <a:accent4>
        <a:srgbClr val="000000"/>
      </a:accent4>
      <a:accent5>
        <a:srgbClr val="DCDCDC"/>
      </a:accent5>
      <a:accent6>
        <a:srgbClr val="2D2D8A"/>
      </a:accent6>
      <a:hlink>
        <a:srgbClr val="009999"/>
      </a:hlink>
      <a:folHlink>
        <a:srgbClr val="99CC00"/>
      </a:folHlink>
    </a:clrScheme>
    <a:fontScheme name="Title &amp; Bullets - 2 Column">
      <a:majorFont>
        <a:latin typeface="Helvetica Neue Light"/>
        <a:ea typeface="ヒラギノ角ゴ ProN W3"/>
        <a:cs typeface="ヒラギノ角ゴ ProN W3"/>
      </a:majorFont>
      <a:minorFont>
        <a:latin typeface="Helvetica Neue"/>
        <a:ea typeface="ヒラギノ角ゴ ProN W3"/>
        <a:cs typeface="ヒラギノ角ゴ ProN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BFBFBF"/>
        </a:solidFill>
        <a:ln w="254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200" b="0" i="0" u="none" strike="noStrike" cap="none" normalizeH="0" baseline="0">
            <a:ln>
              <a:noFill/>
            </a:ln>
            <a:solidFill>
              <a:srgbClr val="000000"/>
            </a:solidFill>
            <a:effectLst/>
            <a:latin typeface="Helvetica Neue Light" charset="0"/>
            <a:ea typeface="ヒラギノ角ゴ ProN W3" charset="0"/>
            <a:cs typeface="ヒラギノ角ゴ ProN W3" charset="0"/>
            <a:sym typeface="Helvetica Neue Light" charset="0"/>
          </a:defRPr>
        </a:defPPr>
      </a:lstStyle>
    </a:spDef>
    <a:lnDef>
      <a:spPr bwMode="auto">
        <a:xfrm>
          <a:off x="0" y="0"/>
          <a:ext cx="1" cy="1"/>
        </a:xfrm>
        <a:custGeom>
          <a:avLst/>
          <a:gdLst/>
          <a:ahLst/>
          <a:cxnLst/>
          <a:rect l="0" t="0" r="0" b="0"/>
          <a:pathLst/>
        </a:custGeom>
        <a:solidFill>
          <a:srgbClr val="BFBFBF"/>
        </a:solidFill>
        <a:ln w="254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200" b="0" i="0" u="none" strike="noStrike" cap="none" normalizeH="0" baseline="0">
            <a:ln>
              <a:noFill/>
            </a:ln>
            <a:solidFill>
              <a:srgbClr val="000000"/>
            </a:solidFill>
            <a:effectLst/>
            <a:latin typeface="Helvetica Neue Light" charset="0"/>
            <a:ea typeface="ヒラギノ角ゴ ProN W3" charset="0"/>
            <a:cs typeface="ヒラギノ角ゴ ProN W3" charset="0"/>
            <a:sym typeface="Helvetica Neue Light" charset="0"/>
          </a:defRPr>
        </a:defPPr>
      </a:lstStyle>
    </a:lnDef>
  </a:objectDefaults>
  <a:extraClrSchemeLst>
    <a:extraClrScheme>
      <a:clrScheme name="Title &amp; Bullets - 2 Colum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16.xml><?xml version="1.0" encoding="utf-8"?>
<a:theme xmlns:a="http://schemas.openxmlformats.org/drawingml/2006/main" name="Blank">
  <a:themeElements>
    <a:clrScheme name="">
      <a:dk1>
        <a:srgbClr val="000000"/>
      </a:dk1>
      <a:lt1>
        <a:srgbClr val="FFFFFF"/>
      </a:lt1>
      <a:dk2>
        <a:srgbClr val="000000"/>
      </a:dk2>
      <a:lt2>
        <a:srgbClr val="808080"/>
      </a:lt2>
      <a:accent1>
        <a:srgbClr val="BFBFBF"/>
      </a:accent1>
      <a:accent2>
        <a:srgbClr val="333399"/>
      </a:accent2>
      <a:accent3>
        <a:srgbClr val="FFFFFF"/>
      </a:accent3>
      <a:accent4>
        <a:srgbClr val="000000"/>
      </a:accent4>
      <a:accent5>
        <a:srgbClr val="DCDCDC"/>
      </a:accent5>
      <a:accent6>
        <a:srgbClr val="2D2D8A"/>
      </a:accent6>
      <a:hlink>
        <a:srgbClr val="009999"/>
      </a:hlink>
      <a:folHlink>
        <a:srgbClr val="99CC00"/>
      </a:folHlink>
    </a:clrScheme>
    <a:fontScheme name="Blank">
      <a:majorFont>
        <a:latin typeface="Helvetica Neue Light"/>
        <a:ea typeface="ヒラギノ角ゴ ProN W3"/>
        <a:cs typeface="ヒラギノ角ゴ ProN W3"/>
      </a:majorFont>
      <a:minorFont>
        <a:latin typeface="Helvetica Neue"/>
        <a:ea typeface="ヒラギノ角ゴ ProN W3"/>
        <a:cs typeface="ヒラギノ角ゴ ProN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BFBFBF"/>
        </a:solidFill>
        <a:ln w="254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200" b="0" i="0" u="none" strike="noStrike" cap="none" normalizeH="0" baseline="0">
            <a:ln>
              <a:noFill/>
            </a:ln>
            <a:solidFill>
              <a:srgbClr val="000000"/>
            </a:solidFill>
            <a:effectLst/>
            <a:latin typeface="Helvetica Neue Light" charset="0"/>
            <a:ea typeface="ヒラギノ角ゴ ProN W3" charset="0"/>
            <a:cs typeface="ヒラギノ角ゴ ProN W3" charset="0"/>
            <a:sym typeface="Helvetica Neue Light" charset="0"/>
          </a:defRPr>
        </a:defPPr>
      </a:lstStyle>
    </a:spDef>
    <a:lnDef>
      <a:spPr bwMode="auto">
        <a:xfrm>
          <a:off x="0" y="0"/>
          <a:ext cx="1" cy="1"/>
        </a:xfrm>
        <a:custGeom>
          <a:avLst/>
          <a:gdLst/>
          <a:ahLst/>
          <a:cxnLst/>
          <a:rect l="0" t="0" r="0" b="0"/>
          <a:pathLst/>
        </a:custGeom>
        <a:solidFill>
          <a:srgbClr val="BFBFBF"/>
        </a:solidFill>
        <a:ln w="254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200" b="0" i="0" u="none" strike="noStrike" cap="none" normalizeH="0" baseline="0">
            <a:ln>
              <a:noFill/>
            </a:ln>
            <a:solidFill>
              <a:srgbClr val="000000"/>
            </a:solidFill>
            <a:effectLst/>
            <a:latin typeface="Helvetica Neue Light" charset="0"/>
            <a:ea typeface="ヒラギノ角ゴ ProN W3" charset="0"/>
            <a:cs typeface="ヒラギノ角ゴ ProN W3" charset="0"/>
            <a:sym typeface="Helvetica Neue Light" charset="0"/>
          </a:defRPr>
        </a:defPPr>
      </a:lstStyle>
    </a:lnDef>
  </a:objectDefaults>
  <a:extraClrSchemeLst>
    <a:extraClrScheme>
      <a:clrScheme name="Blank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17.xml><?xml version="1.0" encoding="utf-8"?>
<a:theme xmlns:a="http://schemas.openxmlformats.org/drawingml/2006/main" name="Photo - Vertical">
  <a:themeElements>
    <a:clrScheme name="">
      <a:dk1>
        <a:srgbClr val="000000"/>
      </a:dk1>
      <a:lt1>
        <a:srgbClr val="FFFFFF"/>
      </a:lt1>
      <a:dk2>
        <a:srgbClr val="000000"/>
      </a:dk2>
      <a:lt2>
        <a:srgbClr val="808080"/>
      </a:lt2>
      <a:accent1>
        <a:srgbClr val="BFBFBF"/>
      </a:accent1>
      <a:accent2>
        <a:srgbClr val="333399"/>
      </a:accent2>
      <a:accent3>
        <a:srgbClr val="FFFFFF"/>
      </a:accent3>
      <a:accent4>
        <a:srgbClr val="000000"/>
      </a:accent4>
      <a:accent5>
        <a:srgbClr val="DCDCDC"/>
      </a:accent5>
      <a:accent6>
        <a:srgbClr val="2D2D8A"/>
      </a:accent6>
      <a:hlink>
        <a:srgbClr val="009999"/>
      </a:hlink>
      <a:folHlink>
        <a:srgbClr val="99CC00"/>
      </a:folHlink>
    </a:clrScheme>
    <a:fontScheme name="Photo - Vertical">
      <a:majorFont>
        <a:latin typeface="Helvetica Neue Light"/>
        <a:ea typeface="ヒラギノ角ゴ ProN W3"/>
        <a:cs typeface="ヒラギノ角ゴ ProN W3"/>
      </a:majorFont>
      <a:minorFont>
        <a:latin typeface="Helvetica Neue"/>
        <a:ea typeface="ヒラギノ角ゴ ProN W3"/>
        <a:cs typeface="ヒラギノ角ゴ ProN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BFBFBF"/>
        </a:solidFill>
        <a:ln w="254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200" b="0" i="0" u="none" strike="noStrike" cap="none" normalizeH="0" baseline="0">
            <a:ln>
              <a:noFill/>
            </a:ln>
            <a:solidFill>
              <a:srgbClr val="000000"/>
            </a:solidFill>
            <a:effectLst/>
            <a:latin typeface="Helvetica Neue Light" charset="0"/>
            <a:ea typeface="ヒラギノ角ゴ ProN W3" charset="0"/>
            <a:cs typeface="ヒラギノ角ゴ ProN W3" charset="0"/>
            <a:sym typeface="Helvetica Neue Light" charset="0"/>
          </a:defRPr>
        </a:defPPr>
      </a:lstStyle>
    </a:spDef>
    <a:lnDef>
      <a:spPr bwMode="auto">
        <a:xfrm>
          <a:off x="0" y="0"/>
          <a:ext cx="1" cy="1"/>
        </a:xfrm>
        <a:custGeom>
          <a:avLst/>
          <a:gdLst/>
          <a:ahLst/>
          <a:cxnLst/>
          <a:rect l="0" t="0" r="0" b="0"/>
          <a:pathLst/>
        </a:custGeom>
        <a:solidFill>
          <a:srgbClr val="BFBFBF"/>
        </a:solidFill>
        <a:ln w="254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200" b="0" i="0" u="none" strike="noStrike" cap="none" normalizeH="0" baseline="0">
            <a:ln>
              <a:noFill/>
            </a:ln>
            <a:solidFill>
              <a:srgbClr val="000000"/>
            </a:solidFill>
            <a:effectLst/>
            <a:latin typeface="Helvetica Neue Light" charset="0"/>
            <a:ea typeface="ヒラギノ角ゴ ProN W3" charset="0"/>
            <a:cs typeface="ヒラギノ角ゴ ProN W3" charset="0"/>
            <a:sym typeface="Helvetica Neue Light" charset="0"/>
          </a:defRPr>
        </a:defPPr>
      </a:lstStyle>
    </a:lnDef>
  </a:objectDefaults>
  <a:extraClrSchemeLst>
    <a:extraClrScheme>
      <a:clrScheme name="Photo - Vertical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18.xml><?xml version="1.0" encoding="utf-8"?>
<a:theme xmlns:a="http://schemas.openxmlformats.org/drawingml/2006/main" name="Photo - Horizontal">
  <a:themeElements>
    <a:clrScheme name="">
      <a:dk1>
        <a:srgbClr val="000000"/>
      </a:dk1>
      <a:lt1>
        <a:srgbClr val="FFFFFF"/>
      </a:lt1>
      <a:dk2>
        <a:srgbClr val="000000"/>
      </a:dk2>
      <a:lt2>
        <a:srgbClr val="808080"/>
      </a:lt2>
      <a:accent1>
        <a:srgbClr val="BFBFBF"/>
      </a:accent1>
      <a:accent2>
        <a:srgbClr val="333399"/>
      </a:accent2>
      <a:accent3>
        <a:srgbClr val="FFFFFF"/>
      </a:accent3>
      <a:accent4>
        <a:srgbClr val="000000"/>
      </a:accent4>
      <a:accent5>
        <a:srgbClr val="DCDCDC"/>
      </a:accent5>
      <a:accent6>
        <a:srgbClr val="2D2D8A"/>
      </a:accent6>
      <a:hlink>
        <a:srgbClr val="009999"/>
      </a:hlink>
      <a:folHlink>
        <a:srgbClr val="99CC00"/>
      </a:folHlink>
    </a:clrScheme>
    <a:fontScheme name="Photo - Horizontal">
      <a:majorFont>
        <a:latin typeface="Helvetica Neue Light"/>
        <a:ea typeface="ヒラギノ角ゴ ProN W3"/>
        <a:cs typeface="ヒラギノ角ゴ ProN W3"/>
      </a:majorFont>
      <a:minorFont>
        <a:latin typeface="Helvetica Neue"/>
        <a:ea typeface="ヒラギノ角ゴ ProN W3"/>
        <a:cs typeface="ヒラギノ角ゴ ProN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BFBFBF"/>
        </a:solidFill>
        <a:ln w="254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200" b="0" i="0" u="none" strike="noStrike" cap="none" normalizeH="0" baseline="0">
            <a:ln>
              <a:noFill/>
            </a:ln>
            <a:solidFill>
              <a:srgbClr val="000000"/>
            </a:solidFill>
            <a:effectLst/>
            <a:latin typeface="Helvetica Neue Light" charset="0"/>
            <a:ea typeface="ヒラギノ角ゴ ProN W3" charset="0"/>
            <a:cs typeface="ヒラギノ角ゴ ProN W3" charset="0"/>
            <a:sym typeface="Helvetica Neue Light" charset="0"/>
          </a:defRPr>
        </a:defPPr>
      </a:lstStyle>
    </a:spDef>
    <a:lnDef>
      <a:spPr bwMode="auto">
        <a:xfrm>
          <a:off x="0" y="0"/>
          <a:ext cx="1" cy="1"/>
        </a:xfrm>
        <a:custGeom>
          <a:avLst/>
          <a:gdLst/>
          <a:ahLst/>
          <a:cxnLst/>
          <a:rect l="0" t="0" r="0" b="0"/>
          <a:pathLst/>
        </a:custGeom>
        <a:solidFill>
          <a:srgbClr val="BFBFBF"/>
        </a:solidFill>
        <a:ln w="254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200" b="0" i="0" u="none" strike="noStrike" cap="none" normalizeH="0" baseline="0">
            <a:ln>
              <a:noFill/>
            </a:ln>
            <a:solidFill>
              <a:srgbClr val="000000"/>
            </a:solidFill>
            <a:effectLst/>
            <a:latin typeface="Helvetica Neue Light" charset="0"/>
            <a:ea typeface="ヒラギノ角ゴ ProN W3" charset="0"/>
            <a:cs typeface="ヒラギノ角ゴ ProN W3" charset="0"/>
            <a:sym typeface="Helvetica Neue Light" charset="0"/>
          </a:defRPr>
        </a:defPPr>
      </a:lstStyle>
    </a:lnDef>
  </a:objectDefaults>
  <a:extraClrSchemeLst>
    <a:extraClrScheme>
      <a:clrScheme name="Photo - Horizontal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19.xml><?xml version="1.0" encoding="utf-8"?>
<a:theme xmlns:a="http://schemas.openxmlformats.org/drawingml/2006/main" name="Title - Center">
  <a:themeElements>
    <a:clrScheme name="">
      <a:dk1>
        <a:srgbClr val="000000"/>
      </a:dk1>
      <a:lt1>
        <a:srgbClr val="FFFFFF"/>
      </a:lt1>
      <a:dk2>
        <a:srgbClr val="000000"/>
      </a:dk2>
      <a:lt2>
        <a:srgbClr val="808080"/>
      </a:lt2>
      <a:accent1>
        <a:srgbClr val="BFBFBF"/>
      </a:accent1>
      <a:accent2>
        <a:srgbClr val="333399"/>
      </a:accent2>
      <a:accent3>
        <a:srgbClr val="FFFFFF"/>
      </a:accent3>
      <a:accent4>
        <a:srgbClr val="000000"/>
      </a:accent4>
      <a:accent5>
        <a:srgbClr val="DCDCDC"/>
      </a:accent5>
      <a:accent6>
        <a:srgbClr val="2D2D8A"/>
      </a:accent6>
      <a:hlink>
        <a:srgbClr val="009999"/>
      </a:hlink>
      <a:folHlink>
        <a:srgbClr val="99CC00"/>
      </a:folHlink>
    </a:clrScheme>
    <a:fontScheme name="Title - Center">
      <a:majorFont>
        <a:latin typeface="Helvetica Neue Light"/>
        <a:ea typeface="ヒラギノ角ゴ ProN W3"/>
        <a:cs typeface="ヒラギノ角ゴ ProN W3"/>
      </a:majorFont>
      <a:minorFont>
        <a:latin typeface="Helvetica Neue"/>
        <a:ea typeface="ヒラギノ角ゴ ProN W3"/>
        <a:cs typeface="ヒラギノ角ゴ ProN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BFBFBF"/>
        </a:solidFill>
        <a:ln w="254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200" b="0" i="0" u="none" strike="noStrike" cap="none" normalizeH="0" baseline="0">
            <a:ln>
              <a:noFill/>
            </a:ln>
            <a:solidFill>
              <a:srgbClr val="000000"/>
            </a:solidFill>
            <a:effectLst/>
            <a:latin typeface="Helvetica Neue Light" charset="0"/>
            <a:ea typeface="ヒラギノ角ゴ ProN W3" charset="0"/>
            <a:cs typeface="ヒラギノ角ゴ ProN W3" charset="0"/>
            <a:sym typeface="Helvetica Neue Light" charset="0"/>
          </a:defRPr>
        </a:defPPr>
      </a:lstStyle>
    </a:spDef>
    <a:lnDef>
      <a:spPr bwMode="auto">
        <a:xfrm>
          <a:off x="0" y="0"/>
          <a:ext cx="1" cy="1"/>
        </a:xfrm>
        <a:custGeom>
          <a:avLst/>
          <a:gdLst/>
          <a:ahLst/>
          <a:cxnLst/>
          <a:rect l="0" t="0" r="0" b="0"/>
          <a:pathLst/>
        </a:custGeom>
        <a:solidFill>
          <a:srgbClr val="BFBFBF"/>
        </a:solidFill>
        <a:ln w="254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200" b="0" i="0" u="none" strike="noStrike" cap="none" normalizeH="0" baseline="0">
            <a:ln>
              <a:noFill/>
            </a:ln>
            <a:solidFill>
              <a:srgbClr val="000000"/>
            </a:solidFill>
            <a:effectLst/>
            <a:latin typeface="Helvetica Neue Light" charset="0"/>
            <a:ea typeface="ヒラギノ角ゴ ProN W3" charset="0"/>
            <a:cs typeface="ヒラギノ角ゴ ProN W3" charset="0"/>
            <a:sym typeface="Helvetica Neue Light" charset="0"/>
          </a:defRPr>
        </a:defPPr>
      </a:lstStyle>
    </a:lnDef>
  </a:objectDefaults>
  <a:extraClrSchemeLst>
    <a:extraClrScheme>
      <a:clrScheme name="Title - Center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Title &amp; Bullets">
  <a:themeElements>
    <a:clrScheme name="">
      <a:dk1>
        <a:srgbClr val="000000"/>
      </a:dk1>
      <a:lt1>
        <a:srgbClr val="FFFFFF"/>
      </a:lt1>
      <a:dk2>
        <a:srgbClr val="000000"/>
      </a:dk2>
      <a:lt2>
        <a:srgbClr val="000000"/>
      </a:lt2>
      <a:accent1>
        <a:srgbClr val="BFBFBF"/>
      </a:accent1>
      <a:accent2>
        <a:srgbClr val="333399"/>
      </a:accent2>
      <a:accent3>
        <a:srgbClr val="FFFFFF"/>
      </a:accent3>
      <a:accent4>
        <a:srgbClr val="000000"/>
      </a:accent4>
      <a:accent5>
        <a:srgbClr val="DCDCDC"/>
      </a:accent5>
      <a:accent6>
        <a:srgbClr val="2D2D8A"/>
      </a:accent6>
      <a:hlink>
        <a:srgbClr val="009999"/>
      </a:hlink>
      <a:folHlink>
        <a:srgbClr val="99CC00"/>
      </a:folHlink>
    </a:clrScheme>
    <a:fontScheme name="Title &amp; Bullets">
      <a:majorFont>
        <a:latin typeface="Helvetica Neue Light"/>
        <a:ea typeface="ヒラギノ角ゴ ProN W3"/>
        <a:cs typeface="ヒラギノ角ゴ ProN W3"/>
      </a:majorFont>
      <a:minorFont>
        <a:latin typeface="Helvetica Neue"/>
        <a:ea typeface="ヒラギノ角ゴ ProN W3"/>
        <a:cs typeface="ヒラギノ角ゴ ProN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BFBFBF"/>
        </a:solidFill>
        <a:ln w="254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200" b="0" i="0" u="none" strike="noStrike" cap="none" normalizeH="0" baseline="0">
            <a:ln>
              <a:noFill/>
            </a:ln>
            <a:solidFill>
              <a:srgbClr val="000000"/>
            </a:solidFill>
            <a:effectLst/>
            <a:latin typeface="Helvetica Neue Light" charset="0"/>
            <a:ea typeface="ヒラギノ角ゴ ProN W3" charset="0"/>
            <a:cs typeface="ヒラギノ角ゴ ProN W3" charset="0"/>
            <a:sym typeface="Helvetica Neue Light" charset="0"/>
          </a:defRPr>
        </a:defPPr>
      </a:lstStyle>
    </a:spDef>
    <a:lnDef>
      <a:spPr bwMode="auto">
        <a:xfrm>
          <a:off x="0" y="0"/>
          <a:ext cx="1" cy="1"/>
        </a:xfrm>
        <a:custGeom>
          <a:avLst/>
          <a:gdLst/>
          <a:ahLst/>
          <a:cxnLst/>
          <a:rect l="0" t="0" r="0" b="0"/>
          <a:pathLst/>
        </a:custGeom>
        <a:solidFill>
          <a:srgbClr val="BFBFBF"/>
        </a:solidFill>
        <a:ln w="254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200" b="0" i="0" u="none" strike="noStrike" cap="none" normalizeH="0" baseline="0">
            <a:ln>
              <a:noFill/>
            </a:ln>
            <a:solidFill>
              <a:srgbClr val="000000"/>
            </a:solidFill>
            <a:effectLst/>
            <a:latin typeface="Helvetica Neue Light" charset="0"/>
            <a:ea typeface="ヒラギノ角ゴ ProN W3" charset="0"/>
            <a:cs typeface="ヒラギノ角ゴ ProN W3" charset="0"/>
            <a:sym typeface="Helvetica Neue Light" charset="0"/>
          </a:defRPr>
        </a:defPPr>
      </a:lstStyle>
    </a:lnDef>
  </a:objectDefaults>
  <a:extraClrSchemeLst>
    <a:extraClrScheme>
      <a:clrScheme name="Title &amp; Bullets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20.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Photo - 4 Up">
  <a:themeElements>
    <a:clrScheme name="">
      <a:dk1>
        <a:srgbClr val="000000"/>
      </a:dk1>
      <a:lt1>
        <a:srgbClr val="FFFFFF"/>
      </a:lt1>
      <a:dk2>
        <a:srgbClr val="000000"/>
      </a:dk2>
      <a:lt2>
        <a:srgbClr val="808080"/>
      </a:lt2>
      <a:accent1>
        <a:srgbClr val="BFBFBF"/>
      </a:accent1>
      <a:accent2>
        <a:srgbClr val="333399"/>
      </a:accent2>
      <a:accent3>
        <a:srgbClr val="FFFFFF"/>
      </a:accent3>
      <a:accent4>
        <a:srgbClr val="000000"/>
      </a:accent4>
      <a:accent5>
        <a:srgbClr val="DCDCDC"/>
      </a:accent5>
      <a:accent6>
        <a:srgbClr val="2D2D8A"/>
      </a:accent6>
      <a:hlink>
        <a:srgbClr val="009999"/>
      </a:hlink>
      <a:folHlink>
        <a:srgbClr val="99CC00"/>
      </a:folHlink>
    </a:clrScheme>
    <a:fontScheme name="Photo - 4 Up">
      <a:majorFont>
        <a:latin typeface="Helvetica Neue Light"/>
        <a:ea typeface="ヒラギノ角ゴ ProN W3"/>
        <a:cs typeface="ヒラギノ角ゴ ProN W3"/>
      </a:majorFont>
      <a:minorFont>
        <a:latin typeface="Helvetica Neue"/>
        <a:ea typeface="ヒラギノ角ゴ ProN W3"/>
        <a:cs typeface="ヒラギノ角ゴ ProN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BFBFBF"/>
        </a:solidFill>
        <a:ln w="254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200" b="0" i="0" u="none" strike="noStrike" cap="none" normalizeH="0" baseline="0">
            <a:ln>
              <a:noFill/>
            </a:ln>
            <a:solidFill>
              <a:srgbClr val="000000"/>
            </a:solidFill>
            <a:effectLst/>
            <a:latin typeface="Helvetica Neue Light" charset="0"/>
            <a:ea typeface="ヒラギノ角ゴ ProN W3" charset="0"/>
            <a:cs typeface="ヒラギノ角ゴ ProN W3" charset="0"/>
            <a:sym typeface="Helvetica Neue Light" charset="0"/>
          </a:defRPr>
        </a:defPPr>
      </a:lstStyle>
    </a:spDef>
    <a:lnDef>
      <a:spPr bwMode="auto">
        <a:xfrm>
          <a:off x="0" y="0"/>
          <a:ext cx="1" cy="1"/>
        </a:xfrm>
        <a:custGeom>
          <a:avLst/>
          <a:gdLst/>
          <a:ahLst/>
          <a:cxnLst/>
          <a:rect l="0" t="0" r="0" b="0"/>
          <a:pathLst/>
        </a:custGeom>
        <a:solidFill>
          <a:srgbClr val="BFBFBF"/>
        </a:solidFill>
        <a:ln w="254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200" b="0" i="0" u="none" strike="noStrike" cap="none" normalizeH="0" baseline="0">
            <a:ln>
              <a:noFill/>
            </a:ln>
            <a:solidFill>
              <a:srgbClr val="000000"/>
            </a:solidFill>
            <a:effectLst/>
            <a:latin typeface="Helvetica Neue Light" charset="0"/>
            <a:ea typeface="ヒラギノ角ゴ ProN W3" charset="0"/>
            <a:cs typeface="ヒラギノ角ゴ ProN W3" charset="0"/>
            <a:sym typeface="Helvetica Neue Light" charset="0"/>
          </a:defRPr>
        </a:defPPr>
      </a:lstStyle>
    </a:lnDef>
  </a:objectDefaults>
  <a:extraClrSchemeLst>
    <a:extraClrScheme>
      <a:clrScheme name="Photo - 4 Up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Photo - 2 Up Landscape">
  <a:themeElements>
    <a:clrScheme name="">
      <a:dk1>
        <a:srgbClr val="000000"/>
      </a:dk1>
      <a:lt1>
        <a:srgbClr val="FFFFFF"/>
      </a:lt1>
      <a:dk2>
        <a:srgbClr val="000000"/>
      </a:dk2>
      <a:lt2>
        <a:srgbClr val="808080"/>
      </a:lt2>
      <a:accent1>
        <a:srgbClr val="BFBFBF"/>
      </a:accent1>
      <a:accent2>
        <a:srgbClr val="333399"/>
      </a:accent2>
      <a:accent3>
        <a:srgbClr val="FFFFFF"/>
      </a:accent3>
      <a:accent4>
        <a:srgbClr val="000000"/>
      </a:accent4>
      <a:accent5>
        <a:srgbClr val="DCDCDC"/>
      </a:accent5>
      <a:accent6>
        <a:srgbClr val="2D2D8A"/>
      </a:accent6>
      <a:hlink>
        <a:srgbClr val="009999"/>
      </a:hlink>
      <a:folHlink>
        <a:srgbClr val="99CC00"/>
      </a:folHlink>
    </a:clrScheme>
    <a:fontScheme name="Photo - 2 Up Landscape">
      <a:majorFont>
        <a:latin typeface="Helvetica Neue Light"/>
        <a:ea typeface="ヒラギノ角ゴ ProN W3"/>
        <a:cs typeface="ヒラギノ角ゴ ProN W3"/>
      </a:majorFont>
      <a:minorFont>
        <a:latin typeface="Helvetica Neue"/>
        <a:ea typeface="ヒラギノ角ゴ ProN W3"/>
        <a:cs typeface="ヒラギノ角ゴ ProN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BFBFBF"/>
        </a:solidFill>
        <a:ln w="254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200" b="0" i="0" u="none" strike="noStrike" cap="none" normalizeH="0" baseline="0">
            <a:ln>
              <a:noFill/>
            </a:ln>
            <a:solidFill>
              <a:srgbClr val="000000"/>
            </a:solidFill>
            <a:effectLst/>
            <a:latin typeface="Helvetica Neue Light" charset="0"/>
            <a:ea typeface="ヒラギノ角ゴ ProN W3" charset="0"/>
            <a:cs typeface="ヒラギノ角ゴ ProN W3" charset="0"/>
            <a:sym typeface="Helvetica Neue Light" charset="0"/>
          </a:defRPr>
        </a:defPPr>
      </a:lstStyle>
    </a:spDef>
    <a:lnDef>
      <a:spPr bwMode="auto">
        <a:xfrm>
          <a:off x="0" y="0"/>
          <a:ext cx="1" cy="1"/>
        </a:xfrm>
        <a:custGeom>
          <a:avLst/>
          <a:gdLst/>
          <a:ahLst/>
          <a:cxnLst/>
          <a:rect l="0" t="0" r="0" b="0"/>
          <a:pathLst/>
        </a:custGeom>
        <a:solidFill>
          <a:srgbClr val="BFBFBF"/>
        </a:solidFill>
        <a:ln w="254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200" b="0" i="0" u="none" strike="noStrike" cap="none" normalizeH="0" baseline="0">
            <a:ln>
              <a:noFill/>
            </a:ln>
            <a:solidFill>
              <a:srgbClr val="000000"/>
            </a:solidFill>
            <a:effectLst/>
            <a:latin typeface="Helvetica Neue Light" charset="0"/>
            <a:ea typeface="ヒラギノ角ゴ ProN W3" charset="0"/>
            <a:cs typeface="ヒラギノ角ゴ ProN W3" charset="0"/>
            <a:sym typeface="Helvetica Neue Light" charset="0"/>
          </a:defRPr>
        </a:defPPr>
      </a:lstStyle>
    </a:lnDef>
  </a:objectDefaults>
  <a:extraClrSchemeLst>
    <a:extraClrScheme>
      <a:clrScheme name="Photo - 2 Up Landscap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Photo - 2 Up Portrait &amp; Landscape">
  <a:themeElements>
    <a:clrScheme name="">
      <a:dk1>
        <a:srgbClr val="000000"/>
      </a:dk1>
      <a:lt1>
        <a:srgbClr val="FFFFFF"/>
      </a:lt1>
      <a:dk2>
        <a:srgbClr val="000000"/>
      </a:dk2>
      <a:lt2>
        <a:srgbClr val="808080"/>
      </a:lt2>
      <a:accent1>
        <a:srgbClr val="BFBFBF"/>
      </a:accent1>
      <a:accent2>
        <a:srgbClr val="333399"/>
      </a:accent2>
      <a:accent3>
        <a:srgbClr val="FFFFFF"/>
      </a:accent3>
      <a:accent4>
        <a:srgbClr val="000000"/>
      </a:accent4>
      <a:accent5>
        <a:srgbClr val="DCDCDC"/>
      </a:accent5>
      <a:accent6>
        <a:srgbClr val="2D2D8A"/>
      </a:accent6>
      <a:hlink>
        <a:srgbClr val="009999"/>
      </a:hlink>
      <a:folHlink>
        <a:srgbClr val="99CC00"/>
      </a:folHlink>
    </a:clrScheme>
    <a:fontScheme name="Photo - 2 Up Portrait &amp; Landscape">
      <a:majorFont>
        <a:latin typeface="Helvetica Neue Light"/>
        <a:ea typeface="ヒラギノ角ゴ ProN W3"/>
        <a:cs typeface="ヒラギノ角ゴ ProN W3"/>
      </a:majorFont>
      <a:minorFont>
        <a:latin typeface="Helvetica Neue"/>
        <a:ea typeface="ヒラギノ角ゴ ProN W3"/>
        <a:cs typeface="ヒラギノ角ゴ ProN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BFBFBF"/>
        </a:solidFill>
        <a:ln w="254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200" b="0" i="0" u="none" strike="noStrike" cap="none" normalizeH="0" baseline="0">
            <a:ln>
              <a:noFill/>
            </a:ln>
            <a:solidFill>
              <a:srgbClr val="000000"/>
            </a:solidFill>
            <a:effectLst/>
            <a:latin typeface="Helvetica Neue Light" charset="0"/>
            <a:ea typeface="ヒラギノ角ゴ ProN W3" charset="0"/>
            <a:cs typeface="ヒラギノ角ゴ ProN W3" charset="0"/>
            <a:sym typeface="Helvetica Neue Light" charset="0"/>
          </a:defRPr>
        </a:defPPr>
      </a:lstStyle>
    </a:spDef>
    <a:lnDef>
      <a:spPr bwMode="auto">
        <a:xfrm>
          <a:off x="0" y="0"/>
          <a:ext cx="1" cy="1"/>
        </a:xfrm>
        <a:custGeom>
          <a:avLst/>
          <a:gdLst/>
          <a:ahLst/>
          <a:cxnLst/>
          <a:rect l="0" t="0" r="0" b="0"/>
          <a:pathLst/>
        </a:custGeom>
        <a:solidFill>
          <a:srgbClr val="BFBFBF"/>
        </a:solidFill>
        <a:ln w="254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200" b="0" i="0" u="none" strike="noStrike" cap="none" normalizeH="0" baseline="0">
            <a:ln>
              <a:noFill/>
            </a:ln>
            <a:solidFill>
              <a:srgbClr val="000000"/>
            </a:solidFill>
            <a:effectLst/>
            <a:latin typeface="Helvetica Neue Light" charset="0"/>
            <a:ea typeface="ヒラギノ角ゴ ProN W3" charset="0"/>
            <a:cs typeface="ヒラギノ角ゴ ProN W3" charset="0"/>
            <a:sym typeface="Helvetica Neue Light" charset="0"/>
          </a:defRPr>
        </a:defPPr>
      </a:lstStyle>
    </a:lnDef>
  </a:objectDefaults>
  <a:extraClrSchemeLst>
    <a:extraClrScheme>
      <a:clrScheme name="Photo - 2 Up Portrait &amp; Landscap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Photo - 2 Up Portrait">
  <a:themeElements>
    <a:clrScheme name="">
      <a:dk1>
        <a:srgbClr val="000000"/>
      </a:dk1>
      <a:lt1>
        <a:srgbClr val="FFFFFF"/>
      </a:lt1>
      <a:dk2>
        <a:srgbClr val="000000"/>
      </a:dk2>
      <a:lt2>
        <a:srgbClr val="808080"/>
      </a:lt2>
      <a:accent1>
        <a:srgbClr val="BFBFBF"/>
      </a:accent1>
      <a:accent2>
        <a:srgbClr val="333399"/>
      </a:accent2>
      <a:accent3>
        <a:srgbClr val="FFFFFF"/>
      </a:accent3>
      <a:accent4>
        <a:srgbClr val="000000"/>
      </a:accent4>
      <a:accent5>
        <a:srgbClr val="DCDCDC"/>
      </a:accent5>
      <a:accent6>
        <a:srgbClr val="2D2D8A"/>
      </a:accent6>
      <a:hlink>
        <a:srgbClr val="009999"/>
      </a:hlink>
      <a:folHlink>
        <a:srgbClr val="99CC00"/>
      </a:folHlink>
    </a:clrScheme>
    <a:fontScheme name="Photo - 2 Up Portrait">
      <a:majorFont>
        <a:latin typeface="Helvetica Neue Light"/>
        <a:ea typeface="ヒラギノ角ゴ ProN W3"/>
        <a:cs typeface="ヒラギノ角ゴ ProN W3"/>
      </a:majorFont>
      <a:minorFont>
        <a:latin typeface="Helvetica Neue"/>
        <a:ea typeface="ヒラギノ角ゴ ProN W3"/>
        <a:cs typeface="ヒラギノ角ゴ ProN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BFBFBF"/>
        </a:solidFill>
        <a:ln w="254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200" b="0" i="0" u="none" strike="noStrike" cap="none" normalizeH="0" baseline="0">
            <a:ln>
              <a:noFill/>
            </a:ln>
            <a:solidFill>
              <a:srgbClr val="000000"/>
            </a:solidFill>
            <a:effectLst/>
            <a:latin typeface="Helvetica Neue Light" charset="0"/>
            <a:ea typeface="ヒラギノ角ゴ ProN W3" charset="0"/>
            <a:cs typeface="ヒラギノ角ゴ ProN W3" charset="0"/>
            <a:sym typeface="Helvetica Neue Light" charset="0"/>
          </a:defRPr>
        </a:defPPr>
      </a:lstStyle>
    </a:spDef>
    <a:lnDef>
      <a:spPr bwMode="auto">
        <a:xfrm>
          <a:off x="0" y="0"/>
          <a:ext cx="1" cy="1"/>
        </a:xfrm>
        <a:custGeom>
          <a:avLst/>
          <a:gdLst/>
          <a:ahLst/>
          <a:cxnLst/>
          <a:rect l="0" t="0" r="0" b="0"/>
          <a:pathLst/>
        </a:custGeom>
        <a:solidFill>
          <a:srgbClr val="BFBFBF"/>
        </a:solidFill>
        <a:ln w="254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200" b="0" i="0" u="none" strike="noStrike" cap="none" normalizeH="0" baseline="0">
            <a:ln>
              <a:noFill/>
            </a:ln>
            <a:solidFill>
              <a:srgbClr val="000000"/>
            </a:solidFill>
            <a:effectLst/>
            <a:latin typeface="Helvetica Neue Light" charset="0"/>
            <a:ea typeface="ヒラギノ角ゴ ProN W3" charset="0"/>
            <a:cs typeface="ヒラギノ角ゴ ProN W3" charset="0"/>
            <a:sym typeface="Helvetica Neue Light" charset="0"/>
          </a:defRPr>
        </a:defPPr>
      </a:lstStyle>
    </a:lnDef>
  </a:objectDefaults>
  <a:extraClrSchemeLst>
    <a:extraClrScheme>
      <a:clrScheme name="Photo - 2 Up Portrait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Photo - 3 Up Portrait">
  <a:themeElements>
    <a:clrScheme name="">
      <a:dk1>
        <a:srgbClr val="000000"/>
      </a:dk1>
      <a:lt1>
        <a:srgbClr val="FFFFFF"/>
      </a:lt1>
      <a:dk2>
        <a:srgbClr val="000000"/>
      </a:dk2>
      <a:lt2>
        <a:srgbClr val="808080"/>
      </a:lt2>
      <a:accent1>
        <a:srgbClr val="BFBFBF"/>
      </a:accent1>
      <a:accent2>
        <a:srgbClr val="333399"/>
      </a:accent2>
      <a:accent3>
        <a:srgbClr val="FFFFFF"/>
      </a:accent3>
      <a:accent4>
        <a:srgbClr val="000000"/>
      </a:accent4>
      <a:accent5>
        <a:srgbClr val="DCDCDC"/>
      </a:accent5>
      <a:accent6>
        <a:srgbClr val="2D2D8A"/>
      </a:accent6>
      <a:hlink>
        <a:srgbClr val="009999"/>
      </a:hlink>
      <a:folHlink>
        <a:srgbClr val="99CC00"/>
      </a:folHlink>
    </a:clrScheme>
    <a:fontScheme name="Photo - 3 Up Portrait">
      <a:majorFont>
        <a:latin typeface="Helvetica Neue Light"/>
        <a:ea typeface="ヒラギノ角ゴ ProN W3"/>
        <a:cs typeface="ヒラギノ角ゴ ProN W3"/>
      </a:majorFont>
      <a:minorFont>
        <a:latin typeface="Helvetica Neue"/>
        <a:ea typeface="ヒラギノ角ゴ ProN W3"/>
        <a:cs typeface="ヒラギノ角ゴ ProN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BFBFBF"/>
        </a:solidFill>
        <a:ln w="254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200" b="0" i="0" u="none" strike="noStrike" cap="none" normalizeH="0" baseline="0">
            <a:ln>
              <a:noFill/>
            </a:ln>
            <a:solidFill>
              <a:srgbClr val="000000"/>
            </a:solidFill>
            <a:effectLst/>
            <a:latin typeface="Helvetica Neue Light" charset="0"/>
            <a:ea typeface="ヒラギノ角ゴ ProN W3" charset="0"/>
            <a:cs typeface="ヒラギノ角ゴ ProN W3" charset="0"/>
            <a:sym typeface="Helvetica Neue Light" charset="0"/>
          </a:defRPr>
        </a:defPPr>
      </a:lstStyle>
    </a:spDef>
    <a:lnDef>
      <a:spPr bwMode="auto">
        <a:xfrm>
          <a:off x="0" y="0"/>
          <a:ext cx="1" cy="1"/>
        </a:xfrm>
        <a:custGeom>
          <a:avLst/>
          <a:gdLst/>
          <a:ahLst/>
          <a:cxnLst/>
          <a:rect l="0" t="0" r="0" b="0"/>
          <a:pathLst/>
        </a:custGeom>
        <a:solidFill>
          <a:srgbClr val="BFBFBF"/>
        </a:solidFill>
        <a:ln w="254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200" b="0" i="0" u="none" strike="noStrike" cap="none" normalizeH="0" baseline="0">
            <a:ln>
              <a:noFill/>
            </a:ln>
            <a:solidFill>
              <a:srgbClr val="000000"/>
            </a:solidFill>
            <a:effectLst/>
            <a:latin typeface="Helvetica Neue Light" charset="0"/>
            <a:ea typeface="ヒラギノ角ゴ ProN W3" charset="0"/>
            <a:cs typeface="ヒラギノ角ゴ ProN W3" charset="0"/>
            <a:sym typeface="Helvetica Neue Light" charset="0"/>
          </a:defRPr>
        </a:defPPr>
      </a:lstStyle>
    </a:lnDef>
  </a:objectDefaults>
  <a:extraClrSchemeLst>
    <a:extraClrScheme>
      <a:clrScheme name="Photo - 3 Up Portrait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8.xml><?xml version="1.0" encoding="utf-8"?>
<a:theme xmlns:a="http://schemas.openxmlformats.org/drawingml/2006/main" name="Photo - Big">
  <a:themeElements>
    <a:clrScheme name="">
      <a:dk1>
        <a:srgbClr val="000000"/>
      </a:dk1>
      <a:lt1>
        <a:srgbClr val="FFFFFF"/>
      </a:lt1>
      <a:dk2>
        <a:srgbClr val="000000"/>
      </a:dk2>
      <a:lt2>
        <a:srgbClr val="808080"/>
      </a:lt2>
      <a:accent1>
        <a:srgbClr val="BFBFBF"/>
      </a:accent1>
      <a:accent2>
        <a:srgbClr val="333399"/>
      </a:accent2>
      <a:accent3>
        <a:srgbClr val="FFFFFF"/>
      </a:accent3>
      <a:accent4>
        <a:srgbClr val="000000"/>
      </a:accent4>
      <a:accent5>
        <a:srgbClr val="DCDCDC"/>
      </a:accent5>
      <a:accent6>
        <a:srgbClr val="2D2D8A"/>
      </a:accent6>
      <a:hlink>
        <a:srgbClr val="009999"/>
      </a:hlink>
      <a:folHlink>
        <a:srgbClr val="99CC00"/>
      </a:folHlink>
    </a:clrScheme>
    <a:fontScheme name="Photo - Big">
      <a:majorFont>
        <a:latin typeface="Helvetica Neue Light"/>
        <a:ea typeface="ヒラギノ角ゴ ProN W3"/>
        <a:cs typeface="ヒラギノ角ゴ ProN W3"/>
      </a:majorFont>
      <a:minorFont>
        <a:latin typeface="Helvetica Neue"/>
        <a:ea typeface="ヒラギノ角ゴ ProN W3"/>
        <a:cs typeface="ヒラギノ角ゴ ProN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BFBFBF"/>
        </a:solidFill>
        <a:ln w="254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200" b="0" i="0" u="none" strike="noStrike" cap="none" normalizeH="0" baseline="0">
            <a:ln>
              <a:noFill/>
            </a:ln>
            <a:solidFill>
              <a:srgbClr val="000000"/>
            </a:solidFill>
            <a:effectLst/>
            <a:latin typeface="Helvetica Neue Light" charset="0"/>
            <a:ea typeface="ヒラギノ角ゴ ProN W3" charset="0"/>
            <a:cs typeface="ヒラギノ角ゴ ProN W3" charset="0"/>
            <a:sym typeface="Helvetica Neue Light" charset="0"/>
          </a:defRPr>
        </a:defPPr>
      </a:lstStyle>
    </a:spDef>
    <a:lnDef>
      <a:spPr bwMode="auto">
        <a:xfrm>
          <a:off x="0" y="0"/>
          <a:ext cx="1" cy="1"/>
        </a:xfrm>
        <a:custGeom>
          <a:avLst/>
          <a:gdLst/>
          <a:ahLst/>
          <a:cxnLst/>
          <a:rect l="0" t="0" r="0" b="0"/>
          <a:pathLst/>
        </a:custGeom>
        <a:solidFill>
          <a:srgbClr val="BFBFBF"/>
        </a:solidFill>
        <a:ln w="254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200" b="0" i="0" u="none" strike="noStrike" cap="none" normalizeH="0" baseline="0">
            <a:ln>
              <a:noFill/>
            </a:ln>
            <a:solidFill>
              <a:srgbClr val="000000"/>
            </a:solidFill>
            <a:effectLst/>
            <a:latin typeface="Helvetica Neue Light" charset="0"/>
            <a:ea typeface="ヒラギノ角ゴ ProN W3" charset="0"/>
            <a:cs typeface="ヒラギノ角ゴ ProN W3" charset="0"/>
            <a:sym typeface="Helvetica Neue Light" charset="0"/>
          </a:defRPr>
        </a:defPPr>
      </a:lstStyle>
    </a:lnDef>
  </a:objectDefaults>
  <a:extraClrSchemeLst>
    <a:extraClrScheme>
      <a:clrScheme name="Photo - Big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9.xml><?xml version="1.0" encoding="utf-8"?>
<a:theme xmlns:a="http://schemas.openxmlformats.org/drawingml/2006/main" name="Title, Bullets &amp; Photo">
  <a:themeElements>
    <a:clrScheme name="">
      <a:dk1>
        <a:srgbClr val="000000"/>
      </a:dk1>
      <a:lt1>
        <a:srgbClr val="FFFFFF"/>
      </a:lt1>
      <a:dk2>
        <a:srgbClr val="000000"/>
      </a:dk2>
      <a:lt2>
        <a:srgbClr val="808080"/>
      </a:lt2>
      <a:accent1>
        <a:srgbClr val="BFBFBF"/>
      </a:accent1>
      <a:accent2>
        <a:srgbClr val="333399"/>
      </a:accent2>
      <a:accent3>
        <a:srgbClr val="FFFFFF"/>
      </a:accent3>
      <a:accent4>
        <a:srgbClr val="000000"/>
      </a:accent4>
      <a:accent5>
        <a:srgbClr val="DCDCDC"/>
      </a:accent5>
      <a:accent6>
        <a:srgbClr val="2D2D8A"/>
      </a:accent6>
      <a:hlink>
        <a:srgbClr val="009999"/>
      </a:hlink>
      <a:folHlink>
        <a:srgbClr val="99CC00"/>
      </a:folHlink>
    </a:clrScheme>
    <a:fontScheme name="Title, Bullets &amp; Photo">
      <a:majorFont>
        <a:latin typeface="Helvetica Neue Light"/>
        <a:ea typeface="ヒラギノ角ゴ ProN W3"/>
        <a:cs typeface="ヒラギノ角ゴ ProN W3"/>
      </a:majorFont>
      <a:minorFont>
        <a:latin typeface="Helvetica Neue"/>
        <a:ea typeface="ヒラギノ角ゴ ProN W3"/>
        <a:cs typeface="ヒラギノ角ゴ ProN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BFBFBF"/>
        </a:solidFill>
        <a:ln w="254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200" b="0" i="0" u="none" strike="noStrike" cap="none" normalizeH="0" baseline="0">
            <a:ln>
              <a:noFill/>
            </a:ln>
            <a:solidFill>
              <a:srgbClr val="000000"/>
            </a:solidFill>
            <a:effectLst/>
            <a:latin typeface="Helvetica Neue Light" charset="0"/>
            <a:ea typeface="ヒラギノ角ゴ ProN W3" charset="0"/>
            <a:cs typeface="ヒラギノ角ゴ ProN W3" charset="0"/>
            <a:sym typeface="Helvetica Neue Light" charset="0"/>
          </a:defRPr>
        </a:defPPr>
      </a:lstStyle>
    </a:spDef>
    <a:lnDef>
      <a:spPr bwMode="auto">
        <a:xfrm>
          <a:off x="0" y="0"/>
          <a:ext cx="1" cy="1"/>
        </a:xfrm>
        <a:custGeom>
          <a:avLst/>
          <a:gdLst/>
          <a:ahLst/>
          <a:cxnLst/>
          <a:rect l="0" t="0" r="0" b="0"/>
          <a:pathLst/>
        </a:custGeom>
        <a:solidFill>
          <a:srgbClr val="BFBFBF"/>
        </a:solidFill>
        <a:ln w="254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200" b="0" i="0" u="none" strike="noStrike" cap="none" normalizeH="0" baseline="0">
            <a:ln>
              <a:noFill/>
            </a:ln>
            <a:solidFill>
              <a:srgbClr val="000000"/>
            </a:solidFill>
            <a:effectLst/>
            <a:latin typeface="Helvetica Neue Light" charset="0"/>
            <a:ea typeface="ヒラギノ角ゴ ProN W3" charset="0"/>
            <a:cs typeface="ヒラギノ角ゴ ProN W3" charset="0"/>
            <a:sym typeface="Helvetica Neue Light" charset="0"/>
          </a:defRPr>
        </a:defPPr>
      </a:lstStyle>
    </a:lnDef>
  </a:objectDefaults>
  <a:extraClrSchemeLst>
    <a:extraClrScheme>
      <a:clrScheme name="Title, Bullets &amp; Phot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otalTime>5320</TotalTime>
  <Pages>0</Pages>
  <Words>980</Words>
  <Characters>0</Characters>
  <Application>Microsoft Macintosh PowerPoint</Application>
  <PresentationFormat>Custom</PresentationFormat>
  <Lines>0</Lines>
  <Paragraphs>75</Paragraphs>
  <Slides>8</Slides>
  <Notes>8</Notes>
  <HiddenSlides>0</HiddenSlides>
  <MMClips>0</MMClips>
  <ScaleCrop>false</ScaleCrop>
  <HeadingPairs>
    <vt:vector size="6" baseType="variant">
      <vt:variant>
        <vt:lpstr>Fonts Used</vt:lpstr>
      </vt:variant>
      <vt:variant>
        <vt:i4>6</vt:i4>
      </vt:variant>
      <vt:variant>
        <vt:lpstr>Theme</vt:lpstr>
      </vt:variant>
      <vt:variant>
        <vt:i4>19</vt:i4>
      </vt:variant>
      <vt:variant>
        <vt:lpstr>Slide Titles</vt:lpstr>
      </vt:variant>
      <vt:variant>
        <vt:i4>8</vt:i4>
      </vt:variant>
    </vt:vector>
  </HeadingPairs>
  <TitlesOfParts>
    <vt:vector size="33" baseType="lpstr">
      <vt:lpstr>Helvetica Neue Light</vt:lpstr>
      <vt:lpstr>ヒラギノ角ゴ ProN W3</vt:lpstr>
      <vt:lpstr>Arial</vt:lpstr>
      <vt:lpstr>Helvetica Neue</vt:lpstr>
      <vt:lpstr>Calibri</vt:lpstr>
      <vt:lpstr>ＭＳ Ｐゴシック</vt:lpstr>
      <vt:lpstr>Title &amp; Subtitle</vt:lpstr>
      <vt:lpstr>Title &amp; Bullets</vt:lpstr>
      <vt:lpstr>Photo - 4 Up</vt:lpstr>
      <vt:lpstr>Photo - 2 Up Landscape</vt:lpstr>
      <vt:lpstr>Photo - 2 Up Portrait &amp; Landscape</vt:lpstr>
      <vt:lpstr>Photo - 2 Up Portrait</vt:lpstr>
      <vt:lpstr>Photo - 3 Up Portrait</vt:lpstr>
      <vt:lpstr>Photo - Big</vt:lpstr>
      <vt:lpstr>Title, Bullets &amp; Photo</vt:lpstr>
      <vt:lpstr>Photo - 3 Up</vt:lpstr>
      <vt:lpstr>Title &amp; Bullets - Left</vt:lpstr>
      <vt:lpstr>Title &amp; Bullets - Right</vt:lpstr>
      <vt:lpstr>Bullets</vt:lpstr>
      <vt:lpstr>Title - Top</vt:lpstr>
      <vt:lpstr>Title &amp; Bullets - 2 Column</vt:lpstr>
      <vt:lpstr>Blank</vt:lpstr>
      <vt:lpstr>Photo - Vertical</vt:lpstr>
      <vt:lpstr>Photo - Horizontal</vt:lpstr>
      <vt:lpstr>Title - Center</vt:lpstr>
      <vt:lpstr>Elements of a Data Management Plan:  Identifying the materials to be created</vt:lpstr>
      <vt:lpstr>Overview</vt:lpstr>
      <vt:lpstr>What is data? </vt:lpstr>
      <vt:lpstr>What is data?</vt:lpstr>
      <vt:lpstr>What is data?</vt:lpstr>
      <vt:lpstr>For example:</vt:lpstr>
      <vt:lpstr>Resources</vt:lpstr>
      <vt:lpstr>Other Relevant Modules</vt:lpstr>
    </vt:vector>
  </TitlesOfParts>
  <Manager/>
  <Company/>
  <LinksUpToDate>false</LinksUpToDate>
  <SharedDoc>false</SharedDoc>
  <HyperlinkBase/>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Elements of a Data Management Plan: Identifying the materials to be created</dc:title>
  <dc:subject>Data Management Planning</dc:subject>
  <dc:creator>Ruth Duerr</dc:creator>
  <cp:keywords/>
  <dc:description/>
  <cp:lastModifiedBy>Ruth Duerr</cp:lastModifiedBy>
  <cp:revision>49</cp:revision>
  <dcterms:created xsi:type="dcterms:W3CDTF">2011-08-09T22:31:13Z</dcterms:created>
  <dcterms:modified xsi:type="dcterms:W3CDTF">2012-11-19T05:54:32Z</dcterms:modified>
  <cp:category/>
</cp:coreProperties>
</file>