
<file path=[Content_Types].xml><?xml version="1.0" encoding="utf-8"?>
<Types xmlns="http://schemas.openxmlformats.org/package/2006/content-types"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schemas.openxmlformats.org/officeDocument/2006/relationships/slide" Target="slides/slide7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70133d5e8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70133d5e8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70133d5e8f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70133d5e8f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70133d5e8f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70133d5e8f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70133d5e8f_0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70133d5e8f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70133d5e8f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70133d5e8f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7016753073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7016753073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Ethan:  add Tools?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Look at W3C Provenance model (Jonathon will share work on this)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Mark:  cf. nano-publication model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Karen: LANCE datasets -&gt; disaster response support; flood extent is a good area to start with, looking at it from the user end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744575"/>
            <a:ext cx="8520600" cy="1152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Usage-Based Discovery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160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Can we link data to how it is used?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Can that help data discovery?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Can that help other things (e.g., strategizing)?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1402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OSTP Earth Observation Assessment</a:t>
            </a:r>
            <a:endParaRPr/>
          </a:p>
        </p:txBody>
      </p:sp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9600" y="656525"/>
            <a:ext cx="7974000" cy="4486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762000"/>
            <a:ext cx="8836951" cy="440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5"/>
          <p:cNvSpPr txBox="1"/>
          <p:nvPr/>
        </p:nvSpPr>
        <p:spPr>
          <a:xfrm>
            <a:off x="289775" y="418025"/>
            <a:ext cx="8547000" cy="273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NOAA Satellite Instrument                      Dept/Agency                               	Societal Benefit Area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STPI - NASA (Doane): Impact of Land Imaging</a:t>
            </a:r>
            <a:endParaRPr/>
          </a:p>
        </p:txBody>
      </p:sp>
      <p:pic>
        <p:nvPicPr>
          <p:cNvPr id="73" name="Google Shape;7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4350" y="764975"/>
            <a:ext cx="8736414" cy="4201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100325" y="507100"/>
            <a:ext cx="6867750" cy="335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16"/>
          <p:cNvPicPr preferRelativeResize="0"/>
          <p:nvPr/>
        </p:nvPicPr>
        <p:blipFill rotWithShape="1">
          <a:blip r:embed="rId3">
            <a:alphaModFix/>
          </a:blip>
          <a:srcRect b="0" l="21389" r="0" t="47321"/>
          <a:stretch/>
        </p:blipFill>
        <p:spPr>
          <a:xfrm>
            <a:off x="56525" y="1351229"/>
            <a:ext cx="9144001" cy="29472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type="title"/>
          </p:nvPr>
        </p:nvSpPr>
        <p:spPr>
          <a:xfrm>
            <a:off x="158750" y="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Newman (NASA):  Essential Climate Variables</a:t>
            </a:r>
            <a:endParaRPr/>
          </a:p>
        </p:txBody>
      </p:sp>
      <p:pic>
        <p:nvPicPr>
          <p:cNvPr id="81" name="Google Shape;81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60119"/>
            <a:ext cx="8991600" cy="46356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Shared IDs</a:t>
            </a:r>
            <a:endParaRPr/>
          </a:p>
        </p:txBody>
      </p:sp>
      <p:pic>
        <p:nvPicPr>
          <p:cNvPr id="87" name="Google Shape;87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64325" y="40250"/>
            <a:ext cx="6579675" cy="4934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Proposed Phase #1</a:t>
            </a:r>
            <a:endParaRPr/>
          </a:p>
        </p:txBody>
      </p:sp>
      <p:sp>
        <p:nvSpPr>
          <p:cNvPr id="93" name="Google Shape;93;p19"/>
          <p:cNvSpPr txBox="1"/>
          <p:nvPr>
            <p:ph idx="1" type="body"/>
          </p:nvPr>
        </p:nvSpPr>
        <p:spPr>
          <a:xfrm>
            <a:off x="311700" y="5890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AutoNum type="arabicPeriod"/>
            </a:pPr>
            <a:r>
              <a:rPr lang="en" sz="1500"/>
              <a:t>Link datasets to data-usage-related concepts</a:t>
            </a:r>
            <a:endParaRPr sz="1500"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AutoNum type="alphaLcPeriod"/>
            </a:pPr>
            <a:r>
              <a:rPr lang="en" sz="1100"/>
              <a:t>Publications</a:t>
            </a:r>
            <a:endParaRPr sz="1100"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AutoNum type="alphaLcPeriod"/>
            </a:pPr>
            <a:r>
              <a:rPr lang="en" sz="1100"/>
              <a:t>Essential Climate Variables (ECV)</a:t>
            </a:r>
            <a:endParaRPr sz="1100"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AutoNum type="alphaLcPeriod"/>
            </a:pPr>
            <a:r>
              <a:rPr lang="en" sz="1100"/>
              <a:t>Key Product, Service or Outcome Group (KPSO)</a:t>
            </a:r>
            <a:endParaRPr sz="1100"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AutoNum type="alphaLcPeriod"/>
            </a:pPr>
            <a:r>
              <a:rPr lang="en" sz="1100"/>
              <a:t>Societal Benefit Areas (SBA)</a:t>
            </a:r>
            <a:endParaRPr sz="1100"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AutoNum type="alphaLcPeriod"/>
            </a:pPr>
            <a:r>
              <a:rPr lang="en" sz="1100"/>
              <a:t>UN Sustainable Development Goals (SDG)</a:t>
            </a:r>
            <a:endParaRPr sz="1100"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AutoNum type="alphaLcPeriod"/>
            </a:pPr>
            <a:r>
              <a:rPr lang="en" sz="1100"/>
              <a:t>Missions + instruments</a:t>
            </a:r>
            <a:endParaRPr sz="1100"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AutoNum type="alphaLcPeriod"/>
            </a:pPr>
            <a:r>
              <a:rPr lang="en" sz="1100"/>
              <a:t>Other</a:t>
            </a:r>
            <a:endParaRPr sz="11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AutoNum type="arabicPeriod"/>
            </a:pPr>
            <a:r>
              <a:rPr lang="en" sz="1500"/>
              <a:t>Look at options for representing relationships (Prov model, cf. nano-publications)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AutoNum type="arabicPeriod"/>
            </a:pPr>
            <a:r>
              <a:rPr lang="en" sz="1500"/>
              <a:t>Each org externalizes relationships, either via API or export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AutoNum type="arabicPeriod"/>
            </a:pPr>
            <a:r>
              <a:rPr lang="en" sz="1500"/>
              <a:t>Convert formats as necessary to instantiate cross-org links</a:t>
            </a:r>
            <a:endParaRPr sz="1500"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AutoNum type="alphaLcPeriod"/>
            </a:pPr>
            <a:r>
              <a:rPr lang="en" sz="1100"/>
              <a:t>Look into Linked Data Notifications (emerging standard)</a:t>
            </a:r>
            <a:endParaRPr sz="11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AutoNum type="arabicPeriod"/>
            </a:pPr>
            <a:r>
              <a:rPr lang="en" sz="1500"/>
              <a:t>Start with a subset of Earth Observations to keep it tractable:  </a:t>
            </a:r>
            <a:endParaRPr sz="1500"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AutoNum type="alphaLcPeriod"/>
            </a:pPr>
            <a:r>
              <a:rPr lang="en" sz="1100"/>
              <a:t>Precipitation data?</a:t>
            </a:r>
            <a:endParaRPr sz="1100"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SzPts val="1100"/>
              <a:buAutoNum type="alphaLcPeriod"/>
            </a:pPr>
            <a:r>
              <a:rPr lang="en" sz="1100"/>
              <a:t>Link to phenomena:  Landslide, flooding, soil moisture</a:t>
            </a:r>
            <a:endParaRPr sz="11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AutoNum type="arabicPeriod"/>
            </a:pPr>
            <a:r>
              <a:rPr lang="en" sz="1500"/>
              <a:t>Load into...</a:t>
            </a:r>
            <a:r>
              <a:rPr i="1" lang="en" sz="1500"/>
              <a:t>Neptune</a:t>
            </a:r>
            <a:r>
              <a:rPr lang="en" sz="1500"/>
              <a:t>?  Neo4J?  Other?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AutoNum type="arabicPeriod"/>
            </a:pPr>
            <a:r>
              <a:rPr lang="en" sz="1500"/>
              <a:t>Visualize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AutoNum type="arabicPeriod"/>
            </a:pPr>
            <a:r>
              <a:rPr lang="en" sz="1500"/>
              <a:t>Conceive Usage-Based Discovery Applications (Maybe start this in parallel?)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AutoNum type="arabicPeriod"/>
            </a:pPr>
            <a:r>
              <a:rPr lang="en" sz="1500"/>
              <a:t>Design Phase #2 (Summer ESIP - focus on Vermont, see L. Barbieri)</a:t>
            </a:r>
            <a:endParaRPr sz="15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