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theme/theme2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 id="2147483666" r:id="rId19"/>
  </p:sldMasterIdLst>
  <p:notesMasterIdLst>
    <p:notesMasterId r:id="rId26"/>
  </p:notesMasterIdLst>
  <p:sldIdLst>
    <p:sldId id="256" r:id="rId20"/>
    <p:sldId id="290" r:id="rId21"/>
    <p:sldId id="291" r:id="rId22"/>
    <p:sldId id="267" r:id="rId23"/>
    <p:sldId id="293" r:id="rId24"/>
    <p:sldId id="292" r:id="rId25"/>
  </p:sldIdLst>
  <p:sldSz cx="13004800" cy="9753600"/>
  <p:notesSz cx="6858000" cy="9144000"/>
  <p:defaultTextStyle>
    <a:defPPr>
      <a:defRPr lang="en-US"/>
    </a:defPPr>
    <a:lvl1pPr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1pPr>
    <a:lvl2pPr marL="4572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2pPr>
    <a:lvl3pPr marL="9144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3pPr>
    <a:lvl4pPr marL="13716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4pPr>
    <a:lvl5pPr marL="18288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5pPr>
    <a:lvl6pPr marL="22860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6pPr>
    <a:lvl7pPr marL="27432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7pPr>
    <a:lvl8pPr marL="32004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8pPr>
    <a:lvl9pPr marL="36576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5F6"/>
    <a:srgbClr val="13F84F"/>
    <a:srgbClr val="02FEFE"/>
    <a:srgbClr val="83E3C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4" d="100"/>
          <a:sy n="134" d="100"/>
        </p:scale>
        <p:origin x="-960" y="-120"/>
      </p:cViewPr>
      <p:guideLst>
        <p:guide orient="horz" pos="3072"/>
        <p:guide pos="4096"/>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1.xml"/><Relationship Id="rId21" Type="http://schemas.openxmlformats.org/officeDocument/2006/relationships/slide" Target="slides/slide2.xml"/><Relationship Id="rId22" Type="http://schemas.openxmlformats.org/officeDocument/2006/relationships/slide" Target="slides/slide3.xml"/><Relationship Id="rId23" Type="http://schemas.openxmlformats.org/officeDocument/2006/relationships/slide" Target="slides/slide4.xml"/><Relationship Id="rId24" Type="http://schemas.openxmlformats.org/officeDocument/2006/relationships/slide" Target="slides/slide5.xml"/><Relationship Id="rId25" Type="http://schemas.openxmlformats.org/officeDocument/2006/relationships/slide" Target="slides/slide6.xml"/><Relationship Id="rId26" Type="http://schemas.openxmlformats.org/officeDocument/2006/relationships/notesMaster" Target="notesMasters/notes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Master" Target="slideMasters/slideMaster16.xml"/><Relationship Id="rId17" Type="http://schemas.openxmlformats.org/officeDocument/2006/relationships/slideMaster" Target="slideMasters/slideMaster17.xml"/><Relationship Id="rId18" Type="http://schemas.openxmlformats.org/officeDocument/2006/relationships/slideMaster" Target="slideMasters/slideMaster18.xml"/><Relationship Id="rId19" Type="http://schemas.openxmlformats.org/officeDocument/2006/relationships/slideMaster" Target="slideMasters/slideMaster19.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ヒラギノ角ゴ ProN W3" charset="-128"/>
                <a:cs typeface="ヒラギノ角ゴ ProN W3"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24C8B60-A784-924E-990A-AAE086029193}" type="datetime1">
              <a:rPr lang="en-US"/>
              <a:pPr>
                <a:defRPr/>
              </a:pPr>
              <a:t>8/17/12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ヒラギノ角ゴ ProN W3" charset="-128"/>
                <a:cs typeface="ヒラギノ角ゴ ProN W3"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A486C5AC-47EB-A84F-9132-7557F33CF186}" type="slidenum">
              <a:rPr lang="en-US"/>
              <a:pPr>
                <a:defRPr/>
              </a:pPr>
              <a:t>‹#›</a:t>
            </a:fld>
            <a:endParaRPr lang="en-US"/>
          </a:p>
        </p:txBody>
      </p:sp>
    </p:spTree>
    <p:extLst>
      <p:ext uri="{BB962C8B-B14F-4D97-AF65-F5344CB8AC3E}">
        <p14:creationId xmlns:p14="http://schemas.microsoft.com/office/powerpoint/2010/main" val="60856949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25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Modules should be 3-7 minutes long </a:t>
            </a:r>
          </a:p>
          <a:p>
            <a:endParaRPr lang="en-US">
              <a:latin typeface="Calibri" charset="0"/>
              <a:ea typeface="MS PGothic" charset="0"/>
            </a:endParaRPr>
          </a:p>
          <a:p>
            <a:r>
              <a:rPr lang="en-US">
                <a:latin typeface="Calibri" charset="0"/>
                <a:ea typeface="MS PGothic" charset="0"/>
              </a:rPr>
              <a:t>Voiceover script:  </a:t>
            </a:r>
          </a:p>
          <a:p>
            <a:r>
              <a:rPr lang="en-US">
                <a:latin typeface="Calibri" charset="0"/>
                <a:ea typeface="MS PGothic" charset="0"/>
              </a:rPr>
              <a:t>This training module is part of the ESIP Federation's Data Management Course for Scientists.  The subject of this module is [name of category / name of subcategory, if any, e.g., "The case for data stewardship / Agency Requirements"]. The title of this module is [Subtitle]authored by [Author Name] from [full Organization Name, no acronyms].  Besides the Earth Science Information Partners (ESIP) Federation, sponsors of this Data Management Course are the Data Conservancyand the United States National Oceanographic and Atmospheric Administration, NOAA. </a:t>
            </a:r>
          </a:p>
        </p:txBody>
      </p:sp>
      <p:sp>
        <p:nvSpPr>
          <p:cNvPr id="225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5E62BB3D-DE5B-2A42-9F87-3D346A908774}" type="slidenum">
              <a:rPr lang="en-US" sz="1200"/>
              <a:pPr eaLnBrk="1" hangingPunct="1"/>
              <a:t>1</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45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Overview Module:  Voiceover Script for Slide 2</a:t>
            </a:r>
          </a:p>
          <a:p>
            <a:endParaRPr lang="en-US">
              <a:latin typeface="Calibri" charset="0"/>
              <a:ea typeface="MS PGothic" charset="0"/>
            </a:endParaRPr>
          </a:p>
          <a:p>
            <a:r>
              <a:rPr lang="en-US">
                <a:latin typeface="Calibri" charset="0"/>
                <a:ea typeface="MS PGothic" charset="0"/>
              </a:rPr>
              <a:t>Just to give you an overview of what this module will cover, we have defined this module as:   </a:t>
            </a:r>
          </a:p>
          <a:p>
            <a:endParaRPr lang="en-US">
              <a:latin typeface="Calibri" charset="0"/>
              <a:ea typeface="MS PGothic" charset="0"/>
            </a:endParaRPr>
          </a:p>
          <a:p>
            <a:r>
              <a:rPr lang="en-US">
                <a:latin typeface="Calibri" charset="0"/>
                <a:ea typeface="MS PGothic" charset="0"/>
              </a:rPr>
              <a:t>We think the following information might be helpful for you to understand as background for the topics covered in this module:  </a:t>
            </a:r>
          </a:p>
          <a:p>
            <a:endParaRPr lang="en-US">
              <a:latin typeface="Calibri" charset="0"/>
              <a:ea typeface="MS PGothic" charset="0"/>
            </a:endParaRPr>
          </a:p>
          <a:p>
            <a:r>
              <a:rPr lang="en-US">
                <a:latin typeface="Calibri" charset="0"/>
                <a:ea typeface="MS PGothic" charset="0"/>
              </a:rPr>
              <a:t>As a high level overview, we'll touch upon these topics in this module:</a:t>
            </a:r>
          </a:p>
        </p:txBody>
      </p:sp>
      <p:sp>
        <p:nvSpPr>
          <p:cNvPr id="245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7E8358C7-5F36-5C45-A874-211C97AF651D}" type="slidenum">
              <a:rPr lang="en-US" sz="1200"/>
              <a:pPr eaLnBrk="1" hangingPunct="1"/>
              <a:t>2</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Relevance to Data Management Module:  Voiceover Script for Slide 3</a:t>
            </a:r>
          </a:p>
          <a:p>
            <a:endParaRPr lang="en-US">
              <a:latin typeface="Calibri" charset="0"/>
              <a:ea typeface="MS PGothic" charset="0"/>
            </a:endParaRPr>
          </a:p>
          <a:p>
            <a:r>
              <a:rPr lang="en-US">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a:latin typeface="Calibri" charset="0"/>
              <a:ea typeface="MS PGothic" charset="0"/>
            </a:endParaRPr>
          </a:p>
          <a:p>
            <a:endParaRPr lang="en-US">
              <a:latin typeface="Calibri" charset="0"/>
              <a:ea typeface="MS PGothic" charset="0"/>
            </a:endParaRPr>
          </a:p>
          <a:p>
            <a:r>
              <a:rPr lang="en-US">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a:latin typeface="Calibri" charset="0"/>
              <a:ea typeface="MS PGothic" charset="0"/>
            </a:endParaRPr>
          </a:p>
          <a:p>
            <a:r>
              <a:rPr lang="en-US">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3</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Resources Module:  Voiceover script</a:t>
            </a:r>
          </a:p>
          <a:p>
            <a:endParaRPr lang="en-US">
              <a:latin typeface="Calibri" charset="0"/>
              <a:ea typeface="MS PGothic" charset="0"/>
            </a:endParaRPr>
          </a:p>
          <a:p>
            <a:r>
              <a:rPr lang="en-US">
                <a:latin typeface="Calibri" charset="0"/>
                <a:ea typeface="MS PGothic" charset="0"/>
              </a:rPr>
              <a:t>We've collected some additional resources that might you might find helpful should you need more information about some of the areas that we've covered briefly.  We'd also like to explain why we think they might be useful. </a:t>
            </a: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1531C70C-4FDC-1945-B471-455291D8F5AF}" type="slidenum">
              <a:rPr lang="en-US" sz="1200"/>
              <a:pPr eaLnBrk="1" hangingPunct="1"/>
              <a:t>4</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References Module:  Voiceover script</a:t>
            </a:r>
          </a:p>
          <a:p>
            <a:r>
              <a:rPr lang="en-US">
                <a:latin typeface="Calibri" charset="0"/>
                <a:ea typeface="MS PGothic" charset="0"/>
              </a:rPr>
              <a:t>Within this module, we've made reference to a number of published information sources that we think you may want to review when you want more in-depth information.  The most relevant references are listed here.</a:t>
            </a:r>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735BFF6E-5CC5-E04F-B527-642A3AB36217}" type="slidenum">
              <a:rPr lang="en-US" sz="1200"/>
              <a:pPr eaLnBrk="1" hangingPunct="1"/>
              <a:t>5</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Other Relevant Modules Module:  Voiceover script</a:t>
            </a:r>
          </a:p>
          <a:p>
            <a:endParaRPr lang="en-US">
              <a:latin typeface="Calibri" charset="0"/>
              <a:ea typeface="MS PGothic" charset="0"/>
            </a:endParaRPr>
          </a:p>
          <a:p>
            <a:r>
              <a:rPr lang="en-US">
                <a:latin typeface="Calibri" charset="0"/>
                <a:ea typeface="MS PGothic" charset="0"/>
              </a:rPr>
              <a:t>The modules of the ESIP Data Management Course have been designed to complement and supplement each other.  In light of this plan, we think you might find the following, related modules relevant to you and why as you gain a better understanding of data management: </a:t>
            </a:r>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67DD99B5-FC5F-D246-B0C0-63796497C740}" type="slidenum">
              <a:rPr lang="en-US" sz="1200"/>
              <a:pPr eaLnBrk="1" hangingPunct="1"/>
              <a:t>6</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45051165"/>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7631649"/>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59758462"/>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9203587"/>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15591031"/>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9831379"/>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974496"/>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149687431"/>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7450269"/>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3948087"/>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60969088"/>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5039083"/>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1320800"/>
            <a:ext cx="296545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874395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4596711"/>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2781163"/>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63204495"/>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3618174"/>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82779688"/>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7377557"/>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8427972"/>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8166646"/>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633808"/>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9024679"/>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8031894"/>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75485043"/>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90130006"/>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9517551"/>
      </p:ext>
    </p:extLst>
  </p:cSld>
  <p:clrMapOvr>
    <a:masterClrMapping/>
  </p:clrMapOvr>
  <p:transition xmlns:p14="http://schemas.microsoft.com/office/powerpoint/2010/mai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20152509"/>
      </p:ext>
    </p:extLst>
  </p:cSld>
  <p:clrMapOvr>
    <a:masterClrMapping/>
  </p:clrMapOvr>
  <p:transition xmlns:p14="http://schemas.microsoft.com/office/powerpoint/2010/mai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941153"/>
      </p:ext>
    </p:extLst>
  </p:cSld>
  <p:clrMapOvr>
    <a:masterClrMapping/>
  </p:clrMapOvr>
  <p:transition xmlns:p14="http://schemas.microsoft.com/office/powerpoint/2010/mai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89788817"/>
      </p:ext>
    </p:extLst>
  </p:cSld>
  <p:clrMapOvr>
    <a:masterClrMapping/>
  </p:clrMapOvr>
  <p:transition xmlns:p14="http://schemas.microsoft.com/office/powerpoint/2010/mai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693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775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5798961"/>
      </p:ext>
    </p:extLst>
  </p:cSld>
  <p:clrMapOvr>
    <a:masterClrMapping/>
  </p:clrMapOvr>
  <p:transition xmlns:p14="http://schemas.microsoft.com/office/powerpoint/2010/mai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5061448"/>
      </p:ext>
    </p:extLst>
  </p:cSld>
  <p:clrMapOvr>
    <a:masterClrMapping/>
  </p:clrMapOvr>
  <p:transition xmlns:p14="http://schemas.microsoft.com/office/powerpoint/2010/mai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73057703"/>
      </p:ext>
    </p:extLst>
  </p:cSld>
  <p:clrMapOvr>
    <a:masterClrMapping/>
  </p:clrMapOvr>
  <p:transition xmlns:p14="http://schemas.microsoft.com/office/powerpoint/2010/mai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2844746"/>
      </p:ext>
    </p:extLst>
  </p:cSld>
  <p:clrMapOvr>
    <a:masterClrMapping/>
  </p:clrMapOvr>
  <p:transition xmlns:p14="http://schemas.microsoft.com/office/powerpoint/2010/mai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9152905"/>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8328283"/>
      </p:ext>
    </p:extLst>
  </p:cSld>
  <p:clrMapOvr>
    <a:masterClrMapping/>
  </p:clrMapOvr>
  <p:transition xmlns:p14="http://schemas.microsoft.com/office/powerpoint/2010/mai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25953440"/>
      </p:ext>
    </p:extLst>
  </p:cSld>
  <p:clrMapOvr>
    <a:masterClrMapping/>
  </p:clrMapOvr>
  <p:transition xmlns:p14="http://schemas.microsoft.com/office/powerpoint/2010/mai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6701685"/>
      </p:ext>
    </p:extLst>
  </p:cSld>
  <p:clrMapOvr>
    <a:masterClrMapping/>
  </p:clrMapOvr>
  <p:transition xmlns:p14="http://schemas.microsoft.com/office/powerpoint/2010/mai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9283404"/>
      </p:ext>
    </p:extLst>
  </p:cSld>
  <p:clrMapOvr>
    <a:masterClrMapping/>
  </p:clrMapOvr>
  <p:transition xmlns:p14="http://schemas.microsoft.com/office/powerpoint/2010/mai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74698668"/>
      </p:ext>
    </p:extLst>
  </p:cSld>
  <p:clrMapOvr>
    <a:masterClrMapping/>
  </p:clrMapOvr>
  <p:transition xmlns:p14="http://schemas.microsoft.com/office/powerpoint/2010/mai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7915341"/>
      </p:ext>
    </p:extLst>
  </p:cSld>
  <p:clrMapOvr>
    <a:masterClrMapping/>
  </p:clrMapOvr>
  <p:transition xmlns:p14="http://schemas.microsoft.com/office/powerpoint/2010/mai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82361601"/>
      </p:ext>
    </p:extLst>
  </p:cSld>
  <p:clrMapOvr>
    <a:masterClrMapping/>
  </p:clrMapOvr>
  <p:transition xmlns:p14="http://schemas.microsoft.com/office/powerpoint/2010/mai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5715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487661"/>
      </p:ext>
    </p:extLst>
  </p:cSld>
  <p:clrMapOvr>
    <a:masterClrMapping/>
  </p:clrMapOvr>
  <p:transition xmlns:p14="http://schemas.microsoft.com/office/powerpoint/2010/mai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1356455"/>
      </p:ext>
    </p:extLst>
  </p:cSld>
  <p:clrMapOvr>
    <a:masterClrMapping/>
  </p:clrMapOvr>
  <p:transition xmlns:p14="http://schemas.microsoft.com/office/powerpoint/2010/mai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647823660"/>
      </p:ext>
    </p:extLst>
  </p:cSld>
  <p:clrMapOvr>
    <a:masterClrMapping/>
  </p:clrMapOvr>
  <p:transition xmlns:p14="http://schemas.microsoft.com/office/powerpoint/2010/mai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3257085"/>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07373071"/>
      </p:ext>
    </p:extLst>
  </p:cSld>
  <p:clrMapOvr>
    <a:masterClrMapping/>
  </p:clrMapOvr>
  <p:transition xmlns:p14="http://schemas.microsoft.com/office/powerpoint/2010/mai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3934050"/>
      </p:ext>
    </p:extLst>
  </p:cSld>
  <p:clrMapOvr>
    <a:masterClrMapping/>
  </p:clrMapOvr>
  <p:transition xmlns:p14="http://schemas.microsoft.com/office/powerpoint/2010/mai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6076377"/>
      </p:ext>
    </p:extLst>
  </p:cSld>
  <p:clrMapOvr>
    <a:masterClrMapping/>
  </p:clrMapOvr>
  <p:transition xmlns:p14="http://schemas.microsoft.com/office/powerpoint/2010/mai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7402573"/>
      </p:ext>
    </p:extLst>
  </p:cSld>
  <p:clrMapOvr>
    <a:masterClrMapping/>
  </p:clrMapOvr>
  <p:transition xmlns:p14="http://schemas.microsoft.com/office/powerpoint/2010/mai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90525"/>
            <a:ext cx="2965450" cy="84994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90525"/>
            <a:ext cx="8743950" cy="8499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8341382"/>
      </p:ext>
    </p:extLst>
  </p:cSld>
  <p:clrMapOvr>
    <a:masterClrMapping/>
  </p:clrMapOvr>
  <p:transition xmlns:p14="http://schemas.microsoft.com/office/powerpoint/2010/mai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83769073"/>
      </p:ext>
    </p:extLst>
  </p:cSld>
  <p:clrMapOvr>
    <a:masterClrMapping/>
  </p:clrMapOvr>
  <p:transition xmlns:p14="http://schemas.microsoft.com/office/powerpoint/2010/mai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2653395"/>
      </p:ext>
    </p:extLst>
  </p:cSld>
  <p:clrMapOvr>
    <a:masterClrMapping/>
  </p:clrMapOvr>
  <p:transition xmlns:p14="http://schemas.microsoft.com/office/powerpoint/2010/mai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70104906"/>
      </p:ext>
    </p:extLst>
  </p:cSld>
  <p:clrMapOvr>
    <a:masterClrMapping/>
  </p:clrMapOvr>
  <p:transition xmlns:p14="http://schemas.microsoft.com/office/powerpoint/2010/mai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3688902"/>
      </p:ext>
    </p:extLst>
  </p:cSld>
  <p:clrMapOvr>
    <a:masterClrMapping/>
  </p:clrMapOvr>
  <p:transition xmlns:p14="http://schemas.microsoft.com/office/powerpoint/2010/mai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2818052"/>
      </p:ext>
    </p:extLst>
  </p:cSld>
  <p:clrMapOvr>
    <a:masterClrMapping/>
  </p:clrMapOvr>
  <p:transition xmlns:p14="http://schemas.microsoft.com/office/powerpoint/2010/mai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95482928"/>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7689772"/>
      </p:ext>
    </p:extLst>
  </p:cSld>
  <p:clrMapOvr>
    <a:masterClrMapping/>
  </p:clrMapOvr>
  <p:transition xmlns:p14="http://schemas.microsoft.com/office/powerpoint/2010/mai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5629537"/>
      </p:ext>
    </p:extLst>
  </p:cSld>
  <p:clrMapOvr>
    <a:masterClrMapping/>
  </p:clrMapOvr>
  <p:transition xmlns:p14="http://schemas.microsoft.com/office/powerpoint/2010/mai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73213450"/>
      </p:ext>
    </p:extLst>
  </p:cSld>
  <p:clrMapOvr>
    <a:masterClrMapping/>
  </p:clrMapOvr>
  <p:transition xmlns:p14="http://schemas.microsoft.com/office/powerpoint/2010/mai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4304489"/>
      </p:ext>
    </p:extLst>
  </p:cSld>
  <p:clrMapOvr>
    <a:masterClrMapping/>
  </p:clrMapOvr>
  <p:transition xmlns:p14="http://schemas.microsoft.com/office/powerpoint/2010/mai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7515955"/>
      </p:ext>
    </p:extLst>
  </p:cSld>
  <p:clrMapOvr>
    <a:masterClrMapping/>
  </p:clrMapOvr>
  <p:transition xmlns:p14="http://schemas.microsoft.com/office/powerpoint/2010/mai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38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382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6573193"/>
      </p:ext>
    </p:extLst>
  </p:cSld>
  <p:clrMapOvr>
    <a:masterClrMapping/>
  </p:clrMapOvr>
  <p:transition xmlns:p14="http://schemas.microsoft.com/office/powerpoint/2010/mai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95473893"/>
      </p:ext>
    </p:extLst>
  </p:cSld>
  <p:clrMapOvr>
    <a:masterClrMapping/>
  </p:clrMapOvr>
  <p:transition xmlns:p14="http://schemas.microsoft.com/office/powerpoint/2010/main"/>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4027320"/>
      </p:ext>
    </p:extLst>
  </p:cSld>
  <p:clrMapOvr>
    <a:masterClrMapping/>
  </p:clrMapOvr>
  <p:transition xmlns:p14="http://schemas.microsoft.com/office/powerpoint/2010/main"/>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78215105"/>
      </p:ext>
    </p:extLst>
  </p:cSld>
  <p:clrMapOvr>
    <a:masterClrMapping/>
  </p:clrMapOvr>
  <p:transition xmlns:p14="http://schemas.microsoft.com/office/powerpoint/2010/main"/>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6825562"/>
      </p:ext>
    </p:extLst>
  </p:cSld>
  <p:clrMapOvr>
    <a:masterClrMapping/>
  </p:clrMapOvr>
  <p:transition xmlns:p14="http://schemas.microsoft.com/office/powerpoint/2010/main"/>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6435355"/>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8833230"/>
      </p:ext>
    </p:extLst>
  </p:cSld>
  <p:clrMapOvr>
    <a:masterClrMapping/>
  </p:clrMapOvr>
  <p:transition xmlns:p14="http://schemas.microsoft.com/office/powerpoint/2010/main"/>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14739717"/>
      </p:ext>
    </p:extLst>
  </p:cSld>
  <p:clrMapOvr>
    <a:masterClrMapping/>
  </p:clrMapOvr>
  <p:transition xmlns:p14="http://schemas.microsoft.com/office/powerpoint/2010/main"/>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38071159"/>
      </p:ext>
    </p:extLst>
  </p:cSld>
  <p:clrMapOvr>
    <a:masterClrMapping/>
  </p:clrMapOvr>
  <p:transition xmlns:p14="http://schemas.microsoft.com/office/powerpoint/2010/main"/>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64113050"/>
      </p:ext>
    </p:extLst>
  </p:cSld>
  <p:clrMapOvr>
    <a:masterClrMapping/>
  </p:clrMapOvr>
  <p:transition xmlns:p14="http://schemas.microsoft.com/office/powerpoint/2010/main"/>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93944109"/>
      </p:ext>
    </p:extLst>
  </p:cSld>
  <p:clrMapOvr>
    <a:masterClrMapping/>
  </p:clrMapOvr>
  <p:transition xmlns:p14="http://schemas.microsoft.com/office/powerpoint/2010/main"/>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4675100"/>
      </p:ext>
    </p:extLst>
  </p:cSld>
  <p:clrMapOvr>
    <a:masterClrMapping/>
  </p:clrMapOvr>
  <p:transition xmlns:p14="http://schemas.microsoft.com/office/powerpoint/2010/main"/>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54983179"/>
      </p:ext>
    </p:extLst>
  </p:cSld>
  <p:clrMapOvr>
    <a:masterClrMapping/>
  </p:clrMapOvr>
  <p:transition xmlns:p14="http://schemas.microsoft.com/office/powerpoint/2010/main"/>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64485892"/>
      </p:ext>
    </p:extLst>
  </p:cSld>
  <p:clrMapOvr>
    <a:masterClrMapping/>
  </p:clrMapOvr>
  <p:transition xmlns:p14="http://schemas.microsoft.com/office/powerpoint/2010/main"/>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4521534"/>
      </p:ext>
    </p:extLst>
  </p:cSld>
  <p:clrMapOvr>
    <a:masterClrMapping/>
  </p:clrMapOvr>
  <p:transition xmlns:p14="http://schemas.microsoft.com/office/powerpoint/2010/main"/>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6052154"/>
      </p:ext>
    </p:extLst>
  </p:cSld>
  <p:clrMapOvr>
    <a:masterClrMapping/>
  </p:clrMapOvr>
  <p:transition xmlns:p14="http://schemas.microsoft.com/office/powerpoint/2010/main"/>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4964881"/>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13138516"/>
      </p:ext>
    </p:extLst>
  </p:cSld>
  <p:clrMapOvr>
    <a:masterClrMapping/>
  </p:clrMapOvr>
  <p:transition xmlns:p14="http://schemas.microsoft.com/office/powerpoint/2010/main"/>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9902302"/>
      </p:ext>
    </p:extLst>
  </p:cSld>
  <p:clrMapOvr>
    <a:masterClrMapping/>
  </p:clrMapOvr>
  <p:transition xmlns:p14="http://schemas.microsoft.com/office/powerpoint/2010/main"/>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640761685"/>
      </p:ext>
    </p:extLst>
  </p:cSld>
  <p:clrMapOvr>
    <a:masterClrMapping/>
  </p:clrMapOvr>
  <p:transition xmlns:p14="http://schemas.microsoft.com/office/powerpoint/2010/main"/>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0931608"/>
      </p:ext>
    </p:extLst>
  </p:cSld>
  <p:clrMapOvr>
    <a:masterClrMapping/>
  </p:clrMapOvr>
  <p:transition xmlns:p14="http://schemas.microsoft.com/office/powerpoint/2010/main"/>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63248949"/>
      </p:ext>
    </p:extLst>
  </p:cSld>
  <p:clrMapOvr>
    <a:masterClrMapping/>
  </p:clrMapOvr>
  <p:transition xmlns:p14="http://schemas.microsoft.com/office/powerpoint/2010/main"/>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91793802"/>
      </p:ext>
    </p:extLst>
  </p:cSld>
  <p:clrMapOvr>
    <a:masterClrMapping/>
  </p:clrMapOvr>
  <p:transition xmlns:p14="http://schemas.microsoft.com/office/powerpoint/2010/main"/>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0756612"/>
      </p:ext>
    </p:extLst>
  </p:cSld>
  <p:clrMapOvr>
    <a:masterClrMapping/>
  </p:clrMapOvr>
  <p:transition xmlns:p14="http://schemas.microsoft.com/office/powerpoint/2010/main"/>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4703576"/>
      </p:ext>
    </p:extLst>
  </p:cSld>
  <p:clrMapOvr>
    <a:masterClrMapping/>
  </p:clrMapOvr>
  <p:transition xmlns:p14="http://schemas.microsoft.com/office/powerpoint/2010/main"/>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72202540"/>
      </p:ext>
    </p:extLst>
  </p:cSld>
  <p:clrMapOvr>
    <a:masterClrMapping/>
  </p:clrMapOvr>
  <p:transition xmlns:p14="http://schemas.microsoft.com/office/powerpoint/2010/main"/>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8465461"/>
      </p:ext>
    </p:extLst>
  </p:cSld>
  <p:clrMapOvr>
    <a:masterClrMapping/>
  </p:clrMapOvr>
  <p:transition xmlns:p14="http://schemas.microsoft.com/office/powerpoint/2010/main"/>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83142457"/>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32386473"/>
      </p:ext>
    </p:extLst>
  </p:cSld>
  <p:clrMapOvr>
    <a:masterClrMapping/>
  </p:clrMapOvr>
  <p:transition xmlns:p14="http://schemas.microsoft.com/office/powerpoint/2010/main"/>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7836763"/>
      </p:ext>
    </p:extLst>
  </p:cSld>
  <p:clrMapOvr>
    <a:masterClrMapping/>
  </p:clrMapOvr>
  <p:transition xmlns:p14="http://schemas.microsoft.com/office/powerpoint/2010/main"/>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9910749"/>
      </p:ext>
    </p:extLst>
  </p:cSld>
  <p:clrMapOvr>
    <a:masterClrMapping/>
  </p:clrMapOvr>
  <p:transition xmlns:p14="http://schemas.microsoft.com/office/powerpoint/2010/main"/>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33572890"/>
      </p:ext>
    </p:extLst>
  </p:cSld>
  <p:clrMapOvr>
    <a:masterClrMapping/>
  </p:clrMapOvr>
  <p:transition xmlns:p14="http://schemas.microsoft.com/office/powerpoint/2010/main"/>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0349936"/>
      </p:ext>
    </p:extLst>
  </p:cSld>
  <p:clrMapOvr>
    <a:masterClrMapping/>
  </p:clrMapOvr>
  <p:transition xmlns:p14="http://schemas.microsoft.com/office/powerpoint/2010/main"/>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16562646"/>
      </p:ext>
    </p:extLst>
  </p:cSld>
  <p:clrMapOvr>
    <a:masterClrMapping/>
  </p:clrMapOvr>
  <p:transition xmlns:p14="http://schemas.microsoft.com/office/powerpoint/2010/main"/>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5233630"/>
      </p:ext>
    </p:extLst>
  </p:cSld>
  <p:clrMapOvr>
    <a:masterClrMapping/>
  </p:clrMapOvr>
  <p:transition xmlns:p14="http://schemas.microsoft.com/office/powerpoint/2010/main"/>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1276442"/>
      </p:ext>
    </p:extLst>
  </p:cSld>
  <p:clrMapOvr>
    <a:masterClrMapping/>
  </p:clrMapOvr>
  <p:transition xmlns:p14="http://schemas.microsoft.com/office/powerpoint/2010/main"/>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1320800"/>
            <a:ext cx="127000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365760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4124295"/>
      </p:ext>
    </p:extLst>
  </p:cSld>
  <p:clrMapOvr>
    <a:masterClrMapping/>
  </p:clrMapOvr>
  <p:transition xmlns:p14="http://schemas.microsoft.com/office/powerpoint/2010/main"/>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51898903"/>
      </p:ext>
    </p:extLst>
  </p:cSld>
  <p:clrMapOvr>
    <a:masterClrMapping/>
  </p:clrMapOvr>
  <p:transition xmlns:p14="http://schemas.microsoft.com/office/powerpoint/2010/main"/>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9774269"/>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93920018"/>
      </p:ext>
    </p:extLst>
  </p:cSld>
  <p:clrMapOvr>
    <a:masterClrMapping/>
  </p:clrMapOvr>
  <p:transition xmlns:p14="http://schemas.microsoft.com/office/powerpoint/2010/main"/>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72586035"/>
      </p:ext>
    </p:extLst>
  </p:cSld>
  <p:clrMapOvr>
    <a:masterClrMapping/>
  </p:clrMapOvr>
  <p:transition xmlns:p14="http://schemas.microsoft.com/office/powerpoint/2010/main"/>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486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013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0517488"/>
      </p:ext>
    </p:extLst>
  </p:cSld>
  <p:clrMapOvr>
    <a:masterClrMapping/>
  </p:clrMapOvr>
  <p:transition xmlns:p14="http://schemas.microsoft.com/office/powerpoint/2010/main"/>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2041967"/>
      </p:ext>
    </p:extLst>
  </p:cSld>
  <p:clrMapOvr>
    <a:masterClrMapping/>
  </p:clrMapOvr>
  <p:transition xmlns:p14="http://schemas.microsoft.com/office/powerpoint/2010/main"/>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50190319"/>
      </p:ext>
    </p:extLst>
  </p:cSld>
  <p:clrMapOvr>
    <a:masterClrMapping/>
  </p:clrMapOvr>
  <p:transition xmlns:p14="http://schemas.microsoft.com/office/powerpoint/2010/main"/>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3582749"/>
      </p:ext>
    </p:extLst>
  </p:cSld>
  <p:clrMapOvr>
    <a:masterClrMapping/>
  </p:clrMapOvr>
  <p:transition xmlns:p14="http://schemas.microsoft.com/office/powerpoint/2010/main"/>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44641024"/>
      </p:ext>
    </p:extLst>
  </p:cSld>
  <p:clrMapOvr>
    <a:masterClrMapping/>
  </p:clrMapOvr>
  <p:transition xmlns:p14="http://schemas.microsoft.com/office/powerpoint/2010/main"/>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18198056"/>
      </p:ext>
    </p:extLst>
  </p:cSld>
  <p:clrMapOvr>
    <a:masterClrMapping/>
  </p:clrMapOvr>
  <p:transition xmlns:p14="http://schemas.microsoft.com/office/powerpoint/2010/main"/>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0378264"/>
      </p:ext>
    </p:extLst>
  </p:cSld>
  <p:clrMapOvr>
    <a:masterClrMapping/>
  </p:clrMapOvr>
  <p:transition xmlns:p14="http://schemas.microsoft.com/office/powerpoint/2010/main"/>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53625" y="7785100"/>
            <a:ext cx="2847975" cy="1701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09700" y="7785100"/>
            <a:ext cx="8391525" cy="1701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3490786"/>
      </p:ext>
    </p:extLst>
  </p:cSld>
  <p:clrMapOvr>
    <a:masterClrMapping/>
  </p:clrMapOvr>
  <p:transition xmlns:p14="http://schemas.microsoft.com/office/powerpoint/2010/main"/>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77707743"/>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770662"/>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32238634"/>
      </p:ext>
    </p:extLst>
  </p:cSld>
  <p:clrMapOvr>
    <a:masterClrMapping/>
  </p:clrMapOvr>
  <p:transition xmlns:p14="http://schemas.microsoft.com/office/powerpoint/2010/main"/>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1974677"/>
      </p:ext>
    </p:extLst>
  </p:cSld>
  <p:clrMapOvr>
    <a:masterClrMapping/>
  </p:clrMapOvr>
  <p:transition xmlns:p14="http://schemas.microsoft.com/office/powerpoint/2010/main"/>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98270846"/>
      </p:ext>
    </p:extLst>
  </p:cSld>
  <p:clrMapOvr>
    <a:masterClrMapping/>
  </p:clrMapOvr>
  <p:transition xmlns:p14="http://schemas.microsoft.com/office/powerpoint/2010/main"/>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64570085"/>
      </p:ext>
    </p:extLst>
  </p:cSld>
  <p:clrMapOvr>
    <a:masterClrMapping/>
  </p:clrMapOvr>
  <p:transition xmlns:p14="http://schemas.microsoft.com/office/powerpoint/2010/main"/>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6623746"/>
      </p:ext>
    </p:extLst>
  </p:cSld>
  <p:clrMapOvr>
    <a:masterClrMapping/>
  </p:clrMapOvr>
  <p:transition xmlns:p14="http://schemas.microsoft.com/office/powerpoint/2010/main"/>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08277694"/>
      </p:ext>
    </p:extLst>
  </p:cSld>
  <p:clrMapOvr>
    <a:masterClrMapping/>
  </p:clrMapOvr>
  <p:transition xmlns:p14="http://schemas.microsoft.com/office/powerpoint/2010/main"/>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5618642"/>
      </p:ext>
    </p:extLst>
  </p:cSld>
  <p:clrMapOvr>
    <a:masterClrMapping/>
  </p:clrMapOvr>
  <p:transition xmlns:p14="http://schemas.microsoft.com/office/powerpoint/2010/main"/>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2113024"/>
      </p:ext>
    </p:extLst>
  </p:cSld>
  <p:clrMapOvr>
    <a:masterClrMapping/>
  </p:clrMapOvr>
  <p:transition xmlns:p14="http://schemas.microsoft.com/office/powerpoint/2010/main"/>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73953214"/>
      </p:ext>
    </p:extLst>
  </p:cSld>
  <p:clrMapOvr>
    <a:masterClrMapping/>
  </p:clrMapOvr>
  <p:transition xmlns:p14="http://schemas.microsoft.com/office/powerpoint/2010/main"/>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8601139"/>
      </p:ext>
    </p:extLst>
  </p:cSld>
  <p:clrMapOvr>
    <a:masterClrMapping/>
  </p:clrMapOvr>
  <p:transition xmlns:p14="http://schemas.microsoft.com/office/powerpoint/2010/main"/>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2276475"/>
            <a:ext cx="2965450"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2276475"/>
            <a:ext cx="87439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550863"/>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5897080"/>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8601769"/>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27467235"/>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6712656"/>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25199910"/>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7166720"/>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9372111"/>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902389449"/>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9809070"/>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38812569"/>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78631767"/>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57963455"/>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7670095"/>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8150060"/>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105624871"/>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9370655"/>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02246408"/>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4161618"/>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8179666"/>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545957590"/>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15149"/>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745710"/>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999449"/>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9920745"/>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2356134"/>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2806831"/>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46659201"/>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933695"/>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36132922"/>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9489253"/>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8953649"/>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3146785"/>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45087330"/>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6322446"/>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47828023"/>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13041960"/>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5071190"/>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5658133"/>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44433690"/>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9074385"/>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6138223"/>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5022853"/>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29691058"/>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7586767"/>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636645124"/>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0893826"/>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52913832"/>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1453315"/>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828053"/>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8352059"/>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87894502"/>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784283"/>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3552606"/>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9521088"/>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4237477"/>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0660248"/>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374145089"/>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9831806"/>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18250265"/>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7414985"/>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427557"/>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4216095"/>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18411035"/>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1661483"/>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9975569"/>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87840776"/>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420641"/>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5423270"/>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740650081"/>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8181894"/>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13125773"/>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50909975"/>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4759493"/>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5600682"/>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06257541"/>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81926233"/>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9447084"/>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05549375"/>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2025940"/>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214248"/>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46818902"/>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3004766"/>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7201130"/>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13413841"/>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3553419"/>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330200"/>
            <a:ext cx="127000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365760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6968106"/>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12.xml.rels><?xml version="1.0" encoding="UTF-8" standalone="yes"?>
<Relationships xmlns="http://schemas.openxmlformats.org/package/2006/relationships"><Relationship Id="rId11" Type="http://schemas.openxmlformats.org/officeDocument/2006/relationships/slideLayout" Target="../slideLayouts/slideLayout132.xml"/><Relationship Id="rId12" Type="http://schemas.openxmlformats.org/officeDocument/2006/relationships/theme" Target="../theme/theme12.xml"/><Relationship Id="rId1" Type="http://schemas.openxmlformats.org/officeDocument/2006/relationships/slideLayout" Target="../slideLayouts/slideLayout122.xml"/><Relationship Id="rId2" Type="http://schemas.openxmlformats.org/officeDocument/2006/relationships/slideLayout" Target="../slideLayouts/slideLayout123.xml"/><Relationship Id="rId3" Type="http://schemas.openxmlformats.org/officeDocument/2006/relationships/slideLayout" Target="../slideLayouts/slideLayout124.xml"/><Relationship Id="rId4" Type="http://schemas.openxmlformats.org/officeDocument/2006/relationships/slideLayout" Target="../slideLayouts/slideLayout125.xml"/><Relationship Id="rId5" Type="http://schemas.openxmlformats.org/officeDocument/2006/relationships/slideLayout" Target="../slideLayouts/slideLayout126.xml"/><Relationship Id="rId6" Type="http://schemas.openxmlformats.org/officeDocument/2006/relationships/slideLayout" Target="../slideLayouts/slideLayout127.xml"/><Relationship Id="rId7" Type="http://schemas.openxmlformats.org/officeDocument/2006/relationships/slideLayout" Target="../slideLayouts/slideLayout128.xml"/><Relationship Id="rId8" Type="http://schemas.openxmlformats.org/officeDocument/2006/relationships/slideLayout" Target="../slideLayouts/slideLayout129.xml"/><Relationship Id="rId9" Type="http://schemas.openxmlformats.org/officeDocument/2006/relationships/slideLayout" Target="../slideLayouts/slideLayout130.xml"/><Relationship Id="rId10" Type="http://schemas.openxmlformats.org/officeDocument/2006/relationships/slideLayout" Target="../slideLayouts/slideLayout131.xml"/></Relationships>
</file>

<file path=ppt/slideMasters/_rels/slideMaster13.xml.rels><?xml version="1.0" encoding="UTF-8" standalone="yes"?>
<Relationships xmlns="http://schemas.openxmlformats.org/package/2006/relationships"><Relationship Id="rId11" Type="http://schemas.openxmlformats.org/officeDocument/2006/relationships/slideLayout" Target="../slideLayouts/slideLayout143.xml"/><Relationship Id="rId12" Type="http://schemas.openxmlformats.org/officeDocument/2006/relationships/theme" Target="../theme/theme13.xml"/><Relationship Id="rId1" Type="http://schemas.openxmlformats.org/officeDocument/2006/relationships/slideLayout" Target="../slideLayouts/slideLayout133.xml"/><Relationship Id="rId2" Type="http://schemas.openxmlformats.org/officeDocument/2006/relationships/slideLayout" Target="../slideLayouts/slideLayout134.xml"/><Relationship Id="rId3" Type="http://schemas.openxmlformats.org/officeDocument/2006/relationships/slideLayout" Target="../slideLayouts/slideLayout135.xml"/><Relationship Id="rId4" Type="http://schemas.openxmlformats.org/officeDocument/2006/relationships/slideLayout" Target="../slideLayouts/slideLayout136.xml"/><Relationship Id="rId5" Type="http://schemas.openxmlformats.org/officeDocument/2006/relationships/slideLayout" Target="../slideLayouts/slideLayout137.xml"/><Relationship Id="rId6" Type="http://schemas.openxmlformats.org/officeDocument/2006/relationships/slideLayout" Target="../slideLayouts/slideLayout138.xml"/><Relationship Id="rId7" Type="http://schemas.openxmlformats.org/officeDocument/2006/relationships/slideLayout" Target="../slideLayouts/slideLayout139.xml"/><Relationship Id="rId8" Type="http://schemas.openxmlformats.org/officeDocument/2006/relationships/slideLayout" Target="../slideLayouts/slideLayout140.xml"/><Relationship Id="rId9" Type="http://schemas.openxmlformats.org/officeDocument/2006/relationships/slideLayout" Target="../slideLayouts/slideLayout141.xml"/><Relationship Id="rId10" Type="http://schemas.openxmlformats.org/officeDocument/2006/relationships/slideLayout" Target="../slideLayouts/slideLayout142.xml"/></Relationships>
</file>

<file path=ppt/slideMasters/_rels/slideMaster14.xml.rels><?xml version="1.0" encoding="UTF-8" standalone="yes"?>
<Relationships xmlns="http://schemas.openxmlformats.org/package/2006/relationships"><Relationship Id="rId11" Type="http://schemas.openxmlformats.org/officeDocument/2006/relationships/slideLayout" Target="../slideLayouts/slideLayout154.xml"/><Relationship Id="rId12" Type="http://schemas.openxmlformats.org/officeDocument/2006/relationships/theme" Target="../theme/theme14.xml"/><Relationship Id="rId1" Type="http://schemas.openxmlformats.org/officeDocument/2006/relationships/slideLayout" Target="../slideLayouts/slideLayout144.xml"/><Relationship Id="rId2" Type="http://schemas.openxmlformats.org/officeDocument/2006/relationships/slideLayout" Target="../slideLayouts/slideLayout145.xml"/><Relationship Id="rId3" Type="http://schemas.openxmlformats.org/officeDocument/2006/relationships/slideLayout" Target="../slideLayouts/slideLayout146.xml"/><Relationship Id="rId4" Type="http://schemas.openxmlformats.org/officeDocument/2006/relationships/slideLayout" Target="../slideLayouts/slideLayout147.xml"/><Relationship Id="rId5" Type="http://schemas.openxmlformats.org/officeDocument/2006/relationships/slideLayout" Target="../slideLayouts/slideLayout148.xml"/><Relationship Id="rId6" Type="http://schemas.openxmlformats.org/officeDocument/2006/relationships/slideLayout" Target="../slideLayouts/slideLayout149.xml"/><Relationship Id="rId7" Type="http://schemas.openxmlformats.org/officeDocument/2006/relationships/slideLayout" Target="../slideLayouts/slideLayout150.xml"/><Relationship Id="rId8" Type="http://schemas.openxmlformats.org/officeDocument/2006/relationships/slideLayout" Target="../slideLayouts/slideLayout151.xml"/><Relationship Id="rId9" Type="http://schemas.openxmlformats.org/officeDocument/2006/relationships/slideLayout" Target="../slideLayouts/slideLayout152.xml"/><Relationship Id="rId10" Type="http://schemas.openxmlformats.org/officeDocument/2006/relationships/slideLayout" Target="../slideLayouts/slideLayout153.xml"/></Relationships>
</file>

<file path=ppt/slideMasters/_rels/slideMaster15.xml.rels><?xml version="1.0" encoding="UTF-8" standalone="yes"?>
<Relationships xmlns="http://schemas.openxmlformats.org/package/2006/relationships"><Relationship Id="rId11" Type="http://schemas.openxmlformats.org/officeDocument/2006/relationships/slideLayout" Target="../slideLayouts/slideLayout165.xml"/><Relationship Id="rId12" Type="http://schemas.openxmlformats.org/officeDocument/2006/relationships/theme" Target="../theme/theme15.xml"/><Relationship Id="rId1" Type="http://schemas.openxmlformats.org/officeDocument/2006/relationships/slideLayout" Target="../slideLayouts/slideLayout155.xml"/><Relationship Id="rId2" Type="http://schemas.openxmlformats.org/officeDocument/2006/relationships/slideLayout" Target="../slideLayouts/slideLayout156.xml"/><Relationship Id="rId3" Type="http://schemas.openxmlformats.org/officeDocument/2006/relationships/slideLayout" Target="../slideLayouts/slideLayout157.xml"/><Relationship Id="rId4" Type="http://schemas.openxmlformats.org/officeDocument/2006/relationships/slideLayout" Target="../slideLayouts/slideLayout158.xml"/><Relationship Id="rId5" Type="http://schemas.openxmlformats.org/officeDocument/2006/relationships/slideLayout" Target="../slideLayouts/slideLayout159.xml"/><Relationship Id="rId6" Type="http://schemas.openxmlformats.org/officeDocument/2006/relationships/slideLayout" Target="../slideLayouts/slideLayout160.xml"/><Relationship Id="rId7" Type="http://schemas.openxmlformats.org/officeDocument/2006/relationships/slideLayout" Target="../slideLayouts/slideLayout161.xml"/><Relationship Id="rId8" Type="http://schemas.openxmlformats.org/officeDocument/2006/relationships/slideLayout" Target="../slideLayouts/slideLayout162.xml"/><Relationship Id="rId9" Type="http://schemas.openxmlformats.org/officeDocument/2006/relationships/slideLayout" Target="../slideLayouts/slideLayout163.xml"/><Relationship Id="rId10" Type="http://schemas.openxmlformats.org/officeDocument/2006/relationships/slideLayout" Target="../slideLayouts/slideLayout164.xml"/></Relationships>
</file>

<file path=ppt/slideMasters/_rels/slideMaster16.xml.rels><?xml version="1.0" encoding="UTF-8" standalone="yes"?>
<Relationships xmlns="http://schemas.openxmlformats.org/package/2006/relationships"><Relationship Id="rId11" Type="http://schemas.openxmlformats.org/officeDocument/2006/relationships/slideLayout" Target="../slideLayouts/slideLayout176.xml"/><Relationship Id="rId12" Type="http://schemas.openxmlformats.org/officeDocument/2006/relationships/theme" Target="../theme/theme16.xml"/><Relationship Id="rId1" Type="http://schemas.openxmlformats.org/officeDocument/2006/relationships/slideLayout" Target="../slideLayouts/slideLayout166.xml"/><Relationship Id="rId2" Type="http://schemas.openxmlformats.org/officeDocument/2006/relationships/slideLayout" Target="../slideLayouts/slideLayout167.xml"/><Relationship Id="rId3" Type="http://schemas.openxmlformats.org/officeDocument/2006/relationships/slideLayout" Target="../slideLayouts/slideLayout168.xml"/><Relationship Id="rId4" Type="http://schemas.openxmlformats.org/officeDocument/2006/relationships/slideLayout" Target="../slideLayouts/slideLayout169.xml"/><Relationship Id="rId5" Type="http://schemas.openxmlformats.org/officeDocument/2006/relationships/slideLayout" Target="../slideLayouts/slideLayout170.xml"/><Relationship Id="rId6" Type="http://schemas.openxmlformats.org/officeDocument/2006/relationships/slideLayout" Target="../slideLayouts/slideLayout171.xml"/><Relationship Id="rId7" Type="http://schemas.openxmlformats.org/officeDocument/2006/relationships/slideLayout" Target="../slideLayouts/slideLayout172.xml"/><Relationship Id="rId8" Type="http://schemas.openxmlformats.org/officeDocument/2006/relationships/slideLayout" Target="../slideLayouts/slideLayout173.xml"/><Relationship Id="rId9" Type="http://schemas.openxmlformats.org/officeDocument/2006/relationships/slideLayout" Target="../slideLayouts/slideLayout174.xml"/><Relationship Id="rId10" Type="http://schemas.openxmlformats.org/officeDocument/2006/relationships/slideLayout" Target="../slideLayouts/slideLayout175.xml"/></Relationships>
</file>

<file path=ppt/slideMasters/_rels/slideMaster17.xml.rels><?xml version="1.0" encoding="UTF-8" standalone="yes"?>
<Relationships xmlns="http://schemas.openxmlformats.org/package/2006/relationships"><Relationship Id="rId11" Type="http://schemas.openxmlformats.org/officeDocument/2006/relationships/slideLayout" Target="../slideLayouts/slideLayout187.xml"/><Relationship Id="rId12" Type="http://schemas.openxmlformats.org/officeDocument/2006/relationships/theme" Target="../theme/theme17.xml"/><Relationship Id="rId1" Type="http://schemas.openxmlformats.org/officeDocument/2006/relationships/slideLayout" Target="../slideLayouts/slideLayout177.xml"/><Relationship Id="rId2" Type="http://schemas.openxmlformats.org/officeDocument/2006/relationships/slideLayout" Target="../slideLayouts/slideLayout178.xml"/><Relationship Id="rId3" Type="http://schemas.openxmlformats.org/officeDocument/2006/relationships/slideLayout" Target="../slideLayouts/slideLayout179.xml"/><Relationship Id="rId4" Type="http://schemas.openxmlformats.org/officeDocument/2006/relationships/slideLayout" Target="../slideLayouts/slideLayout180.xml"/><Relationship Id="rId5" Type="http://schemas.openxmlformats.org/officeDocument/2006/relationships/slideLayout" Target="../slideLayouts/slideLayout181.xml"/><Relationship Id="rId6" Type="http://schemas.openxmlformats.org/officeDocument/2006/relationships/slideLayout" Target="../slideLayouts/slideLayout182.xml"/><Relationship Id="rId7" Type="http://schemas.openxmlformats.org/officeDocument/2006/relationships/slideLayout" Target="../slideLayouts/slideLayout183.xml"/><Relationship Id="rId8" Type="http://schemas.openxmlformats.org/officeDocument/2006/relationships/slideLayout" Target="../slideLayouts/slideLayout184.xml"/><Relationship Id="rId9" Type="http://schemas.openxmlformats.org/officeDocument/2006/relationships/slideLayout" Target="../slideLayouts/slideLayout185.xml"/><Relationship Id="rId10" Type="http://schemas.openxmlformats.org/officeDocument/2006/relationships/slideLayout" Target="../slideLayouts/slideLayout186.xml"/></Relationships>
</file>

<file path=ppt/slideMasters/_rels/slideMaster18.xml.rels><?xml version="1.0" encoding="UTF-8" standalone="yes"?>
<Relationships xmlns="http://schemas.openxmlformats.org/package/2006/relationships"><Relationship Id="rId11" Type="http://schemas.openxmlformats.org/officeDocument/2006/relationships/slideLayout" Target="../slideLayouts/slideLayout198.xml"/><Relationship Id="rId12" Type="http://schemas.openxmlformats.org/officeDocument/2006/relationships/theme" Target="../theme/theme18.xml"/><Relationship Id="rId1" Type="http://schemas.openxmlformats.org/officeDocument/2006/relationships/slideLayout" Target="../slideLayouts/slideLayout188.xml"/><Relationship Id="rId2" Type="http://schemas.openxmlformats.org/officeDocument/2006/relationships/slideLayout" Target="../slideLayouts/slideLayout189.xml"/><Relationship Id="rId3" Type="http://schemas.openxmlformats.org/officeDocument/2006/relationships/slideLayout" Target="../slideLayouts/slideLayout190.xml"/><Relationship Id="rId4" Type="http://schemas.openxmlformats.org/officeDocument/2006/relationships/slideLayout" Target="../slideLayouts/slideLayout191.xml"/><Relationship Id="rId5" Type="http://schemas.openxmlformats.org/officeDocument/2006/relationships/slideLayout" Target="../slideLayouts/slideLayout192.xml"/><Relationship Id="rId6" Type="http://schemas.openxmlformats.org/officeDocument/2006/relationships/slideLayout" Target="../slideLayouts/slideLayout193.xml"/><Relationship Id="rId7" Type="http://schemas.openxmlformats.org/officeDocument/2006/relationships/slideLayout" Target="../slideLayouts/slideLayout194.xml"/><Relationship Id="rId8" Type="http://schemas.openxmlformats.org/officeDocument/2006/relationships/slideLayout" Target="../slideLayouts/slideLayout195.xml"/><Relationship Id="rId9" Type="http://schemas.openxmlformats.org/officeDocument/2006/relationships/slideLayout" Target="../slideLayouts/slideLayout196.xml"/><Relationship Id="rId10" Type="http://schemas.openxmlformats.org/officeDocument/2006/relationships/slideLayout" Target="../slideLayouts/slideLayout197.xml"/></Relationships>
</file>

<file path=ppt/slideMasters/_rels/slideMaster19.xml.rels><?xml version="1.0" encoding="UTF-8" standalone="yes"?>
<Relationships xmlns="http://schemas.openxmlformats.org/package/2006/relationships"><Relationship Id="rId11" Type="http://schemas.openxmlformats.org/officeDocument/2006/relationships/slideLayout" Target="../slideLayouts/slideLayout209.xml"/><Relationship Id="rId12" Type="http://schemas.openxmlformats.org/officeDocument/2006/relationships/theme" Target="../theme/theme19.xml"/><Relationship Id="rId1" Type="http://schemas.openxmlformats.org/officeDocument/2006/relationships/slideLayout" Target="../slideLayouts/slideLayout199.xml"/><Relationship Id="rId2" Type="http://schemas.openxmlformats.org/officeDocument/2006/relationships/slideLayout" Target="../slideLayouts/slideLayout200.xml"/><Relationship Id="rId3" Type="http://schemas.openxmlformats.org/officeDocument/2006/relationships/slideLayout" Target="../slideLayouts/slideLayout201.xml"/><Relationship Id="rId4" Type="http://schemas.openxmlformats.org/officeDocument/2006/relationships/slideLayout" Target="../slideLayouts/slideLayout202.xml"/><Relationship Id="rId5" Type="http://schemas.openxmlformats.org/officeDocument/2006/relationships/slideLayout" Target="../slideLayouts/slideLayout203.xml"/><Relationship Id="rId6" Type="http://schemas.openxmlformats.org/officeDocument/2006/relationships/slideLayout" Target="../slideLayouts/slideLayout204.xml"/><Relationship Id="rId7" Type="http://schemas.openxmlformats.org/officeDocument/2006/relationships/slideLayout" Target="../slideLayouts/slideLayout205.xml"/><Relationship Id="rId8" Type="http://schemas.openxmlformats.org/officeDocument/2006/relationships/slideLayout" Target="../slideLayouts/slideLayout206.xml"/><Relationship Id="rId9" Type="http://schemas.openxmlformats.org/officeDocument/2006/relationships/slideLayout" Target="../slideLayouts/slideLayout207.xml"/><Relationship Id="rId10" Type="http://schemas.openxmlformats.org/officeDocument/2006/relationships/slideLayout" Target="../slideLayouts/slideLayout20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body" idx="1"/>
          </p:nvPr>
        </p:nvSpPr>
        <p:spPr bwMode="auto">
          <a:xfrm>
            <a:off x="571500" y="50165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027" name="Line 2"/>
          <p:cNvSpPr>
            <a:spLocks noChangeShapeType="1"/>
          </p:cNvSpPr>
          <p:nvPr/>
        </p:nvSpPr>
        <p:spPr bwMode="auto">
          <a:xfrm>
            <a:off x="647700" y="47498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8" name="Rectangle 3"/>
          <p:cNvSpPr>
            <a:spLocks noGrp="1" noChangeArrowheads="1"/>
          </p:cNvSpPr>
          <p:nvPr>
            <p:ph type="title"/>
          </p:nvPr>
        </p:nvSpPr>
        <p:spPr bwMode="auto">
          <a:xfrm>
            <a:off x="571500" y="13208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pic>
        <p:nvPicPr>
          <p:cNvPr id="1029" name="Picture 4"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xmlns:p14="http://schemas.microsoft.com/office/powerpoint/2010/mai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34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34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5pPr>
      <a:lvl6pPr marL="457200" algn="l" rtl="0" fontAlgn="base">
        <a:spcBef>
          <a:spcPct val="0"/>
        </a:spcBef>
        <a:spcAft>
          <a:spcPct val="0"/>
        </a:spcAft>
        <a:defRPr sz="3400">
          <a:solidFill>
            <a:srgbClr val="606060"/>
          </a:solidFill>
          <a:latin typeface="+mn-lt"/>
          <a:ea typeface="+mn-ea"/>
          <a:cs typeface="+mn-cs"/>
          <a:sym typeface="Helvetica Neue" charset="0"/>
        </a:defRPr>
      </a:lvl6pPr>
      <a:lvl7pPr marL="914400" algn="l" rtl="0" fontAlgn="base">
        <a:spcBef>
          <a:spcPct val="0"/>
        </a:spcBef>
        <a:spcAft>
          <a:spcPct val="0"/>
        </a:spcAft>
        <a:defRPr sz="3400">
          <a:solidFill>
            <a:srgbClr val="606060"/>
          </a:solidFill>
          <a:latin typeface="+mn-lt"/>
          <a:ea typeface="+mn-ea"/>
          <a:cs typeface="+mn-cs"/>
          <a:sym typeface="Helvetica Neue" charset="0"/>
        </a:defRPr>
      </a:lvl7pPr>
      <a:lvl8pPr marL="1371600" algn="l" rtl="0" fontAlgn="base">
        <a:spcBef>
          <a:spcPct val="0"/>
        </a:spcBef>
        <a:spcAft>
          <a:spcPct val="0"/>
        </a:spcAft>
        <a:defRPr sz="3400">
          <a:solidFill>
            <a:srgbClr val="606060"/>
          </a:solidFill>
          <a:latin typeface="+mn-lt"/>
          <a:ea typeface="+mn-ea"/>
          <a:cs typeface="+mn-cs"/>
          <a:sym typeface="Helvetica Neue" charset="0"/>
        </a:defRPr>
      </a:lvl8pPr>
      <a:lvl9pPr marL="1828800" algn="l" rtl="0" fontAlgn="base">
        <a:spcBef>
          <a:spcPct val="0"/>
        </a:spcBef>
        <a:spcAft>
          <a:spcPct val="0"/>
        </a:spcAft>
        <a:defRPr sz="34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0243" name="Line 2"/>
          <p:cNvSpPr>
            <a:spLocks noChangeShapeType="1"/>
          </p:cNvSpPr>
          <p:nvPr/>
        </p:nvSpPr>
        <p:spPr bwMode="auto">
          <a:xfrm flipH="1">
            <a:off x="64881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44" name="Line 3"/>
          <p:cNvSpPr>
            <a:spLocks noChangeShapeType="1"/>
          </p:cNvSpPr>
          <p:nvPr/>
        </p:nvSpPr>
        <p:spPr bwMode="auto">
          <a:xfrm>
            <a:off x="6488113" y="4476750"/>
            <a:ext cx="59959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xmlns:p14="http://schemas.microsoft.com/office/powerpoint/2010/mai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1267"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1268"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ransition xmlns:p14="http://schemas.microsoft.com/office/powerpoint/2010/mai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1"/>
          </p:nvPr>
        </p:nvSpPr>
        <p:spPr bwMode="auto">
          <a:xfrm>
            <a:off x="8369300" y="2324100"/>
            <a:ext cx="4064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2291"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2292"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ransition xmlns:p14="http://schemas.microsoft.com/office/powerpoint/2010/mai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body" idx="1"/>
          </p:nvPr>
        </p:nvSpPr>
        <p:spPr bwMode="auto">
          <a:xfrm>
            <a:off x="571500" y="863600"/>
            <a:ext cx="11861800" cy="802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ransition xmlns:p14="http://schemas.microsoft.com/office/powerpoint/2010/mai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4339"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ransition xmlns:p14="http://schemas.microsoft.com/office/powerpoint/2010/mai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5363"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5364"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ransition xmlns:p14="http://schemas.microsoft.com/office/powerpoint/2010/mai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ransition xmlns:p14="http://schemas.microsoft.com/office/powerpoint/2010/mai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body" idx="1"/>
          </p:nvPr>
        </p:nvSpPr>
        <p:spPr bwMode="auto">
          <a:xfrm>
            <a:off x="571500" y="50165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7411" name="Line 2"/>
          <p:cNvSpPr>
            <a:spLocks noChangeShapeType="1"/>
          </p:cNvSpPr>
          <p:nvPr/>
        </p:nvSpPr>
        <p:spPr bwMode="auto">
          <a:xfrm>
            <a:off x="647700" y="4749800"/>
            <a:ext cx="4881563"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7412" name="Rectangle 3"/>
          <p:cNvSpPr>
            <a:spLocks noGrp="1" noChangeArrowheads="1"/>
          </p:cNvSpPr>
          <p:nvPr>
            <p:ph type="title"/>
          </p:nvPr>
        </p:nvSpPr>
        <p:spPr bwMode="auto">
          <a:xfrm>
            <a:off x="571500" y="13208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ransition xmlns:p14="http://schemas.microsoft.com/office/powerpoint/2010/mai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bwMode="auto">
          <a:xfrm>
            <a:off x="1409700" y="7785100"/>
            <a:ext cx="57912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Neue Light" charset="0"/>
              </a:rPr>
              <a:t>Click to edit Master title style</a:t>
            </a:r>
          </a:p>
        </p:txBody>
      </p:sp>
      <p:sp>
        <p:nvSpPr>
          <p:cNvPr id="18435" name="Line 2"/>
          <p:cNvSpPr>
            <a:spLocks noChangeShapeType="1"/>
          </p:cNvSpPr>
          <p:nvPr/>
        </p:nvSpPr>
        <p:spPr bwMode="auto">
          <a:xfrm flipH="1">
            <a:off x="7543800" y="7975600"/>
            <a:ext cx="0" cy="142240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8436" name="Rectangle 3"/>
          <p:cNvSpPr>
            <a:spLocks noGrp="1" noChangeArrowheads="1"/>
          </p:cNvSpPr>
          <p:nvPr>
            <p:ph type="body" idx="1"/>
          </p:nvPr>
        </p:nvSpPr>
        <p:spPr bwMode="auto">
          <a:xfrm>
            <a:off x="7848600" y="8470900"/>
            <a:ext cx="49530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ransition xmlns:p14="http://schemas.microsoft.com/office/powerpoint/2010/main"/>
  <p:txStyles>
    <p:titleStyle>
      <a:lvl1pPr algn="r"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999999"/>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999999"/>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5pPr>
      <a:lvl6pPr marL="457200" algn="l" rtl="0" fontAlgn="base">
        <a:spcBef>
          <a:spcPct val="0"/>
        </a:spcBef>
        <a:spcAft>
          <a:spcPct val="0"/>
        </a:spcAft>
        <a:defRPr sz="2600">
          <a:solidFill>
            <a:srgbClr val="999999"/>
          </a:solidFill>
          <a:latin typeface="+mn-lt"/>
          <a:ea typeface="+mn-ea"/>
          <a:cs typeface="+mn-cs"/>
          <a:sym typeface="Helvetica Neue" charset="0"/>
        </a:defRPr>
      </a:lvl6pPr>
      <a:lvl7pPr marL="914400" algn="l" rtl="0" fontAlgn="base">
        <a:spcBef>
          <a:spcPct val="0"/>
        </a:spcBef>
        <a:spcAft>
          <a:spcPct val="0"/>
        </a:spcAft>
        <a:defRPr sz="2600">
          <a:solidFill>
            <a:srgbClr val="999999"/>
          </a:solidFill>
          <a:latin typeface="+mn-lt"/>
          <a:ea typeface="+mn-ea"/>
          <a:cs typeface="+mn-cs"/>
          <a:sym typeface="Helvetica Neue" charset="0"/>
        </a:defRPr>
      </a:lvl7pPr>
      <a:lvl8pPr marL="1371600" algn="l" rtl="0" fontAlgn="base">
        <a:spcBef>
          <a:spcPct val="0"/>
        </a:spcBef>
        <a:spcAft>
          <a:spcPct val="0"/>
        </a:spcAft>
        <a:defRPr sz="2600">
          <a:solidFill>
            <a:srgbClr val="999999"/>
          </a:solidFill>
          <a:latin typeface="+mn-lt"/>
          <a:ea typeface="+mn-ea"/>
          <a:cs typeface="+mn-cs"/>
          <a:sym typeface="Helvetica Neue" charset="0"/>
        </a:defRPr>
      </a:lvl8pPr>
      <a:lvl9pPr marL="1828800" algn="l" rtl="0" fontAlgn="base">
        <a:spcBef>
          <a:spcPct val="0"/>
        </a:spcBef>
        <a:spcAft>
          <a:spcPct val="0"/>
        </a:spcAft>
        <a:defRPr sz="2600">
          <a:solidFill>
            <a:srgbClr val="999999"/>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bwMode="auto">
          <a:xfrm>
            <a:off x="571500" y="3708400"/>
            <a:ext cx="11861800" cy="233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xmlns:p14="http://schemas.microsoft.com/office/powerpoint/2010/mai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571500" y="584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2051"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2052" name="Rectangle 3"/>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pic>
        <p:nvPicPr>
          <p:cNvPr id="2053" name="Picture 5"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Box 5"/>
          <p:cNvSpPr txBox="1">
            <a:spLocks noChangeArrowheads="1"/>
          </p:cNvSpPr>
          <p:nvPr/>
        </p:nvSpPr>
        <p:spPr bwMode="auto">
          <a:xfrm>
            <a:off x="558800" y="300038"/>
            <a:ext cx="37240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charset="0"/>
                <a:ea typeface="ヒラギノ角ゴ ProN W3" charset="-128"/>
                <a:sym typeface="Helvetica Neue Light" charset="0"/>
              </a:defRPr>
            </a:lvl1pPr>
            <a:lvl2pPr marL="742950" indent="-285750" eaLnBrk="0" hangingPunct="0">
              <a:defRPr sz="4200">
                <a:solidFill>
                  <a:srgbClr val="000000"/>
                </a:solidFill>
                <a:latin typeface="Helvetica Neue Light" charset="0"/>
                <a:ea typeface="ヒラギノ角ゴ ProN W3" charset="-128"/>
                <a:sym typeface="Helvetica Neue Light" charset="0"/>
              </a:defRPr>
            </a:lvl2pPr>
            <a:lvl3pPr marL="1143000" indent="-228600" eaLnBrk="0" hangingPunct="0">
              <a:defRPr sz="4200">
                <a:solidFill>
                  <a:srgbClr val="000000"/>
                </a:solidFill>
                <a:latin typeface="Helvetica Neue Light" charset="0"/>
                <a:ea typeface="ヒラギノ角ゴ ProN W3" charset="-128"/>
                <a:sym typeface="Helvetica Neue Light" charset="0"/>
              </a:defRPr>
            </a:lvl3pPr>
            <a:lvl4pPr marL="1600200" indent="-228600" eaLnBrk="0" hangingPunct="0">
              <a:defRPr sz="4200">
                <a:solidFill>
                  <a:srgbClr val="000000"/>
                </a:solidFill>
                <a:latin typeface="Helvetica Neue Light" charset="0"/>
                <a:ea typeface="ヒラギノ角ゴ ProN W3" charset="-128"/>
                <a:sym typeface="Helvetica Neue Light" charset="0"/>
              </a:defRPr>
            </a:lvl4pPr>
            <a:lvl5pPr marL="2057400" indent="-228600" eaLnBrk="0" hangingPunct="0">
              <a:defRPr sz="4200">
                <a:solidFill>
                  <a:srgbClr val="000000"/>
                </a:solidFill>
                <a:latin typeface="Helvetica Neue Light" charset="0"/>
                <a:ea typeface="ヒラギノ角ゴ ProN W3" charset="-128"/>
                <a:sym typeface="Helvetica Neue Light" charset="0"/>
              </a:defRPr>
            </a:lvl5pPr>
            <a:lvl6pPr marL="25146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6pPr>
            <a:lvl7pPr marL="29718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7pPr>
            <a:lvl8pPr marL="34290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8pPr>
            <a:lvl9pPr marL="38862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9pPr>
          </a:lstStyle>
          <a:p>
            <a:pPr eaLnBrk="1" hangingPunct="1">
              <a:defRPr/>
            </a:pPr>
            <a:r>
              <a:rPr lang="en-US" sz="1200" b="1" dirty="0" smtClean="0">
                <a:cs typeface="+mn-cs"/>
              </a:rPr>
              <a:t>Section: Subsection</a:t>
            </a:r>
            <a:r>
              <a:rPr lang="en-US" sz="1200" dirty="0" smtClean="0">
                <a:cs typeface="+mn-cs"/>
              </a:rPr>
              <a:t>: Title</a:t>
            </a:r>
            <a:r>
              <a:rPr lang="en-US" sz="1200" dirty="0">
                <a:cs typeface="+mn-cs"/>
              </a:rPr>
              <a:t>; Version 1.0, Reviewed </a:t>
            </a:r>
            <a:r>
              <a:rPr lang="en-US" sz="1200" dirty="0" smtClean="0">
                <a:cs typeface="+mn-cs"/>
              </a:rPr>
              <a:t>???</a:t>
            </a:r>
            <a:endParaRPr lang="en-US" sz="1200" dirty="0">
              <a:cs typeface="+mn-cs"/>
            </a:endParaRP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xmlns:p14="http://schemas.microsoft.com/office/powerpoint/2010/mai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600"/>
        </a:spcBef>
        <a:spcAft>
          <a:spcPct val="0"/>
        </a:spcAft>
        <a:buClr>
          <a:srgbClr val="606060"/>
        </a:buClr>
        <a:buSzPct val="100000"/>
        <a:buFont typeface="Helvetica Neue" charset="0"/>
        <a:buChar char="•"/>
        <a:defRPr sz="3400">
          <a:solidFill>
            <a:srgbClr val="606060"/>
          </a:solidFill>
          <a:latin typeface="+mn-lt"/>
          <a:ea typeface="+mn-ea"/>
          <a:cs typeface="+mn-cs"/>
          <a:sym typeface="Helvetica Neue" charset="0"/>
        </a:defRPr>
      </a:lvl1pPr>
      <a:lvl2pPr marL="660400" indent="-266700" algn="l" rtl="0" eaLnBrk="0" fontAlgn="base" hangingPunct="0">
        <a:spcBef>
          <a:spcPts val="600"/>
        </a:spcBef>
        <a:spcAft>
          <a:spcPct val="0"/>
        </a:spcAft>
        <a:buClr>
          <a:srgbClr val="606060"/>
        </a:buClr>
        <a:buSzPct val="100000"/>
        <a:buFont typeface="Helvetica Neue" charset="0"/>
        <a:buChar char="•"/>
        <a:defRPr sz="2800">
          <a:solidFill>
            <a:srgbClr val="606060"/>
          </a:solidFill>
          <a:latin typeface="+mn-lt"/>
          <a:ea typeface="+mn-ea"/>
          <a:cs typeface="+mn-cs"/>
          <a:sym typeface="Helvetica Neue" charset="0"/>
        </a:defRPr>
      </a:lvl2pPr>
      <a:lvl3pPr marL="1104900" indent="-266700" algn="l" rtl="0" eaLnBrk="0" fontAlgn="base" hangingPunct="0">
        <a:spcBef>
          <a:spcPts val="600"/>
        </a:spcBef>
        <a:spcAft>
          <a:spcPct val="0"/>
        </a:spcAft>
        <a:buClr>
          <a:srgbClr val="606060"/>
        </a:buClr>
        <a:buSzPct val="100000"/>
        <a:buFont typeface="Helvetica Neue" charset="0"/>
        <a:buChar char="•"/>
        <a:defRPr sz="2400">
          <a:solidFill>
            <a:srgbClr val="606060"/>
          </a:solidFill>
          <a:latin typeface="+mn-lt"/>
          <a:ea typeface="+mn-ea"/>
          <a:cs typeface="+mn-cs"/>
          <a:sym typeface="Helvetica Neue" charset="0"/>
        </a:defRPr>
      </a:lvl3pPr>
      <a:lvl4pPr marL="15494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4pPr>
      <a:lvl5pPr marL="19939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5pPr>
      <a:lvl6pPr marL="24511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6pPr>
      <a:lvl7pPr marL="29083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7pPr>
      <a:lvl8pPr marL="33655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8pPr>
      <a:lvl9pPr marL="38227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3075" name="Line 2"/>
          <p:cNvSpPr>
            <a:spLocks noChangeShapeType="1"/>
          </p:cNvSpPr>
          <p:nvPr/>
        </p:nvSpPr>
        <p:spPr bwMode="auto">
          <a:xfrm flipH="1">
            <a:off x="90662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6" name="Line 3"/>
          <p:cNvSpPr>
            <a:spLocks noChangeShapeType="1"/>
          </p:cNvSpPr>
          <p:nvPr/>
        </p:nvSpPr>
        <p:spPr bwMode="auto">
          <a:xfrm>
            <a:off x="9066213" y="30924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7" name="Line 4"/>
          <p:cNvSpPr>
            <a:spLocks noChangeShapeType="1"/>
          </p:cNvSpPr>
          <p:nvPr/>
        </p:nvSpPr>
        <p:spPr bwMode="auto">
          <a:xfrm>
            <a:off x="9066213" y="58737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xmlns:p14="http://schemas.microsoft.com/office/powerpoint/2010/mai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4099" name="Line 2"/>
          <p:cNvSpPr>
            <a:spLocks noChangeShapeType="1"/>
          </p:cNvSpPr>
          <p:nvPr/>
        </p:nvSpPr>
        <p:spPr bwMode="auto">
          <a:xfrm flipH="1">
            <a:off x="6502400" y="1803400"/>
            <a:ext cx="0" cy="43180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xmlns:p14="http://schemas.microsoft.com/office/powerpoint/2010/mai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5123" name="Line 2"/>
          <p:cNvSpPr>
            <a:spLocks noChangeShapeType="1"/>
          </p:cNvSpPr>
          <p:nvPr/>
        </p:nvSpPr>
        <p:spPr bwMode="auto">
          <a:xfrm flipH="1">
            <a:off x="4430713" y="1778000"/>
            <a:ext cx="1587" cy="50546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ransition xmlns:p14="http://schemas.microsoft.com/office/powerpoint/2010/mai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6147" name="Line 2"/>
          <p:cNvSpPr>
            <a:spLocks noChangeShapeType="1"/>
          </p:cNvSpPr>
          <p:nvPr/>
        </p:nvSpPr>
        <p:spPr bwMode="auto">
          <a:xfrm flipH="1">
            <a:off x="6488113" y="508000"/>
            <a:ext cx="1587" cy="80137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xmlns:p14="http://schemas.microsoft.com/office/powerpoint/2010/mai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7171" name="Line 2"/>
          <p:cNvSpPr>
            <a:spLocks noChangeShapeType="1"/>
          </p:cNvSpPr>
          <p:nvPr/>
        </p:nvSpPr>
        <p:spPr bwMode="auto">
          <a:xfrm flipH="1">
            <a:off x="44434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7172" name="Line 3"/>
          <p:cNvSpPr>
            <a:spLocks noChangeShapeType="1"/>
          </p:cNvSpPr>
          <p:nvPr/>
        </p:nvSpPr>
        <p:spPr bwMode="auto">
          <a:xfrm flipH="1">
            <a:off x="85455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xmlns:p14="http://schemas.microsoft.com/office/powerpoint/2010/mai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ransition xmlns:p14="http://schemas.microsoft.com/office/powerpoint/2010/mai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9219" name="Line 2"/>
          <p:cNvSpPr>
            <a:spLocks noChangeShapeType="1"/>
          </p:cNvSpPr>
          <p:nvPr/>
        </p:nvSpPr>
        <p:spPr bwMode="auto">
          <a:xfrm>
            <a:off x="647700" y="1968500"/>
            <a:ext cx="48768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9220" name="Rectangle 3"/>
          <p:cNvSpPr>
            <a:spLocks noGrp="1" noChangeArrowheads="1"/>
          </p:cNvSpPr>
          <p:nvPr>
            <p:ph type="title"/>
          </p:nvPr>
        </p:nvSpPr>
        <p:spPr bwMode="auto">
          <a:xfrm>
            <a:off x="571500" y="330200"/>
            <a:ext cx="50800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ransition xmlns:p14="http://schemas.microsoft.com/office/powerpoint/2010/mai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571500" y="1346200"/>
            <a:ext cx="11861800" cy="3175000"/>
          </a:xfrm>
        </p:spPr>
        <p:txBody>
          <a:bodyPr/>
          <a:lstStyle/>
          <a:p>
            <a:pPr eaLnBrk="1" hangingPunct="1"/>
            <a:r>
              <a:rPr lang="en-US" sz="4800" dirty="0">
                <a:latin typeface="Helvetica Neue Light" charset="0"/>
                <a:ea typeface="ヒラギノ角ゴ ProN W3" charset="0"/>
                <a:cs typeface="ヒラギノ角ゴ ProN W3" charset="0"/>
              </a:rPr>
              <a:t/>
            </a:r>
            <a:br>
              <a:rPr lang="en-US" sz="4800" dirty="0">
                <a:latin typeface="Helvetica Neue Light" charset="0"/>
                <a:ea typeface="ヒラギノ角ゴ ProN W3" charset="0"/>
                <a:cs typeface="ヒラギノ角ゴ ProN W3" charset="0"/>
              </a:rPr>
            </a:br>
            <a:r>
              <a:rPr lang="en-US" sz="4800" dirty="0" smtClean="0">
                <a:latin typeface="Helvetica Neue Light" charset="0"/>
                <a:ea typeface="ヒラギノ角ゴ ProN W3" charset="0"/>
                <a:cs typeface="ヒラギノ角ゴ ProN W3" charset="0"/>
              </a:rPr>
              <a:t>Subsection:</a:t>
            </a:r>
            <a:br>
              <a:rPr lang="en-US" sz="4800" dirty="0" smtClean="0">
                <a:latin typeface="Helvetica Neue Light" charset="0"/>
                <a:ea typeface="ヒラギノ角ゴ ProN W3" charset="0"/>
                <a:cs typeface="ヒラギノ角ゴ ProN W3" charset="0"/>
              </a:rPr>
            </a:br>
            <a:r>
              <a:rPr lang="en-US" sz="4800" dirty="0" smtClean="0">
                <a:latin typeface="Helvetica Neue Light" charset="0"/>
                <a:ea typeface="ヒラギノ角ゴ ProN W3" charset="0"/>
                <a:cs typeface="ヒラギノ角ゴ ProN W3" charset="0"/>
              </a:rPr>
              <a:t>Title</a:t>
            </a:r>
            <a:endParaRPr lang="en-US" dirty="0">
              <a:latin typeface="Helvetica Neue Light" charset="0"/>
              <a:ea typeface="ヒラギノ角ゴ ProN W3" charset="0"/>
              <a:cs typeface="ヒラギノ角ゴ ProN W3" charset="0"/>
            </a:endParaRPr>
          </a:p>
        </p:txBody>
      </p:sp>
      <p:sp>
        <p:nvSpPr>
          <p:cNvPr id="21506" name="Rectangle 2"/>
          <p:cNvSpPr>
            <a:spLocks noGrp="1" noChangeArrowheads="1"/>
          </p:cNvSpPr>
          <p:nvPr>
            <p:ph type="body" idx="1"/>
          </p:nvPr>
        </p:nvSpPr>
        <p:spPr>
          <a:xfrm>
            <a:off x="584200" y="4953000"/>
            <a:ext cx="5918200" cy="3175000"/>
          </a:xfrm>
        </p:spPr>
        <p:txBody>
          <a:bodyPr/>
          <a:lstStyle/>
          <a:p>
            <a:pPr marL="0" indent="0" eaLnBrk="1" hangingPunct="1"/>
            <a:r>
              <a:rPr lang="en-US" sz="2400">
                <a:latin typeface="Helvetica Neue" charset="0"/>
                <a:ea typeface="ヒラギノ角ゴ ProN W3" charset="0"/>
                <a:cs typeface="ヒラギノ角ゴ ProN W3" charset="0"/>
              </a:rPr>
              <a:t>Author Name</a:t>
            </a:r>
          </a:p>
          <a:p>
            <a:pPr marL="0" indent="0" eaLnBrk="1" hangingPunct="1"/>
            <a:r>
              <a:rPr lang="en-US" sz="2400">
                <a:latin typeface="Helvetica Neue" charset="0"/>
                <a:ea typeface="ヒラギノ角ゴ ProN W3" charset="0"/>
                <a:cs typeface="ヒラギノ角ゴ ProN W3" charset="0"/>
              </a:rPr>
              <a:t>Organization</a:t>
            </a:r>
          </a:p>
        </p:txBody>
      </p:sp>
      <p:pic>
        <p:nvPicPr>
          <p:cNvPr id="21508"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000" y="7772400"/>
            <a:ext cx="165735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Rectangle 2"/>
          <p:cNvSpPr txBox="1">
            <a:spLocks noChangeArrowheads="1"/>
          </p:cNvSpPr>
          <p:nvPr/>
        </p:nvSpPr>
        <p:spPr bwMode="auto">
          <a:xfrm>
            <a:off x="6654800" y="4953000"/>
            <a:ext cx="59182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0800" tIns="50800" rIns="50800" bIns="50800"/>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algn="r" eaLnBrk="1" hangingPunct="1"/>
            <a:r>
              <a:rPr lang="en-US" sz="2400">
                <a:solidFill>
                  <a:srgbClr val="606060"/>
                </a:solidFill>
                <a:latin typeface="Helvetica Neue" charset="0"/>
                <a:sym typeface="Helvetica Neue" charset="0"/>
              </a:rPr>
              <a:t>Version 0.1</a:t>
            </a:r>
          </a:p>
          <a:p>
            <a:pPr algn="r" eaLnBrk="1" hangingPunct="1"/>
            <a:r>
              <a:rPr lang="en-US" sz="2400">
                <a:solidFill>
                  <a:srgbClr val="606060"/>
                </a:solidFill>
                <a:latin typeface="Helvetica Neue" charset="0"/>
                <a:sym typeface="Helvetica Neue" charset="0"/>
              </a:rPr>
              <a:t>Review Date</a:t>
            </a:r>
          </a:p>
          <a:p>
            <a:pPr algn="r" eaLnBrk="1" hangingPunct="1"/>
            <a:endParaRPr lang="en-US" sz="2400">
              <a:solidFill>
                <a:srgbClr val="606060"/>
              </a:solidFill>
              <a:latin typeface="Helvetica Neue" charset="0"/>
              <a:sym typeface="Helvetica Neue" charset="0"/>
            </a:endParaRPr>
          </a:p>
          <a:p>
            <a:pPr algn="r" eaLnBrk="1" hangingPunct="1"/>
            <a:endParaRPr lang="en-US" sz="2400">
              <a:solidFill>
                <a:srgbClr val="606060"/>
              </a:solidFill>
              <a:latin typeface="Helvetica Neue" charset="0"/>
              <a:sym typeface="Helvetica Neue" charset="0"/>
            </a:endParaRPr>
          </a:p>
          <a:p>
            <a:pPr algn="r" eaLnBrk="1" hangingPunct="1"/>
            <a:endParaRPr lang="en-US" sz="2400">
              <a:solidFill>
                <a:srgbClr val="606060"/>
              </a:solidFill>
              <a:latin typeface="Helvetica Neue" charset="0"/>
              <a:sym typeface="Helvetica Neue" charset="0"/>
            </a:endParaRPr>
          </a:p>
          <a:p>
            <a:pPr algn="r" eaLnBrk="1" hangingPunct="1"/>
            <a:endParaRPr lang="en-US" sz="2400">
              <a:solidFill>
                <a:srgbClr val="606060"/>
              </a:solidFill>
              <a:latin typeface="Helvetica Neue" charset="0"/>
              <a:sym typeface="Helvetica Neue" charset="0"/>
            </a:endParaRPr>
          </a:p>
          <a:p>
            <a:pPr algn="r" eaLnBrk="1" hangingPunct="1"/>
            <a:endParaRPr lang="en-US" sz="2400">
              <a:solidFill>
                <a:srgbClr val="606060"/>
              </a:solidFill>
              <a:latin typeface="Helvetica Neue" charset="0"/>
              <a:sym typeface="Helvetica Neue" charset="0"/>
            </a:endParaRPr>
          </a:p>
          <a:p>
            <a:pPr algn="r" eaLnBrk="1" hangingPunct="1"/>
            <a:r>
              <a:rPr lang="en-US" sz="2400">
                <a:solidFill>
                  <a:srgbClr val="606060"/>
                </a:solidFill>
                <a:latin typeface="Helvetica Neue" charset="0"/>
                <a:sym typeface="Helvetica Neue" charset="0"/>
              </a:rPr>
              <a:t>Author’s institutions Logo (if desired)</a:t>
            </a:r>
          </a:p>
        </p:txBody>
      </p:sp>
      <p:sp>
        <p:nvSpPr>
          <p:cNvPr id="2" name="Rectangle 1"/>
          <p:cNvSpPr/>
          <p:nvPr/>
        </p:nvSpPr>
        <p:spPr>
          <a:xfrm>
            <a:off x="635000" y="533400"/>
            <a:ext cx="1268027" cy="461665"/>
          </a:xfrm>
          <a:prstGeom prst="rect">
            <a:avLst/>
          </a:prstGeom>
        </p:spPr>
        <p:txBody>
          <a:bodyPr wrap="none">
            <a:spAutoFit/>
          </a:bodyPr>
          <a:lstStyle/>
          <a:p>
            <a:r>
              <a:rPr lang="en-US" sz="2400" b="1" dirty="0" smtClean="0"/>
              <a:t>Section: </a:t>
            </a:r>
            <a:endParaRPr lang="en-US" sz="2400" b="1" dirty="0"/>
          </a:p>
        </p:txBody>
      </p:sp>
      <p:pic>
        <p:nvPicPr>
          <p:cNvPr id="8" name="Picture 1" descr="DC-FullColor-01.png"/>
          <p:cNvPicPr>
            <a:picLocks noChangeAspect="1"/>
          </p:cNvPicPr>
          <p:nvPr/>
        </p:nvPicPr>
        <p:blipFill>
          <a:blip r:embed="rId4">
            <a:extLst>
              <a:ext uri="{28A0092B-C50C-407E-A947-70E740481C1C}">
                <a14:useLocalDpi xmlns:a14="http://schemas.microsoft.com/office/drawing/2010/main" val="0"/>
              </a:ext>
            </a:extLst>
          </a:blip>
          <a:srcRect l="14297" t="37932" r="12846" b="44067"/>
          <a:stretch>
            <a:fillRect/>
          </a:stretch>
        </p:blipFill>
        <p:spPr bwMode="auto">
          <a:xfrm>
            <a:off x="2439988" y="8077200"/>
            <a:ext cx="46720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a:latin typeface="Helvetica Neue Light" charset="0"/>
                <a:ea typeface="ヒラギノ角ゴ ProN W3" charset="0"/>
                <a:cs typeface="ヒラギノ角ゴ ProN W3" charset="0"/>
              </a:rPr>
              <a:t>Overview</a:t>
            </a:r>
          </a:p>
        </p:txBody>
      </p:sp>
      <p:sp>
        <p:nvSpPr>
          <p:cNvPr id="23554" name="Content Placeholder 2"/>
          <p:cNvSpPr>
            <a:spLocks noGrp="1"/>
          </p:cNvSpPr>
          <p:nvPr>
            <p:ph idx="1"/>
          </p:nvPr>
        </p:nvSpPr>
        <p:spPr/>
        <p:txBody>
          <a:bodyPr/>
          <a:lstStyle/>
          <a:p>
            <a:r>
              <a:rPr lang="en-US">
                <a:latin typeface="Helvetica Neue" charset="0"/>
                <a:ea typeface="ヒラギノ角ゴ ProN W3" charset="0"/>
                <a:cs typeface="ヒラギノ角ゴ ProN W3" charset="0"/>
              </a:rPr>
              <a:t>Definition of module</a:t>
            </a:r>
          </a:p>
          <a:p>
            <a:r>
              <a:rPr lang="en-US">
                <a:latin typeface="Helvetica Neue" charset="0"/>
                <a:ea typeface="ヒラギノ角ゴ ProN W3" charset="0"/>
                <a:cs typeface="ヒラギノ角ゴ ProN W3" charset="0"/>
              </a:rPr>
              <a:t>Background</a:t>
            </a:r>
          </a:p>
          <a:p>
            <a:r>
              <a:rPr lang="en-US">
                <a:latin typeface="Helvetica Neue" charset="0"/>
                <a:ea typeface="ヒラギノ角ゴ ProN W3" charset="0"/>
                <a:cs typeface="ヒラギノ角ゴ ProN W3" charset="0"/>
              </a:rPr>
              <a:t>High level overview</a:t>
            </a:r>
          </a:p>
          <a:p>
            <a:endParaRPr lang="en-US">
              <a:latin typeface="Helvetica Neue" charset="0"/>
              <a:ea typeface="ヒラギノ角ゴ ProN W3" charset="0"/>
              <a:cs typeface="ヒラギノ角ゴ ProN W3"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a:latin typeface="Helvetica Neue Light" charset="0"/>
                <a:ea typeface="ヒラギノ角ゴ ProN W3" charset="0"/>
                <a:cs typeface="ヒラギノ角ゴ ProN W3" charset="0"/>
              </a:rPr>
              <a:t>Relevance to Data Management	</a:t>
            </a:r>
          </a:p>
        </p:txBody>
      </p:sp>
      <p:sp>
        <p:nvSpPr>
          <p:cNvPr id="25602" name="Content Placeholder 2"/>
          <p:cNvSpPr>
            <a:spLocks noGrp="1"/>
          </p:cNvSpPr>
          <p:nvPr>
            <p:ph idx="1"/>
          </p:nvPr>
        </p:nvSpPr>
        <p:spPr/>
        <p:txBody>
          <a:bodyPr/>
          <a:lstStyle/>
          <a:p>
            <a:r>
              <a:rPr lang="en-US">
                <a:latin typeface="Helvetica Neue" charset="0"/>
                <a:ea typeface="ヒラギノ角ゴ ProN W3" charset="0"/>
                <a:cs typeface="ヒラギノ角ゴ ProN W3" charset="0"/>
              </a:rPr>
              <a:t>Why is this important? </a:t>
            </a:r>
          </a:p>
          <a:p>
            <a:r>
              <a:rPr lang="en-US">
                <a:latin typeface="Helvetica Neue" charset="0"/>
                <a:ea typeface="ヒラギノ角ゴ ProN W3" charset="0"/>
                <a:cs typeface="ヒラギノ角ゴ ProN W3" charset="0"/>
              </a:rPr>
              <a:t>What are the carrots and sticks needed to ensure implementation?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Resources</a:t>
            </a:r>
          </a:p>
        </p:txBody>
      </p:sp>
      <p:sp>
        <p:nvSpPr>
          <p:cNvPr id="32770" name="Rectangle 2"/>
          <p:cNvSpPr>
            <a:spLocks noGrp="1" noChangeArrowheads="1"/>
          </p:cNvSpPr>
          <p:nvPr>
            <p:ph type="body" idx="1"/>
          </p:nvPr>
        </p:nvSpPr>
        <p:spPr/>
        <p:txBody>
          <a:bodyPr/>
          <a:lstStyle/>
          <a:p>
            <a:pPr eaLnBrk="1" hangingPunct="1"/>
            <a:r>
              <a:rPr lang="en-US">
                <a:solidFill>
                  <a:schemeClr val="tx1"/>
                </a:solidFill>
                <a:latin typeface="Helvetica Neue" charset="0"/>
                <a:ea typeface="ヒラギノ角ゴ ProN W3" charset="0"/>
                <a:cs typeface="ヒラギノ角ゴ ProN W3" charset="0"/>
              </a:rPr>
              <a:t>Where to go for more information &amp; why, briefly</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References</a:t>
            </a:r>
          </a:p>
        </p:txBody>
      </p:sp>
      <p:sp>
        <p:nvSpPr>
          <p:cNvPr id="32770" name="Rectangle 2"/>
          <p:cNvSpPr>
            <a:spLocks noGrp="1" noChangeArrowheads="1"/>
          </p:cNvSpPr>
          <p:nvPr>
            <p:ph type="body" idx="1"/>
          </p:nvPr>
        </p:nvSpPr>
        <p:spPr/>
        <p:txBody>
          <a:bodyPr/>
          <a:lstStyle/>
          <a:p>
            <a:pPr eaLnBrk="1" hangingPunct="1"/>
            <a:r>
              <a:rPr lang="en-US">
                <a:solidFill>
                  <a:schemeClr val="tx1"/>
                </a:solidFill>
                <a:latin typeface="Helvetica Neue" charset="0"/>
                <a:ea typeface="ヒラギノ角ゴ ProN W3" charset="0"/>
                <a:cs typeface="ヒラギノ角ゴ ProN W3" charset="0"/>
              </a:rPr>
              <a:t>Where to find articles, blogs, other </a:t>
            </a:r>
            <a:r>
              <a:rPr lang="ja-JP" altLang="en-US">
                <a:solidFill>
                  <a:schemeClr val="tx1"/>
                </a:solidFill>
                <a:latin typeface="Helvetica Neue" charset="0"/>
                <a:ea typeface="ヒラギノ角ゴ ProN W3" charset="0"/>
                <a:cs typeface="ヒラギノ角ゴ ProN W3" charset="0"/>
              </a:rPr>
              <a:t>“</a:t>
            </a:r>
            <a:r>
              <a:rPr lang="en-US" altLang="ja-JP">
                <a:solidFill>
                  <a:schemeClr val="tx1"/>
                </a:solidFill>
                <a:latin typeface="Helvetica Neue" charset="0"/>
                <a:ea typeface="ヒラギノ角ゴ ProN W3" charset="0"/>
                <a:cs typeface="ヒラギノ角ゴ ProN W3" charset="0"/>
              </a:rPr>
              <a:t>published</a:t>
            </a:r>
            <a:r>
              <a:rPr lang="ja-JP" altLang="en-US">
                <a:solidFill>
                  <a:schemeClr val="tx1"/>
                </a:solidFill>
                <a:latin typeface="Helvetica Neue" charset="0"/>
                <a:ea typeface="ヒラギノ角ゴ ProN W3" charset="0"/>
                <a:cs typeface="ヒラギノ角ゴ ProN W3" charset="0"/>
              </a:rPr>
              <a:t>”</a:t>
            </a:r>
            <a:r>
              <a:rPr lang="en-US" altLang="ja-JP">
                <a:solidFill>
                  <a:schemeClr val="tx1"/>
                </a:solidFill>
                <a:latin typeface="Helvetica Neue" charset="0"/>
                <a:ea typeface="ヒラギノ角ゴ ProN W3" charset="0"/>
                <a:cs typeface="ヒラギノ角ゴ ProN W3" charset="0"/>
              </a:rPr>
              <a:t>, relevant information</a:t>
            </a:r>
            <a:endParaRPr lang="en-US">
              <a:solidFill>
                <a:schemeClr val="tx1"/>
              </a:solidFill>
              <a:latin typeface="Helvetica Neue" charset="0"/>
              <a:ea typeface="ヒラギノ角ゴ ProN W3" charset="0"/>
              <a:cs typeface="ヒラギノ角ゴ ProN W3"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Other Relevant Modules</a:t>
            </a:r>
          </a:p>
        </p:txBody>
      </p:sp>
      <p:sp>
        <p:nvSpPr>
          <p:cNvPr id="32770" name="Rectangle 2"/>
          <p:cNvSpPr>
            <a:spLocks noGrp="1" noChangeArrowheads="1"/>
          </p:cNvSpPr>
          <p:nvPr>
            <p:ph type="body" idx="1"/>
          </p:nvPr>
        </p:nvSpPr>
        <p:spPr/>
        <p:txBody>
          <a:bodyPr/>
          <a:lstStyle/>
          <a:p>
            <a:pPr eaLnBrk="1" hangingPunct="1"/>
            <a:r>
              <a:rPr lang="en-US">
                <a:solidFill>
                  <a:schemeClr val="tx1"/>
                </a:solidFill>
                <a:latin typeface="Helvetica Neue" charset="0"/>
                <a:ea typeface="ヒラギノ角ゴ ProN W3" charset="0"/>
                <a:cs typeface="ヒラギノ角ゴ ProN W3" charset="0"/>
              </a:rPr>
              <a:t>List modules that are related &amp; how they are related</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theme/theme1.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Subtitl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Photo - 3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Lef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amp; Bullets - Righ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Righ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Bullets">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Title - To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To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Title &amp; Bullets - 2 Column">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2 Column">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Blank">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lank">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Photo - Vertic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Vertic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Photo - Horizont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Horizont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Title - Center">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Center">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hoto - 4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4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4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2 U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2 Up Portrait &am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am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2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3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Big">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Big">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Bi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Bullets &amp; Photo">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Bullets &amp; Photo">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6301</TotalTime>
  <Pages>0</Pages>
  <Words>531</Words>
  <Characters>0</Characters>
  <Application>Microsoft Macintosh PowerPoint</Application>
  <PresentationFormat>Custom</PresentationFormat>
  <Lines>0</Lines>
  <Paragraphs>58</Paragraphs>
  <Slides>6</Slides>
  <Notes>6</Notes>
  <HiddenSlides>0</HiddenSlides>
  <MMClips>0</MMClips>
  <ScaleCrop>false</ScaleCrop>
  <HeadingPairs>
    <vt:vector size="6" baseType="variant">
      <vt:variant>
        <vt:lpstr>Fonts Used</vt:lpstr>
      </vt:variant>
      <vt:variant>
        <vt:i4>7</vt:i4>
      </vt:variant>
      <vt:variant>
        <vt:lpstr>Theme</vt:lpstr>
      </vt:variant>
      <vt:variant>
        <vt:i4>19</vt:i4>
      </vt:variant>
      <vt:variant>
        <vt:lpstr>Slide Titles</vt:lpstr>
      </vt:variant>
      <vt:variant>
        <vt:i4>6</vt:i4>
      </vt:variant>
    </vt:vector>
  </HeadingPairs>
  <TitlesOfParts>
    <vt:vector size="32" baseType="lpstr">
      <vt:lpstr>Helvetica Neue Light</vt:lpstr>
      <vt:lpstr>ヒラギノ角ゴ ProN W3</vt:lpstr>
      <vt:lpstr>Arial</vt:lpstr>
      <vt:lpstr>Helvetica Neue</vt:lpstr>
      <vt:lpstr>Calibri</vt:lpstr>
      <vt:lpstr>MS PGothic</vt:lpstr>
      <vt:lpstr>ＭＳ Ｐゴシック</vt:lpstr>
      <vt:lpstr>Title &amp; Subtitle</vt:lpstr>
      <vt:lpstr>Title &amp; Bullets</vt:lpstr>
      <vt:lpstr>Photo - 4 Up</vt:lpstr>
      <vt:lpstr>Photo - 2 Up Landscape</vt:lpstr>
      <vt:lpstr>Photo - 2 Up Portrait &amp; Landscape</vt:lpstr>
      <vt:lpstr>Photo - 2 Up Portrait</vt:lpstr>
      <vt:lpstr>Photo - 3 Up Portrait</vt:lpstr>
      <vt:lpstr>Photo - Big</vt:lpstr>
      <vt:lpstr>Title, Bullets &amp; Photo</vt:lpstr>
      <vt:lpstr>Photo - 3 Up</vt:lpstr>
      <vt:lpstr>Title &amp; Bullets - Left</vt:lpstr>
      <vt:lpstr>Title &amp; Bullets - Right</vt:lpstr>
      <vt:lpstr>Bullets</vt:lpstr>
      <vt:lpstr>Title - Top</vt:lpstr>
      <vt:lpstr>Title &amp; Bullets - 2 Column</vt:lpstr>
      <vt:lpstr>Blank</vt:lpstr>
      <vt:lpstr>Photo - Vertical</vt:lpstr>
      <vt:lpstr>Photo - Horizontal</vt:lpstr>
      <vt:lpstr>Title - Center</vt:lpstr>
      <vt:lpstr> Subsection: Title</vt:lpstr>
      <vt:lpstr>Overview</vt:lpstr>
      <vt:lpstr>Relevance to Data Management </vt:lpstr>
      <vt:lpstr>Resources</vt:lpstr>
      <vt:lpstr>References</vt:lpstr>
      <vt:lpstr>Other Relevant Modules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ESIP Federation 101</dc:title>
  <dc:creator>nhoebel</dc:creator>
  <cp:lastModifiedBy>Ruth Duerr</cp:lastModifiedBy>
  <cp:revision>46</cp:revision>
  <dcterms:created xsi:type="dcterms:W3CDTF">2011-08-09T22:31:13Z</dcterms:created>
  <dcterms:modified xsi:type="dcterms:W3CDTF">2012-08-17T23:51:46Z</dcterms:modified>
</cp:coreProperties>
</file>