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9" r:id="rId3"/>
    <p:sldId id="260" r:id="rId4"/>
    <p:sldId id="280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26" autoAdjust="0"/>
  </p:normalViewPr>
  <p:slideViewPr>
    <p:cSldViewPr>
      <p:cViewPr>
        <p:scale>
          <a:sx n="87" d="100"/>
          <a:sy n="87" d="100"/>
        </p:scale>
        <p:origin x="-125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D27E0-2566-445E-9860-7CBD11114F4B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A314-B9F9-43DF-A41E-D6EEFBCE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5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6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2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8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2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6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E0C81-23A7-4578-96E8-9B47D295769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3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676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Information </a:t>
            </a:r>
            <a:r>
              <a:rPr lang="en-US" b="1" dirty="0">
                <a:solidFill>
                  <a:schemeClr val="tx2"/>
                </a:solidFill>
              </a:rPr>
              <a:t>Quality </a:t>
            </a:r>
            <a:r>
              <a:rPr lang="en-US" b="1" dirty="0" smtClean="0">
                <a:solidFill>
                  <a:schemeClr val="tx2"/>
                </a:solidFill>
              </a:rPr>
              <a:t>Cluster - Introduction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772400" cy="2286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H. K. (Rama) Ramapriyan</a:t>
            </a:r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Science Systems and Applications, Inc. &amp; NASA Goddard Space Flight Center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David Moroni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Jet Propulsion Laboratory, California Institute of Technology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Ge Peng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North Carolina State University</a:t>
            </a: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2"/>
                </a:solidFill>
              </a:rPr>
              <a:t>January 8, 2016</a:t>
            </a:r>
            <a:endParaRPr lang="en-US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2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ESIP Information Quality Cluster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- Objectives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1000"/>
              </a:spcBef>
            </a:pPr>
            <a:r>
              <a:rPr lang="en-US" sz="4400" b="1" dirty="0"/>
              <a:t>Bring together people from various disciplines to assess aspects of quality of Earth science data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Establish and publish baseline of standards and best practices for data quality  for adoption by inter-agency and international data providers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Become an authoritative and responsive resource of information and guidance to data providers on how best to implement certain data quality standards and best practices for their datasets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Build framework for consistent capture, harmonization, and presentation of data quality for the purposes of climate change studies, Earth science and applications</a:t>
            </a:r>
          </a:p>
          <a:p>
            <a:pPr>
              <a:spcBef>
                <a:spcPts val="1000"/>
              </a:spcBef>
            </a:pPr>
            <a:r>
              <a:rPr lang="en-US" sz="4400" b="1" dirty="0" smtClean="0">
                <a:solidFill>
                  <a:schemeClr val="accent5"/>
                </a:solidFill>
              </a:rPr>
              <a:t>(Objectives </a:t>
            </a:r>
            <a:r>
              <a:rPr lang="en-US" sz="4400" b="1" dirty="0">
                <a:solidFill>
                  <a:schemeClr val="accent5"/>
                </a:solidFill>
              </a:rPr>
              <a:t>evolve with participant </a:t>
            </a:r>
            <a:r>
              <a:rPr lang="en-US" sz="4400" b="1" dirty="0" smtClean="0">
                <a:solidFill>
                  <a:schemeClr val="accent5"/>
                </a:solidFill>
              </a:rPr>
              <a:t>inputs)</a:t>
            </a:r>
            <a:endParaRPr lang="en-US" sz="4400" b="1" dirty="0">
              <a:solidFill>
                <a:schemeClr val="accent5"/>
              </a:solidFill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234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2238"/>
            <a:ext cx="8534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ESIP Information Quality Cluster Activities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914400"/>
            <a:ext cx="8610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000" b="1" dirty="0" smtClean="0"/>
              <a:t>Coordinate use case studies with broad and diverse applications, collaborating with the ESIP Data Stewardship Committee and various national and international programs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Identify additional needs for consistently capturing, describing, and conveying quality information 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Establish and provide community-wide guidance on roles and responsibilities of key players and stakeholders including users and management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Prototype innovative ways of conveying quality information to users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Evaluate NASA ESDSWG </a:t>
            </a:r>
            <a:r>
              <a:rPr lang="en-US" sz="2000" b="1" dirty="0"/>
              <a:t>DQWG recommendations and propose possible implementations.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Establish </a:t>
            </a:r>
            <a:r>
              <a:rPr lang="en-US" sz="2000" b="1" dirty="0"/>
              <a:t>a baseline of standards and best practices for data </a:t>
            </a:r>
            <a:r>
              <a:rPr lang="en-US" sz="2000" b="1" dirty="0" smtClean="0"/>
              <a:t>quality, collaborating with the ESIP Documentation Cluster and Earth Science agencies.</a:t>
            </a:r>
            <a:endParaRPr lang="en-US" sz="2000" b="1" dirty="0"/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Engage data providers, data managers, </a:t>
            </a:r>
            <a:r>
              <a:rPr lang="en-US" sz="2000" b="1" dirty="0"/>
              <a:t>and data user communities as resources to </a:t>
            </a:r>
            <a:r>
              <a:rPr lang="en-US" sz="2000" b="1" dirty="0" smtClean="0"/>
              <a:t>improve </a:t>
            </a:r>
            <a:r>
              <a:rPr lang="en-US" sz="2000" b="1" dirty="0"/>
              <a:t>our standards and best practices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5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2238"/>
            <a:ext cx="8534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Session 1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914400"/>
            <a:ext cx="861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Introduction – Ramapriyan – 10*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NASA Data Quality Working Group (DQWG) Update – Moroni – 10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DQWG Data System Integration Committee – Downs – 10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NOAA Stewardship Maturity Matrix Update – Peng – 10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Use Case Development Tutorial – Moroni – 40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Discussion/Preparation for follow-on session – 10</a:t>
            </a:r>
          </a:p>
        </p:txBody>
      </p:sp>
    </p:spTree>
    <p:extLst>
      <p:ext uri="{BB962C8B-B14F-4D97-AF65-F5344CB8AC3E}">
        <p14:creationId xmlns:p14="http://schemas.microsoft.com/office/powerpoint/2010/main" val="167723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2238"/>
            <a:ext cx="8534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Session 2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539657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Introduction - H. K. Ramapriyan – 5*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Identification of use cases – All – 10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Breakout for developing use cases – Bob Downs – 5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Develop use cases in small groups – All – 55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b="1" dirty="0"/>
              <a:t>Report Back to full group – one from each group – 15</a:t>
            </a:r>
          </a:p>
        </p:txBody>
      </p:sp>
    </p:spTree>
    <p:extLst>
      <p:ext uri="{BB962C8B-B14F-4D97-AF65-F5344CB8AC3E}">
        <p14:creationId xmlns:p14="http://schemas.microsoft.com/office/powerpoint/2010/main" val="134138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372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Information Quality Cluster - Introduction</vt:lpstr>
      <vt:lpstr>ESIP Information Quality Cluster  - Objectives</vt:lpstr>
      <vt:lpstr>ESIP Information Quality Cluster Activities</vt:lpstr>
      <vt:lpstr>Session 1</vt:lpstr>
      <vt:lpstr>Session 2</vt:lpstr>
    </vt:vector>
  </TitlesOfParts>
  <Company>SSAI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Stewardship Committee &amp; Citizen Science</dc:title>
  <dc:creator>Hampapuram Ramapriyan</dc:creator>
  <cp:lastModifiedBy>Hampapuram Ramapriyan</cp:lastModifiedBy>
  <cp:revision>60</cp:revision>
  <dcterms:created xsi:type="dcterms:W3CDTF">2015-07-07T21:50:14Z</dcterms:created>
  <dcterms:modified xsi:type="dcterms:W3CDTF">2016-01-07T13:36:29Z</dcterms:modified>
</cp:coreProperties>
</file>