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-10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511B4-174C-CC4E-B0B6-2F8FF9120BDA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52A1F-2170-0646-8618-31BE2EB131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baseline="0" dirty="0" smtClean="0"/>
              <a:t> bindings incomplete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52A1F-2170-0646-8618-31BE2EB1319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2DA9E-4CA2-194F-A536-96F12DE0E5E2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5EB10-CC7F-904E-8665-4B697DEC3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 of Science Data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Paul Ramirez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Science Data Applications</a:t>
            </a:r>
          </a:p>
          <a:p>
            <a:r>
              <a:rPr lang="en-US" dirty="0" smtClean="0"/>
              <a:t>ESRI Support of HDF and Point Clouds (LIDAR)</a:t>
            </a:r>
          </a:p>
          <a:p>
            <a:r>
              <a:rPr lang="en-US" dirty="0" err="1" smtClean="0"/>
              <a:t>netCDF</a:t>
            </a:r>
            <a:endParaRPr lang="en-US" dirty="0" smtClean="0"/>
          </a:p>
          <a:p>
            <a:r>
              <a:rPr lang="en-US" dirty="0" smtClean="0"/>
              <a:t>HDF</a:t>
            </a:r>
          </a:p>
          <a:p>
            <a:r>
              <a:rPr lang="en-US" dirty="0" smtClean="0"/>
              <a:t>CF Conventions</a:t>
            </a:r>
          </a:p>
          <a:p>
            <a:r>
              <a:rPr lang="en-US" dirty="0" err="1" smtClean="0"/>
              <a:t>OPeNDAP</a:t>
            </a:r>
            <a:endParaRPr lang="en-US" dirty="0" smtClean="0"/>
          </a:p>
          <a:p>
            <a:r>
              <a:rPr lang="en-US" dirty="0" smtClean="0"/>
              <a:t>Common Data Model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Convergence of HDF5 and </a:t>
            </a:r>
            <a:r>
              <a:rPr lang="en-US" dirty="0" err="1" smtClean="0"/>
              <a:t>netCDF</a:t>
            </a:r>
            <a:r>
              <a:rPr lang="en-US" dirty="0" smtClean="0"/>
              <a:t> under CDM and </a:t>
            </a:r>
            <a:r>
              <a:rPr lang="en-US" dirty="0" err="1" smtClean="0"/>
              <a:t>netCDF</a:t>
            </a:r>
            <a:r>
              <a:rPr lang="en-US" dirty="0" smtClean="0"/>
              <a:t> Java Library</a:t>
            </a:r>
          </a:p>
          <a:p>
            <a:r>
              <a:rPr lang="en-US" dirty="0" smtClean="0"/>
              <a:t>ESRI to work with </a:t>
            </a:r>
            <a:r>
              <a:rPr lang="en-US" dirty="0" err="1" smtClean="0"/>
              <a:t>OpenDAP</a:t>
            </a:r>
            <a:r>
              <a:rPr lang="en-US" dirty="0" smtClean="0"/>
              <a:t> and </a:t>
            </a:r>
            <a:r>
              <a:rPr lang="en-US" dirty="0" err="1" smtClean="0"/>
              <a:t>netCDF</a:t>
            </a:r>
            <a:r>
              <a:rPr lang="en-US" dirty="0" smtClean="0"/>
              <a:t> people for better support of science data formats</a:t>
            </a:r>
          </a:p>
          <a:p>
            <a:r>
              <a:rPr lang="en-US" dirty="0" smtClean="0"/>
              <a:t>Work with MODIS data to start</a:t>
            </a:r>
          </a:p>
          <a:p>
            <a:r>
              <a:rPr lang="en-US" dirty="0" smtClean="0"/>
              <a:t>Map swath data to </a:t>
            </a:r>
            <a:r>
              <a:rPr lang="en-US" dirty="0" err="1" smtClean="0"/>
              <a:t>ESRI’s</a:t>
            </a:r>
            <a:r>
              <a:rPr lang="en-US" dirty="0" smtClean="0"/>
              <a:t> mosaic dataset in 10.1</a:t>
            </a:r>
          </a:p>
          <a:p>
            <a:r>
              <a:rPr lang="en-US" dirty="0" smtClean="0"/>
              <a:t>ESRI wants to flush out higher level product types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Addressed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GDAL representation</a:t>
            </a:r>
          </a:p>
          <a:p>
            <a:r>
              <a:rPr lang="en-US" dirty="0" smtClean="0"/>
              <a:t>Usage of science data outside the context of ESRI</a:t>
            </a:r>
          </a:p>
          <a:p>
            <a:r>
              <a:rPr lang="en-US" dirty="0" smtClean="0"/>
              <a:t>Identification and representation of all user communities (foreign, novice </a:t>
            </a:r>
            <a:r>
              <a:rPr lang="en-US" dirty="0" err="1" smtClean="0"/>
              <a:t>gis</a:t>
            </a:r>
            <a:r>
              <a:rPr lang="en-US" dirty="0" smtClean="0"/>
              <a:t>, professional </a:t>
            </a:r>
            <a:r>
              <a:rPr lang="en-US" dirty="0" err="1" smtClean="0"/>
              <a:t>gis</a:t>
            </a:r>
            <a:r>
              <a:rPr lang="en-US" dirty="0" smtClean="0"/>
              <a:t>, junior scientists, university students, etc.)</a:t>
            </a:r>
          </a:p>
          <a:p>
            <a:r>
              <a:rPr lang="en-US" dirty="0" smtClean="0"/>
              <a:t>Community building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126</Words>
  <Application>Microsoft Macintosh PowerPoint</Application>
  <PresentationFormat>On-screen Show (4:3)</PresentationFormat>
  <Paragraphs>25</Paragraphs>
  <Slides>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Summary of Science Data Workshop</vt:lpstr>
      <vt:lpstr>Topics Covered</vt:lpstr>
      <vt:lpstr>Path Forward</vt:lpstr>
      <vt:lpstr>Not Addressed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Science Data Workshop</dc:title>
  <dc:creator>JPL</dc:creator>
  <cp:lastModifiedBy>JPL</cp:lastModifiedBy>
  <cp:revision>2</cp:revision>
  <dcterms:created xsi:type="dcterms:W3CDTF">2012-02-13T18:25:55Z</dcterms:created>
  <dcterms:modified xsi:type="dcterms:W3CDTF">2012-02-13T18:26:37Z</dcterms:modified>
</cp:coreProperties>
</file>