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7" r:id="rId2"/>
    <p:sldMasterId id="2147483659" r:id="rId3"/>
  </p:sldMasterIdLst>
  <p:notesMasterIdLst>
    <p:notesMasterId r:id="rId22"/>
  </p:notesMasterIdLst>
  <p:sldIdLst>
    <p:sldId id="256" r:id="rId4"/>
    <p:sldId id="377" r:id="rId5"/>
    <p:sldId id="368" r:id="rId6"/>
    <p:sldId id="380" r:id="rId7"/>
    <p:sldId id="372" r:id="rId8"/>
    <p:sldId id="378" r:id="rId9"/>
    <p:sldId id="371" r:id="rId10"/>
    <p:sldId id="381" r:id="rId11"/>
    <p:sldId id="382" r:id="rId12"/>
    <p:sldId id="383" r:id="rId13"/>
    <p:sldId id="384" r:id="rId14"/>
    <p:sldId id="379" r:id="rId15"/>
    <p:sldId id="385" r:id="rId16"/>
    <p:sldId id="386" r:id="rId17"/>
    <p:sldId id="387" r:id="rId18"/>
    <p:sldId id="358" r:id="rId19"/>
    <p:sldId id="364" r:id="rId20"/>
    <p:sldId id="300" r:id="rId21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9D26"/>
    <a:srgbClr val="FFC000"/>
    <a:srgbClr val="B3A977"/>
    <a:srgbClr val="74C974"/>
    <a:srgbClr val="66A284"/>
    <a:srgbClr val="A16683"/>
    <a:srgbClr val="D7CB61"/>
    <a:srgbClr val="C96B7E"/>
    <a:srgbClr val="C4BA7E"/>
    <a:srgbClr val="57C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05" autoAdjust="0"/>
    <p:restoredTop sz="91542" autoAdjust="0"/>
  </p:normalViewPr>
  <p:slideViewPr>
    <p:cSldViewPr>
      <p:cViewPr varScale="1">
        <p:scale>
          <a:sx n="102" d="100"/>
          <a:sy n="102" d="100"/>
        </p:scale>
        <p:origin x="72" y="4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Phone:</a:t>
            </a:r>
            <a:r>
              <a:rPr lang="en-AU" b="0"/>
              <a:t> +61 2 6249 9111</a:t>
            </a:r>
          </a:p>
          <a:p>
            <a:r>
              <a:rPr lang="en-AU"/>
              <a:t>Web:</a:t>
            </a:r>
            <a:r>
              <a:rPr lang="en-AU" b="0"/>
              <a:t> www.ga.gov.au</a:t>
            </a:r>
          </a:p>
          <a:p>
            <a:r>
              <a:rPr lang="en-AU"/>
              <a:t>Email:</a:t>
            </a:r>
            <a:r>
              <a:rPr lang="en-AU" b="0"/>
              <a:t> feedback@ga.gov.au</a:t>
            </a:r>
          </a:p>
          <a:p>
            <a:r>
              <a:rPr lang="en-AU"/>
              <a:t>Address:</a:t>
            </a:r>
            <a:r>
              <a:rPr lang="en-AU" b="0"/>
              <a:t> Cnr Jerrabomberra Avenue and Hindmarsh Drive, Symonston ACT 2609</a:t>
            </a:r>
          </a:p>
          <a:p>
            <a:r>
              <a:rPr lang="en-AU"/>
              <a:t>Postal Address:</a:t>
            </a:r>
            <a:r>
              <a:rPr lang="en-AU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395413"/>
            <a:ext cx="7916862" cy="463846"/>
          </a:xfrm>
        </p:spPr>
        <p:txBody>
          <a:bodyPr lIns="90000" tIns="46800" rIns="90000" bIns="46800"/>
          <a:lstStyle>
            <a:lvl1pPr>
              <a:defRPr sz="24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dirty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862138"/>
            <a:ext cx="7916862" cy="340735"/>
          </a:xfrm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/>
              <a:t>Click to edit Master Author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0598D-4541-9A4C-85F8-3E121775304D}"/>
              </a:ext>
            </a:extLst>
          </p:cNvPr>
          <p:cNvSpPr txBox="1"/>
          <p:nvPr userDrawn="1"/>
        </p:nvSpPr>
        <p:spPr>
          <a:xfrm>
            <a:off x="7164288" y="4989612"/>
            <a:ext cx="17281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500" kern="1200" dirty="0"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9589-046D-C94E-8D0A-AA12D48520C4}"/>
              </a:ext>
            </a:extLst>
          </p:cNvPr>
          <p:cNvSpPr txBox="1"/>
          <p:nvPr userDrawn="1"/>
        </p:nvSpPr>
        <p:spPr>
          <a:xfrm>
            <a:off x="2555776" y="4907364"/>
            <a:ext cx="936104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188" y="1862138"/>
            <a:ext cx="8229600" cy="1557349"/>
          </a:xfr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 sz="1800">
                <a:solidFill>
                  <a:srgbClr val="4D4D4F"/>
                </a:solidFill>
              </a:defRPr>
            </a:lvl2pPr>
            <a:lvl3pPr>
              <a:defRPr sz="1600">
                <a:solidFill>
                  <a:srgbClr val="4D4D4F"/>
                </a:solidFill>
              </a:defRPr>
            </a:lvl3pPr>
            <a:lvl4pPr>
              <a:defRPr sz="1600">
                <a:solidFill>
                  <a:srgbClr val="4D4D4F"/>
                </a:solidFill>
              </a:defRPr>
            </a:lvl4pPr>
            <a:lvl5pPr>
              <a:defRPr sz="1600">
                <a:solidFill>
                  <a:srgbClr val="4D4D4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07369"/>
            <a:ext cx="8229600" cy="176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2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3723878"/>
            <a:ext cx="82089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spcBef>
                <a:spcPct val="50000"/>
              </a:spcBef>
              <a:defRPr sz="1400" b="1">
                <a:solidFill>
                  <a:srgbClr val="4D4D4D"/>
                </a:solidFill>
              </a:defRPr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l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26748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62138"/>
            <a:ext cx="822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Author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550B-8F9A-A542-9251-40851F91E6A4}"/>
              </a:ext>
            </a:extLst>
          </p:cNvPr>
          <p:cNvSpPr txBox="1"/>
          <p:nvPr userDrawn="1"/>
        </p:nvSpPr>
        <p:spPr>
          <a:xfrm>
            <a:off x="7164288" y="4989612"/>
            <a:ext cx="17281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500" kern="1200" dirty="0"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wmf"/><Relationship Id="rId5" Type="http://schemas.microsoft.com/office/2007/relationships/hdphoto" Target="../media/hdphoto6.wdp"/><Relationship Id="rId4" Type="http://schemas.openxmlformats.org/officeDocument/2006/relationships/image" Target="../media/image76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hyperlink" Target="mailto:Matthew.Purss@ga.gov.a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64.pn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jpeg"/><Relationship Id="rId19" Type="http://schemas.openxmlformats.org/officeDocument/2006/relationships/image" Target="../media/image28.gif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image" Target="../media/image35.png"/><Relationship Id="rId21" Type="http://schemas.openxmlformats.org/officeDocument/2006/relationships/image" Target="../media/image47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4.jpeg"/><Relationship Id="rId16" Type="http://schemas.openxmlformats.org/officeDocument/2006/relationships/image" Target="../media/image4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1.png"/><Relationship Id="rId2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Indian_air_force_dhruv_helicopter_j4042_arp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economist.com/node/21578207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395413"/>
            <a:ext cx="7916862" cy="833178"/>
          </a:xfrm>
          <a:ln/>
        </p:spPr>
        <p:txBody>
          <a:bodyPr/>
          <a:lstStyle/>
          <a:p>
            <a:pPr algn="ctr"/>
            <a:r>
              <a:rPr lang="en-AU" dirty="0" smtClean="0"/>
              <a:t>The Challenge of Location and How Discrete Global Grid Systems can enable Spatial Data Integration</a:t>
            </a:r>
            <a:endParaRPr lang="en-US" dirty="0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303023"/>
            <a:ext cx="7916862" cy="340735"/>
          </a:xfrm>
        </p:spPr>
        <p:txBody>
          <a:bodyPr/>
          <a:lstStyle/>
          <a:p>
            <a:pPr algn="ctr"/>
            <a:r>
              <a:rPr lang="en-US" dirty="0" err="1" smtClean="0"/>
              <a:t>Dr</a:t>
            </a:r>
            <a:r>
              <a:rPr lang="en-US" dirty="0" smtClean="0"/>
              <a:t> Matthew B. J. Purss – Geoscience Australia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47427"/>
            <a:ext cx="681323" cy="603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33" y="4318892"/>
            <a:ext cx="2520280" cy="460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8" y="4315046"/>
            <a:ext cx="1766949" cy="46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64" y="4203211"/>
            <a:ext cx="695921" cy="691819"/>
          </a:xfrm>
          <a:prstGeom prst="rect">
            <a:avLst/>
          </a:prstGeom>
        </p:spPr>
      </p:pic>
      <p:pic>
        <p:nvPicPr>
          <p:cNvPr id="1026" name="Picture 2" descr="Current logo of the Department of Agri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71" y="4011910"/>
            <a:ext cx="1509729" cy="10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71750"/>
            <a:ext cx="8293838" cy="1622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2942" y="106177"/>
            <a:ext cx="8229600" cy="492443"/>
          </a:xfrm>
        </p:spPr>
        <p:txBody>
          <a:bodyPr/>
          <a:lstStyle/>
          <a:p>
            <a:r>
              <a:rPr lang="en-AU" dirty="0"/>
              <a:t>Container 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426" y="373309"/>
            <a:ext cx="7174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AU" sz="2400" b="1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Containers: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Fit </a:t>
            </a:r>
            <a:r>
              <a:rPr lang="en-AU" sz="2000" i="1" dirty="0" err="1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seemlessly</a:t>
            </a:r>
            <a:r>
              <a:rPr lang="en-AU" sz="20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 together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Allow (certain) different sizes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Save time and avoid losses inherent to re-packaging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Addressable, traceable, exchangeable, arrangeable …</a:t>
            </a:r>
          </a:p>
          <a:p>
            <a:pPr eaLnBrk="1" hangingPunct="1"/>
            <a:r>
              <a:rPr lang="en-AU" sz="2000" b="1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Imagine trying to ship a container that’s slightly (e.g. 10%) different in size compared to the standard!</a:t>
            </a:r>
            <a:endParaRPr lang="en-AU" sz="2000" b="1" dirty="0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0" y="2681633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55" y="2675893"/>
            <a:ext cx="318867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60" y="415130"/>
            <a:ext cx="2287355" cy="297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18">
            <a:extLst>
              <a:ext uri="{FF2B5EF4-FFF2-40B4-BE49-F238E27FC236}">
                <a16:creationId xmlns:a16="http://schemas.microsoft.com/office/drawing/2014/main" id="{C1D9A056-F5AC-4810-A080-96779DA120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3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9864" y="7525"/>
            <a:ext cx="8229600" cy="488950"/>
          </a:xfrm>
        </p:spPr>
        <p:txBody>
          <a:bodyPr/>
          <a:lstStyle/>
          <a:p>
            <a:r>
              <a:rPr lang="en-AU" dirty="0"/>
              <a:t>What does this remind you of????....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04" y="496475"/>
            <a:ext cx="6485699" cy="431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18">
            <a:extLst>
              <a:ext uri="{FF2B5EF4-FFF2-40B4-BE49-F238E27FC236}">
                <a16:creationId xmlns:a16="http://schemas.microsoft.com/office/drawing/2014/main" id="{C9F1D7F4-F120-4C67-BCAB-305639DAFC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1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D3F048-5406-400D-A2B6-029613CC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2" y="85531"/>
            <a:ext cx="8229600" cy="461665"/>
          </a:xfrm>
        </p:spPr>
        <p:txBody>
          <a:bodyPr/>
          <a:lstStyle/>
          <a:p>
            <a:r>
              <a:rPr lang="en-NZ" dirty="0"/>
              <a:t>DGGS </a:t>
            </a:r>
            <a:r>
              <a:rPr lang="en-NZ" dirty="0" smtClean="0"/>
              <a:t>are Disruptive!</a:t>
            </a:r>
            <a:endParaRPr lang="en-AU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42F979E-C1BC-4535-940E-4811C70EE3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9863" y="579884"/>
            <a:ext cx="89196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1" dirty="0"/>
              <a:t>Lat, Long</a:t>
            </a:r>
            <a:r>
              <a:rPr lang="en-NZ" sz="1400" dirty="0"/>
              <a:t> was developed for analogue navigation,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1" dirty="0"/>
              <a:t>ISO19107:2003</a:t>
            </a:r>
            <a:r>
              <a:rPr lang="en-NZ" sz="1400" dirty="0"/>
              <a:t> only provided for </a:t>
            </a:r>
            <a:r>
              <a:rPr lang="en-NZ" sz="1400" b="1" dirty="0"/>
              <a:t>planar</a:t>
            </a:r>
            <a:r>
              <a:rPr lang="en-NZ" sz="1400" dirty="0"/>
              <a:t> geometries,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1" dirty="0"/>
              <a:t>ISO19111:2007</a:t>
            </a:r>
            <a:r>
              <a:rPr lang="en-NZ" sz="1400" dirty="0"/>
              <a:t> only recognises </a:t>
            </a:r>
            <a:r>
              <a:rPr lang="en-NZ" sz="1400" b="1" dirty="0"/>
              <a:t>coordinates</a:t>
            </a:r>
            <a:r>
              <a:rPr lang="en-NZ" sz="1400" dirty="0"/>
              <a:t> (</a:t>
            </a:r>
            <a:r>
              <a:rPr lang="en-NZ" sz="1400" dirty="0" err="1"/>
              <a:t>eg</a:t>
            </a:r>
            <a:r>
              <a:rPr lang="en-NZ" sz="1400" dirty="0"/>
              <a:t> </a:t>
            </a:r>
            <a:r>
              <a:rPr lang="en-NZ" sz="1400" dirty="0" err="1"/>
              <a:t>x,y</a:t>
            </a:r>
            <a:r>
              <a:rPr lang="en-NZ" sz="1400" dirty="0"/>
              <a:t>) for </a:t>
            </a:r>
            <a:r>
              <a:rPr lang="en-NZ" sz="1400" dirty="0" smtClean="0"/>
              <a:t>spatial </a:t>
            </a:r>
            <a:r>
              <a:rPr lang="en-NZ" sz="1400" dirty="0"/>
              <a:t>location,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1" dirty="0"/>
              <a:t>ISO19123:2005</a:t>
            </a:r>
            <a:r>
              <a:rPr lang="en-NZ" sz="1400" dirty="0"/>
              <a:t> coverages (</a:t>
            </a:r>
            <a:r>
              <a:rPr lang="en-NZ" sz="1400" dirty="0" err="1"/>
              <a:t>rasters</a:t>
            </a:r>
            <a:r>
              <a:rPr lang="en-NZ" sz="1400" dirty="0"/>
              <a:t>, grids, mesh, lattices, polygons, lines, TINs, Voronoi etc) have to </a:t>
            </a:r>
            <a:r>
              <a:rPr lang="en-NZ" sz="1400" b="1" dirty="0"/>
              <a:t>use projections &amp; flat earth </a:t>
            </a:r>
            <a:r>
              <a:rPr lang="en-NZ" sz="1400" dirty="0"/>
              <a:t>geometry,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1" dirty="0"/>
              <a:t>Coordinates</a:t>
            </a:r>
            <a:r>
              <a:rPr lang="en-NZ" sz="1400" dirty="0"/>
              <a:t> sit uncomfortably with modern linked data systems,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i="1" dirty="0"/>
              <a:t>Vectors, </a:t>
            </a:r>
            <a:r>
              <a:rPr lang="en-NZ" sz="1400" i="1" dirty="0" err="1"/>
              <a:t>rasters</a:t>
            </a:r>
            <a:r>
              <a:rPr lang="en-NZ" sz="1400" i="1" dirty="0"/>
              <a:t>, point clouds, social tag clouds</a:t>
            </a:r>
            <a:r>
              <a:rPr lang="en-NZ" sz="1400" dirty="0"/>
              <a:t> are held at arms length by their </a:t>
            </a:r>
            <a:r>
              <a:rPr lang="en-NZ" sz="1400" b="1" dirty="0"/>
              <a:t>disparate data models and processing algorithms</a:t>
            </a:r>
            <a:r>
              <a:rPr lang="en-NZ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dirty="0"/>
              <a:t>No common data model for </a:t>
            </a:r>
            <a:r>
              <a:rPr lang="en-NZ" sz="1400" b="1" dirty="0" err="1"/>
              <a:t>spatio</a:t>
            </a:r>
            <a:r>
              <a:rPr lang="en-NZ" sz="1400" b="1" dirty="0"/>
              <a:t>-temporal precision &amp;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dirty="0"/>
              <a:t>No common data model for </a:t>
            </a:r>
            <a:r>
              <a:rPr lang="en-NZ" sz="1400" b="1" dirty="0"/>
              <a:t>data provenance</a:t>
            </a:r>
          </a:p>
          <a:p>
            <a:endParaRPr lang="en-NZ" sz="400" dirty="0"/>
          </a:p>
          <a:p>
            <a:pPr marL="360000" indent="-360000"/>
            <a:r>
              <a:rPr lang="en-NZ" sz="1400" b="1" dirty="0"/>
              <a:t>DGGS</a:t>
            </a:r>
            <a:r>
              <a:rPr lang="en-NZ" sz="1400" dirty="0"/>
              <a:t> are designed to support global approaches to rapidly solving </a:t>
            </a:r>
            <a:br>
              <a:rPr lang="en-NZ" sz="1400" dirty="0"/>
            </a:br>
            <a:r>
              <a:rPr lang="en-NZ" sz="1400" dirty="0"/>
              <a:t>multi-disciplinary big-data problems in a data agnostic, digital first, fully networked world. </a:t>
            </a:r>
          </a:p>
          <a:p>
            <a:pPr marL="360000" indent="-360000"/>
            <a:r>
              <a:rPr lang="en-NZ" sz="1400" i="1" dirty="0"/>
              <a:t>				Their efficiency has spinoff for smaller problems too.</a:t>
            </a:r>
          </a:p>
        </p:txBody>
      </p:sp>
      <p:pic>
        <p:nvPicPr>
          <p:cNvPr id="7" name="Shape 118">
            <a:extLst>
              <a:ext uri="{FF2B5EF4-FFF2-40B4-BE49-F238E27FC236}">
                <a16:creationId xmlns:a16="http://schemas.microsoft.com/office/drawing/2014/main" id="{27204E15-F2B2-47D3-8A7A-D2BBD7B71B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8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1765-A43E-4B6C-8045-93802783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11944"/>
            <a:ext cx="6172200" cy="3208571"/>
          </a:xfrm>
        </p:spPr>
        <p:txBody>
          <a:bodyPr/>
          <a:lstStyle/>
          <a:p>
            <a:pPr algn="ctr"/>
            <a:r>
              <a:rPr lang="en-AU" sz="4050" dirty="0"/>
              <a:t>Discrete Global Grid Systems:</a:t>
            </a:r>
            <a:br>
              <a:rPr lang="en-AU" sz="4050" dirty="0"/>
            </a:br>
            <a:r>
              <a:rPr lang="en-AU" sz="4050" dirty="0"/>
              <a:t>Bridging the Gap between Spatial and Non-spatial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0F720-7A16-4D81-ADB0-FB969B07D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415925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>
                <a:solidFill>
                  <a:schemeClr val="dk2"/>
                </a:solidFill>
                <a:ea typeface="Arial"/>
                <a:cs typeface="Arial"/>
                <a:sym typeface="Arial"/>
              </a:rPr>
              <a:t>Why integrate statistical and geospatial data?</a:t>
            </a:r>
            <a:endParaRPr lang="en-AU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1559" y="981075"/>
            <a:ext cx="6065367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kern="0" dirty="0"/>
              <a:t>Unlocking new insights and data relationships that would not have been possible by analysing socio‐economic, environmental or geospatial data in isolation of each other;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kern="0" dirty="0"/>
              <a:t>Promoting investment and capability building in geospatial and statistical information;  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kern="0" dirty="0"/>
              <a:t>Building institutional collaboration between geospatial and statistical communities.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921501" y="995350"/>
            <a:ext cx="1776296" cy="1256337"/>
            <a:chOff x="6492657" y="1135935"/>
            <a:chExt cx="2060119" cy="4574496"/>
          </a:xfrm>
        </p:grpSpPr>
        <p:sp>
          <p:nvSpPr>
            <p:cNvPr id="8" name="Freeform 165"/>
            <p:cNvSpPr>
              <a:spLocks noChangeAspect="1"/>
            </p:cNvSpPr>
            <p:nvPr/>
          </p:nvSpPr>
          <p:spPr bwMode="auto">
            <a:xfrm>
              <a:off x="6494537" y="4797152"/>
              <a:ext cx="2056367" cy="913279"/>
            </a:xfrm>
            <a:custGeom>
              <a:avLst/>
              <a:gdLst>
                <a:gd name="T0" fmla="*/ 686 w 1188"/>
                <a:gd name="T1" fmla="*/ 476 h 476"/>
                <a:gd name="T2" fmla="*/ 0 w 1188"/>
                <a:gd name="T3" fmla="*/ 300 h 476"/>
                <a:gd name="T4" fmla="*/ 504 w 1188"/>
                <a:gd name="T5" fmla="*/ 0 h 476"/>
                <a:gd name="T6" fmla="*/ 1188 w 1188"/>
                <a:gd name="T7" fmla="*/ 186 h 476"/>
                <a:gd name="T8" fmla="*/ 686 w 1188"/>
                <a:gd name="T9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476">
                  <a:moveTo>
                    <a:pt x="686" y="476"/>
                  </a:moveTo>
                  <a:lnTo>
                    <a:pt x="0" y="300"/>
                  </a:lnTo>
                  <a:lnTo>
                    <a:pt x="504" y="0"/>
                  </a:lnTo>
                  <a:lnTo>
                    <a:pt x="1188" y="186"/>
                  </a:lnTo>
                  <a:lnTo>
                    <a:pt x="686" y="476"/>
                  </a:lnTo>
                  <a:close/>
                </a:path>
              </a:pathLst>
            </a:custGeom>
            <a:blipFill>
              <a:blip r:embed="rId2" cstate="print"/>
              <a:tile tx="76200" ty="-127000" sx="80000" sy="80000" flip="none" algn="ctr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129978" tIns="64990" rIns="129978" bIns="64990"/>
            <a:lstStyle/>
            <a:p>
              <a:pPr eaLnBrk="1" hangingPunct="1"/>
              <a:endParaRPr lang="en-AU" sz="1000" b="1" dirty="0">
                <a:solidFill>
                  <a:srgbClr val="4D4D4F"/>
                </a:solidFill>
                <a:latin typeface="CG Times" charset="0"/>
                <a:ea typeface="MS PGothic" pitchFamily="34" charset="-128"/>
              </a:endParaRPr>
            </a:p>
          </p:txBody>
        </p:sp>
        <p:grpSp>
          <p:nvGrpSpPr>
            <p:cNvPr id="9" name="Group 55"/>
            <p:cNvGrpSpPr>
              <a:grpSpLocks noChangeAspect="1"/>
            </p:cNvGrpSpPr>
            <p:nvPr/>
          </p:nvGrpSpPr>
          <p:grpSpPr bwMode="auto">
            <a:xfrm>
              <a:off x="6497989" y="4432109"/>
              <a:ext cx="2049455" cy="917013"/>
              <a:chOff x="140" y="2670"/>
              <a:chExt cx="1184" cy="478"/>
            </a:xfrm>
            <a:blipFill dpi="0" rotWithShape="0">
              <a:blip r:embed="rId3"/>
              <a:srcRect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Freeform 57"/>
              <p:cNvSpPr>
                <a:spLocks/>
              </p:cNvSpPr>
              <p:nvPr/>
            </p:nvSpPr>
            <p:spPr bwMode="auto">
              <a:xfrm>
                <a:off x="584" y="2903"/>
                <a:ext cx="515" cy="245"/>
              </a:xfrm>
              <a:custGeom>
                <a:avLst/>
                <a:gdLst>
                  <a:gd name="T0" fmla="*/ 236 w 515"/>
                  <a:gd name="T1" fmla="*/ 245 h 245"/>
                  <a:gd name="T2" fmla="*/ 508 w 515"/>
                  <a:gd name="T3" fmla="*/ 85 h 245"/>
                  <a:gd name="T4" fmla="*/ 494 w 515"/>
                  <a:gd name="T5" fmla="*/ 61 h 245"/>
                  <a:gd name="T6" fmla="*/ 478 w 515"/>
                  <a:gd name="T7" fmla="*/ 45 h 245"/>
                  <a:gd name="T8" fmla="*/ 444 w 515"/>
                  <a:gd name="T9" fmla="*/ 19 h 245"/>
                  <a:gd name="T10" fmla="*/ 416 w 515"/>
                  <a:gd name="T11" fmla="*/ 21 h 245"/>
                  <a:gd name="T12" fmla="*/ 414 w 515"/>
                  <a:gd name="T13" fmla="*/ 41 h 245"/>
                  <a:gd name="T14" fmla="*/ 402 w 515"/>
                  <a:gd name="T15" fmla="*/ 45 h 245"/>
                  <a:gd name="T16" fmla="*/ 336 w 515"/>
                  <a:gd name="T17" fmla="*/ 27 h 245"/>
                  <a:gd name="T18" fmla="*/ 314 w 515"/>
                  <a:gd name="T19" fmla="*/ 7 h 245"/>
                  <a:gd name="T20" fmla="*/ 236 w 515"/>
                  <a:gd name="T21" fmla="*/ 15 h 245"/>
                  <a:gd name="T22" fmla="*/ 236 w 515"/>
                  <a:gd name="T23" fmla="*/ 61 h 245"/>
                  <a:gd name="T24" fmla="*/ 198 w 515"/>
                  <a:gd name="T25" fmla="*/ 67 h 245"/>
                  <a:gd name="T26" fmla="*/ 110 w 515"/>
                  <a:gd name="T27" fmla="*/ 69 h 245"/>
                  <a:gd name="T28" fmla="*/ 70 w 515"/>
                  <a:gd name="T29" fmla="*/ 123 h 245"/>
                  <a:gd name="T30" fmla="*/ 82 w 515"/>
                  <a:gd name="T31" fmla="*/ 157 h 245"/>
                  <a:gd name="T32" fmla="*/ 8 w 515"/>
                  <a:gd name="T33" fmla="*/ 167 h 245"/>
                  <a:gd name="T34" fmla="*/ 0 w 515"/>
                  <a:gd name="T35" fmla="*/ 183 h 245"/>
                  <a:gd name="T36" fmla="*/ 236 w 515"/>
                  <a:gd name="T37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5" h="245">
                    <a:moveTo>
                      <a:pt x="236" y="245"/>
                    </a:moveTo>
                    <a:cubicBezTo>
                      <a:pt x="327" y="192"/>
                      <a:pt x="419" y="141"/>
                      <a:pt x="508" y="85"/>
                    </a:cubicBezTo>
                    <a:cubicBezTo>
                      <a:pt x="515" y="80"/>
                      <a:pt x="498" y="62"/>
                      <a:pt x="494" y="61"/>
                    </a:cubicBezTo>
                    <a:cubicBezTo>
                      <a:pt x="488" y="55"/>
                      <a:pt x="485" y="50"/>
                      <a:pt x="478" y="45"/>
                    </a:cubicBezTo>
                    <a:cubicBezTo>
                      <a:pt x="470" y="33"/>
                      <a:pt x="458" y="24"/>
                      <a:pt x="444" y="19"/>
                    </a:cubicBezTo>
                    <a:cubicBezTo>
                      <a:pt x="435" y="20"/>
                      <a:pt x="424" y="15"/>
                      <a:pt x="416" y="21"/>
                    </a:cubicBezTo>
                    <a:cubicBezTo>
                      <a:pt x="411" y="25"/>
                      <a:pt x="417" y="35"/>
                      <a:pt x="414" y="41"/>
                    </a:cubicBezTo>
                    <a:cubicBezTo>
                      <a:pt x="412" y="45"/>
                      <a:pt x="402" y="45"/>
                      <a:pt x="402" y="45"/>
                    </a:cubicBezTo>
                    <a:cubicBezTo>
                      <a:pt x="330" y="42"/>
                      <a:pt x="368" y="48"/>
                      <a:pt x="336" y="27"/>
                    </a:cubicBezTo>
                    <a:cubicBezTo>
                      <a:pt x="330" y="18"/>
                      <a:pt x="324" y="10"/>
                      <a:pt x="314" y="7"/>
                    </a:cubicBezTo>
                    <a:cubicBezTo>
                      <a:pt x="292" y="8"/>
                      <a:pt x="258" y="0"/>
                      <a:pt x="236" y="15"/>
                    </a:cubicBezTo>
                    <a:cubicBezTo>
                      <a:pt x="238" y="31"/>
                      <a:pt x="240" y="45"/>
                      <a:pt x="236" y="61"/>
                    </a:cubicBezTo>
                    <a:cubicBezTo>
                      <a:pt x="235" y="65"/>
                      <a:pt x="200" y="67"/>
                      <a:pt x="198" y="67"/>
                    </a:cubicBezTo>
                    <a:cubicBezTo>
                      <a:pt x="169" y="68"/>
                      <a:pt x="139" y="68"/>
                      <a:pt x="110" y="69"/>
                    </a:cubicBezTo>
                    <a:cubicBezTo>
                      <a:pt x="98" y="87"/>
                      <a:pt x="77" y="101"/>
                      <a:pt x="70" y="123"/>
                    </a:cubicBezTo>
                    <a:cubicBezTo>
                      <a:pt x="72" y="143"/>
                      <a:pt x="73" y="143"/>
                      <a:pt x="82" y="157"/>
                    </a:cubicBezTo>
                    <a:cubicBezTo>
                      <a:pt x="74" y="180"/>
                      <a:pt x="8" y="167"/>
                      <a:pt x="8" y="167"/>
                    </a:cubicBezTo>
                    <a:cubicBezTo>
                      <a:pt x="1" y="172"/>
                      <a:pt x="0" y="174"/>
                      <a:pt x="0" y="183"/>
                    </a:cubicBezTo>
                    <a:lnTo>
                      <a:pt x="236" y="2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6" name="Freeform 58"/>
              <p:cNvSpPr>
                <a:spLocks/>
              </p:cNvSpPr>
              <p:nvPr/>
            </p:nvSpPr>
            <p:spPr bwMode="auto">
              <a:xfrm>
                <a:off x="342" y="2826"/>
                <a:ext cx="500" cy="264"/>
              </a:xfrm>
              <a:custGeom>
                <a:avLst/>
                <a:gdLst>
                  <a:gd name="T0" fmla="*/ 240 w 500"/>
                  <a:gd name="T1" fmla="*/ 258 h 264"/>
                  <a:gd name="T2" fmla="*/ 22 w 500"/>
                  <a:gd name="T3" fmla="*/ 204 h 264"/>
                  <a:gd name="T4" fmla="*/ 40 w 500"/>
                  <a:gd name="T5" fmla="*/ 134 h 264"/>
                  <a:gd name="T6" fmla="*/ 74 w 500"/>
                  <a:gd name="T7" fmla="*/ 126 h 264"/>
                  <a:gd name="T8" fmla="*/ 94 w 500"/>
                  <a:gd name="T9" fmla="*/ 110 h 264"/>
                  <a:gd name="T10" fmla="*/ 106 w 500"/>
                  <a:gd name="T11" fmla="*/ 102 h 264"/>
                  <a:gd name="T12" fmla="*/ 118 w 500"/>
                  <a:gd name="T13" fmla="*/ 94 h 264"/>
                  <a:gd name="T14" fmla="*/ 164 w 500"/>
                  <a:gd name="T15" fmla="*/ 52 h 264"/>
                  <a:gd name="T16" fmla="*/ 236 w 500"/>
                  <a:gd name="T17" fmla="*/ 50 h 264"/>
                  <a:gd name="T18" fmla="*/ 254 w 500"/>
                  <a:gd name="T19" fmla="*/ 40 h 264"/>
                  <a:gd name="T20" fmla="*/ 284 w 500"/>
                  <a:gd name="T21" fmla="*/ 0 h 264"/>
                  <a:gd name="T22" fmla="*/ 334 w 500"/>
                  <a:gd name="T23" fmla="*/ 10 h 264"/>
                  <a:gd name="T24" fmla="*/ 448 w 500"/>
                  <a:gd name="T25" fmla="*/ 32 h 264"/>
                  <a:gd name="T26" fmla="*/ 458 w 500"/>
                  <a:gd name="T27" fmla="*/ 84 h 264"/>
                  <a:gd name="T28" fmla="*/ 476 w 500"/>
                  <a:gd name="T29" fmla="*/ 94 h 264"/>
                  <a:gd name="T30" fmla="*/ 370 w 500"/>
                  <a:gd name="T31" fmla="*/ 142 h 264"/>
                  <a:gd name="T32" fmla="*/ 350 w 500"/>
                  <a:gd name="T33" fmla="*/ 144 h 264"/>
                  <a:gd name="T34" fmla="*/ 322 w 500"/>
                  <a:gd name="T35" fmla="*/ 170 h 264"/>
                  <a:gd name="T36" fmla="*/ 314 w 500"/>
                  <a:gd name="T37" fmla="*/ 188 h 264"/>
                  <a:gd name="T38" fmla="*/ 310 w 500"/>
                  <a:gd name="T39" fmla="*/ 200 h 264"/>
                  <a:gd name="T40" fmla="*/ 328 w 500"/>
                  <a:gd name="T41" fmla="*/ 226 h 264"/>
                  <a:gd name="T42" fmla="*/ 288 w 500"/>
                  <a:gd name="T43" fmla="*/ 246 h 264"/>
                  <a:gd name="T44" fmla="*/ 242 w 500"/>
                  <a:gd name="T45" fmla="*/ 248 h 264"/>
                  <a:gd name="T46" fmla="*/ 240 w 500"/>
                  <a:gd name="T47" fmla="*/ 258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0" h="264">
                    <a:moveTo>
                      <a:pt x="240" y="258"/>
                    </a:moveTo>
                    <a:cubicBezTo>
                      <a:pt x="167" y="240"/>
                      <a:pt x="89" y="237"/>
                      <a:pt x="22" y="204"/>
                    </a:cubicBezTo>
                    <a:cubicBezTo>
                      <a:pt x="0" y="193"/>
                      <a:pt x="19" y="139"/>
                      <a:pt x="40" y="134"/>
                    </a:cubicBezTo>
                    <a:cubicBezTo>
                      <a:pt x="52" y="126"/>
                      <a:pt x="58" y="127"/>
                      <a:pt x="74" y="126"/>
                    </a:cubicBezTo>
                    <a:cubicBezTo>
                      <a:pt x="81" y="121"/>
                      <a:pt x="87" y="115"/>
                      <a:pt x="94" y="110"/>
                    </a:cubicBezTo>
                    <a:cubicBezTo>
                      <a:pt x="98" y="107"/>
                      <a:pt x="106" y="102"/>
                      <a:pt x="106" y="102"/>
                    </a:cubicBezTo>
                    <a:cubicBezTo>
                      <a:pt x="116" y="87"/>
                      <a:pt x="103" y="104"/>
                      <a:pt x="118" y="94"/>
                    </a:cubicBezTo>
                    <a:cubicBezTo>
                      <a:pt x="131" y="86"/>
                      <a:pt x="148" y="53"/>
                      <a:pt x="164" y="52"/>
                    </a:cubicBezTo>
                    <a:cubicBezTo>
                      <a:pt x="188" y="51"/>
                      <a:pt x="212" y="51"/>
                      <a:pt x="236" y="50"/>
                    </a:cubicBezTo>
                    <a:cubicBezTo>
                      <a:pt x="243" y="48"/>
                      <a:pt x="254" y="40"/>
                      <a:pt x="254" y="40"/>
                    </a:cubicBezTo>
                    <a:cubicBezTo>
                      <a:pt x="257" y="19"/>
                      <a:pt x="264" y="5"/>
                      <a:pt x="284" y="0"/>
                    </a:cubicBezTo>
                    <a:cubicBezTo>
                      <a:pt x="331" y="3"/>
                      <a:pt x="308" y="3"/>
                      <a:pt x="334" y="10"/>
                    </a:cubicBezTo>
                    <a:cubicBezTo>
                      <a:pt x="367" y="32"/>
                      <a:pt x="411" y="31"/>
                      <a:pt x="448" y="32"/>
                    </a:cubicBezTo>
                    <a:cubicBezTo>
                      <a:pt x="465" y="44"/>
                      <a:pt x="454" y="63"/>
                      <a:pt x="458" y="84"/>
                    </a:cubicBezTo>
                    <a:cubicBezTo>
                      <a:pt x="458" y="87"/>
                      <a:pt x="474" y="92"/>
                      <a:pt x="476" y="94"/>
                    </a:cubicBezTo>
                    <a:cubicBezTo>
                      <a:pt x="500" y="165"/>
                      <a:pt x="414" y="141"/>
                      <a:pt x="370" y="142"/>
                    </a:cubicBezTo>
                    <a:cubicBezTo>
                      <a:pt x="362" y="145"/>
                      <a:pt x="358" y="142"/>
                      <a:pt x="350" y="144"/>
                    </a:cubicBezTo>
                    <a:cubicBezTo>
                      <a:pt x="341" y="157"/>
                      <a:pt x="339" y="164"/>
                      <a:pt x="322" y="170"/>
                    </a:cubicBezTo>
                    <a:cubicBezTo>
                      <a:pt x="316" y="180"/>
                      <a:pt x="319" y="174"/>
                      <a:pt x="314" y="188"/>
                    </a:cubicBezTo>
                    <a:cubicBezTo>
                      <a:pt x="313" y="192"/>
                      <a:pt x="310" y="200"/>
                      <a:pt x="310" y="200"/>
                    </a:cubicBezTo>
                    <a:cubicBezTo>
                      <a:pt x="313" y="228"/>
                      <a:pt x="309" y="220"/>
                      <a:pt x="328" y="226"/>
                    </a:cubicBezTo>
                    <a:cubicBezTo>
                      <a:pt x="324" y="254"/>
                      <a:pt x="313" y="243"/>
                      <a:pt x="288" y="246"/>
                    </a:cubicBezTo>
                    <a:cubicBezTo>
                      <a:pt x="276" y="250"/>
                      <a:pt x="255" y="247"/>
                      <a:pt x="242" y="248"/>
                    </a:cubicBezTo>
                    <a:cubicBezTo>
                      <a:pt x="240" y="261"/>
                      <a:pt x="240" y="264"/>
                      <a:pt x="240" y="2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7" name="Freeform 59"/>
              <p:cNvSpPr>
                <a:spLocks/>
              </p:cNvSpPr>
              <p:nvPr/>
            </p:nvSpPr>
            <p:spPr bwMode="auto">
              <a:xfrm>
                <a:off x="140" y="2704"/>
                <a:ext cx="498" cy="322"/>
              </a:xfrm>
              <a:custGeom>
                <a:avLst/>
                <a:gdLst>
                  <a:gd name="T0" fmla="*/ 216 w 498"/>
                  <a:gd name="T1" fmla="*/ 322 h 322"/>
                  <a:gd name="T2" fmla="*/ 0 w 498"/>
                  <a:gd name="T3" fmla="*/ 268 h 322"/>
                  <a:gd name="T4" fmla="*/ 424 w 498"/>
                  <a:gd name="T5" fmla="*/ 10 h 322"/>
                  <a:gd name="T6" fmla="*/ 444 w 498"/>
                  <a:gd name="T7" fmla="*/ 34 h 322"/>
                  <a:gd name="T8" fmla="*/ 480 w 498"/>
                  <a:gd name="T9" fmla="*/ 38 h 322"/>
                  <a:gd name="T10" fmla="*/ 476 w 498"/>
                  <a:gd name="T11" fmla="*/ 114 h 322"/>
                  <a:gd name="T12" fmla="*/ 452 w 498"/>
                  <a:gd name="T13" fmla="*/ 144 h 322"/>
                  <a:gd name="T14" fmla="*/ 450 w 498"/>
                  <a:gd name="T15" fmla="*/ 170 h 322"/>
                  <a:gd name="T16" fmla="*/ 396 w 498"/>
                  <a:gd name="T17" fmla="*/ 172 h 322"/>
                  <a:gd name="T18" fmla="*/ 388 w 498"/>
                  <a:gd name="T19" fmla="*/ 174 h 322"/>
                  <a:gd name="T20" fmla="*/ 356 w 498"/>
                  <a:gd name="T21" fmla="*/ 176 h 322"/>
                  <a:gd name="T22" fmla="*/ 330 w 498"/>
                  <a:gd name="T23" fmla="*/ 208 h 322"/>
                  <a:gd name="T24" fmla="*/ 312 w 498"/>
                  <a:gd name="T25" fmla="*/ 216 h 322"/>
                  <a:gd name="T26" fmla="*/ 296 w 498"/>
                  <a:gd name="T27" fmla="*/ 238 h 322"/>
                  <a:gd name="T28" fmla="*/ 258 w 498"/>
                  <a:gd name="T29" fmla="*/ 252 h 322"/>
                  <a:gd name="T30" fmla="*/ 234 w 498"/>
                  <a:gd name="T31" fmla="*/ 266 h 322"/>
                  <a:gd name="T32" fmla="*/ 216 w 498"/>
                  <a:gd name="T33" fmla="*/ 32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8" h="322">
                    <a:moveTo>
                      <a:pt x="216" y="322"/>
                    </a:moveTo>
                    <a:lnTo>
                      <a:pt x="0" y="268"/>
                    </a:lnTo>
                    <a:cubicBezTo>
                      <a:pt x="141" y="182"/>
                      <a:pt x="281" y="94"/>
                      <a:pt x="424" y="10"/>
                    </a:cubicBezTo>
                    <a:cubicBezTo>
                      <a:pt x="441" y="0"/>
                      <a:pt x="441" y="29"/>
                      <a:pt x="444" y="34"/>
                    </a:cubicBezTo>
                    <a:cubicBezTo>
                      <a:pt x="451" y="44"/>
                      <a:pt x="468" y="37"/>
                      <a:pt x="480" y="38"/>
                    </a:cubicBezTo>
                    <a:cubicBezTo>
                      <a:pt x="498" y="44"/>
                      <a:pt x="482" y="96"/>
                      <a:pt x="476" y="114"/>
                    </a:cubicBezTo>
                    <a:cubicBezTo>
                      <a:pt x="474" y="127"/>
                      <a:pt x="466" y="141"/>
                      <a:pt x="452" y="144"/>
                    </a:cubicBezTo>
                    <a:cubicBezTo>
                      <a:pt x="451" y="153"/>
                      <a:pt x="458" y="166"/>
                      <a:pt x="450" y="170"/>
                    </a:cubicBezTo>
                    <a:cubicBezTo>
                      <a:pt x="434" y="178"/>
                      <a:pt x="414" y="171"/>
                      <a:pt x="396" y="172"/>
                    </a:cubicBezTo>
                    <a:cubicBezTo>
                      <a:pt x="393" y="172"/>
                      <a:pt x="391" y="174"/>
                      <a:pt x="388" y="174"/>
                    </a:cubicBezTo>
                    <a:cubicBezTo>
                      <a:pt x="377" y="175"/>
                      <a:pt x="367" y="175"/>
                      <a:pt x="356" y="176"/>
                    </a:cubicBezTo>
                    <a:cubicBezTo>
                      <a:pt x="351" y="191"/>
                      <a:pt x="344" y="199"/>
                      <a:pt x="330" y="208"/>
                    </a:cubicBezTo>
                    <a:cubicBezTo>
                      <a:pt x="325" y="212"/>
                      <a:pt x="312" y="216"/>
                      <a:pt x="312" y="216"/>
                    </a:cubicBezTo>
                    <a:cubicBezTo>
                      <a:pt x="306" y="225"/>
                      <a:pt x="305" y="232"/>
                      <a:pt x="296" y="238"/>
                    </a:cubicBezTo>
                    <a:cubicBezTo>
                      <a:pt x="287" y="251"/>
                      <a:pt x="273" y="251"/>
                      <a:pt x="258" y="252"/>
                    </a:cubicBezTo>
                    <a:cubicBezTo>
                      <a:pt x="250" y="258"/>
                      <a:pt x="242" y="261"/>
                      <a:pt x="234" y="266"/>
                    </a:cubicBezTo>
                    <a:cubicBezTo>
                      <a:pt x="225" y="292"/>
                      <a:pt x="218" y="293"/>
                      <a:pt x="216" y="32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8" name="Freeform 60"/>
              <p:cNvSpPr>
                <a:spLocks/>
              </p:cNvSpPr>
              <p:nvPr/>
            </p:nvSpPr>
            <p:spPr bwMode="auto">
              <a:xfrm>
                <a:off x="570" y="2670"/>
                <a:ext cx="385" cy="192"/>
              </a:xfrm>
              <a:custGeom>
                <a:avLst/>
                <a:gdLst>
                  <a:gd name="T0" fmla="*/ 0 w 385"/>
                  <a:gd name="T1" fmla="*/ 40 h 192"/>
                  <a:gd name="T2" fmla="*/ 68 w 385"/>
                  <a:gd name="T3" fmla="*/ 0 h 192"/>
                  <a:gd name="T4" fmla="*/ 292 w 385"/>
                  <a:gd name="T5" fmla="*/ 62 h 192"/>
                  <a:gd name="T6" fmla="*/ 260 w 385"/>
                  <a:gd name="T7" fmla="*/ 130 h 192"/>
                  <a:gd name="T8" fmla="*/ 254 w 385"/>
                  <a:gd name="T9" fmla="*/ 148 h 192"/>
                  <a:gd name="T10" fmla="*/ 242 w 385"/>
                  <a:gd name="T11" fmla="*/ 156 h 192"/>
                  <a:gd name="T12" fmla="*/ 224 w 385"/>
                  <a:gd name="T13" fmla="*/ 166 h 192"/>
                  <a:gd name="T14" fmla="*/ 198 w 385"/>
                  <a:gd name="T15" fmla="*/ 184 h 192"/>
                  <a:gd name="T16" fmla="*/ 126 w 385"/>
                  <a:gd name="T17" fmla="*/ 182 h 192"/>
                  <a:gd name="T18" fmla="*/ 44 w 385"/>
                  <a:gd name="T19" fmla="*/ 156 h 192"/>
                  <a:gd name="T20" fmla="*/ 54 w 385"/>
                  <a:gd name="T21" fmla="*/ 114 h 192"/>
                  <a:gd name="T22" fmla="*/ 22 w 385"/>
                  <a:gd name="T23" fmla="*/ 76 h 192"/>
                  <a:gd name="T24" fmla="*/ 0 w 385"/>
                  <a:gd name="T25" fmla="*/ 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5" h="192">
                    <a:moveTo>
                      <a:pt x="0" y="40"/>
                    </a:moveTo>
                    <a:lnTo>
                      <a:pt x="68" y="0"/>
                    </a:lnTo>
                    <a:cubicBezTo>
                      <a:pt x="143" y="21"/>
                      <a:pt x="225" y="24"/>
                      <a:pt x="292" y="62"/>
                    </a:cubicBezTo>
                    <a:cubicBezTo>
                      <a:pt x="385" y="115"/>
                      <a:pt x="271" y="128"/>
                      <a:pt x="260" y="130"/>
                    </a:cubicBezTo>
                    <a:cubicBezTo>
                      <a:pt x="258" y="136"/>
                      <a:pt x="256" y="142"/>
                      <a:pt x="254" y="148"/>
                    </a:cubicBezTo>
                    <a:cubicBezTo>
                      <a:pt x="252" y="153"/>
                      <a:pt x="242" y="156"/>
                      <a:pt x="242" y="156"/>
                    </a:cubicBezTo>
                    <a:cubicBezTo>
                      <a:pt x="237" y="164"/>
                      <a:pt x="233" y="164"/>
                      <a:pt x="224" y="166"/>
                    </a:cubicBezTo>
                    <a:cubicBezTo>
                      <a:pt x="212" y="183"/>
                      <a:pt x="227" y="181"/>
                      <a:pt x="198" y="184"/>
                    </a:cubicBezTo>
                    <a:cubicBezTo>
                      <a:pt x="175" y="192"/>
                      <a:pt x="149" y="190"/>
                      <a:pt x="126" y="182"/>
                    </a:cubicBezTo>
                    <a:cubicBezTo>
                      <a:pt x="112" y="160"/>
                      <a:pt x="67" y="158"/>
                      <a:pt x="44" y="156"/>
                    </a:cubicBezTo>
                    <a:cubicBezTo>
                      <a:pt x="46" y="140"/>
                      <a:pt x="49" y="129"/>
                      <a:pt x="54" y="114"/>
                    </a:cubicBezTo>
                    <a:cubicBezTo>
                      <a:pt x="51" y="73"/>
                      <a:pt x="55" y="80"/>
                      <a:pt x="22" y="76"/>
                    </a:cubicBezTo>
                    <a:cubicBezTo>
                      <a:pt x="13" y="70"/>
                      <a:pt x="8" y="50"/>
                      <a:pt x="0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9" name="Freeform 61"/>
              <p:cNvSpPr>
                <a:spLocks/>
              </p:cNvSpPr>
              <p:nvPr/>
            </p:nvSpPr>
            <p:spPr bwMode="auto">
              <a:xfrm>
                <a:off x="780" y="2730"/>
                <a:ext cx="544" cy="255"/>
              </a:xfrm>
              <a:custGeom>
                <a:avLst/>
                <a:gdLst>
                  <a:gd name="T0" fmla="*/ 316 w 544"/>
                  <a:gd name="T1" fmla="*/ 254 h 255"/>
                  <a:gd name="T2" fmla="*/ 544 w 544"/>
                  <a:gd name="T3" fmla="*/ 124 h 255"/>
                  <a:gd name="T4" fmla="*/ 86 w 544"/>
                  <a:gd name="T5" fmla="*/ 0 h 255"/>
                  <a:gd name="T6" fmla="*/ 106 w 544"/>
                  <a:gd name="T7" fmla="*/ 16 h 255"/>
                  <a:gd name="T8" fmla="*/ 116 w 544"/>
                  <a:gd name="T9" fmla="*/ 30 h 255"/>
                  <a:gd name="T10" fmla="*/ 116 w 544"/>
                  <a:gd name="T11" fmla="*/ 42 h 255"/>
                  <a:gd name="T12" fmla="*/ 92 w 544"/>
                  <a:gd name="T13" fmla="*/ 58 h 255"/>
                  <a:gd name="T14" fmla="*/ 70 w 544"/>
                  <a:gd name="T15" fmla="*/ 58 h 255"/>
                  <a:gd name="T16" fmla="*/ 48 w 544"/>
                  <a:gd name="T17" fmla="*/ 64 h 255"/>
                  <a:gd name="T18" fmla="*/ 32 w 544"/>
                  <a:gd name="T19" fmla="*/ 98 h 255"/>
                  <a:gd name="T20" fmla="*/ 6 w 544"/>
                  <a:gd name="T21" fmla="*/ 110 h 255"/>
                  <a:gd name="T22" fmla="*/ 0 w 544"/>
                  <a:gd name="T23" fmla="*/ 114 h 255"/>
                  <a:gd name="T24" fmla="*/ 8 w 544"/>
                  <a:gd name="T25" fmla="*/ 138 h 255"/>
                  <a:gd name="T26" fmla="*/ 30 w 544"/>
                  <a:gd name="T27" fmla="*/ 194 h 255"/>
                  <a:gd name="T28" fmla="*/ 82 w 544"/>
                  <a:gd name="T29" fmla="*/ 192 h 255"/>
                  <a:gd name="T30" fmla="*/ 94 w 544"/>
                  <a:gd name="T31" fmla="*/ 188 h 255"/>
                  <a:gd name="T32" fmla="*/ 112 w 544"/>
                  <a:gd name="T33" fmla="*/ 212 h 255"/>
                  <a:gd name="T34" fmla="*/ 136 w 544"/>
                  <a:gd name="T35" fmla="*/ 216 h 255"/>
                  <a:gd name="T36" fmla="*/ 158 w 544"/>
                  <a:gd name="T37" fmla="*/ 222 h 255"/>
                  <a:gd name="T38" fmla="*/ 222 w 544"/>
                  <a:gd name="T39" fmla="*/ 226 h 255"/>
                  <a:gd name="T40" fmla="*/ 256 w 544"/>
                  <a:gd name="T41" fmla="*/ 212 h 255"/>
                  <a:gd name="T42" fmla="*/ 268 w 544"/>
                  <a:gd name="T43" fmla="*/ 228 h 255"/>
                  <a:gd name="T44" fmla="*/ 304 w 544"/>
                  <a:gd name="T45" fmla="*/ 252 h 255"/>
                  <a:gd name="T46" fmla="*/ 316 w 544"/>
                  <a:gd name="T47" fmla="*/ 25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4" h="255">
                    <a:moveTo>
                      <a:pt x="316" y="254"/>
                    </a:moveTo>
                    <a:lnTo>
                      <a:pt x="544" y="124"/>
                    </a:lnTo>
                    <a:lnTo>
                      <a:pt x="86" y="0"/>
                    </a:lnTo>
                    <a:lnTo>
                      <a:pt x="106" y="16"/>
                    </a:lnTo>
                    <a:lnTo>
                      <a:pt x="116" y="30"/>
                    </a:lnTo>
                    <a:lnTo>
                      <a:pt x="116" y="42"/>
                    </a:lnTo>
                    <a:lnTo>
                      <a:pt x="92" y="58"/>
                    </a:lnTo>
                    <a:lnTo>
                      <a:pt x="70" y="58"/>
                    </a:lnTo>
                    <a:lnTo>
                      <a:pt x="48" y="64"/>
                    </a:lnTo>
                    <a:cubicBezTo>
                      <a:pt x="47" y="67"/>
                      <a:pt x="38" y="96"/>
                      <a:pt x="32" y="98"/>
                    </a:cubicBezTo>
                    <a:cubicBezTo>
                      <a:pt x="21" y="101"/>
                      <a:pt x="16" y="103"/>
                      <a:pt x="6" y="110"/>
                    </a:cubicBezTo>
                    <a:cubicBezTo>
                      <a:pt x="4" y="111"/>
                      <a:pt x="0" y="114"/>
                      <a:pt x="0" y="114"/>
                    </a:cubicBezTo>
                    <a:cubicBezTo>
                      <a:pt x="2" y="124"/>
                      <a:pt x="2" y="130"/>
                      <a:pt x="8" y="138"/>
                    </a:cubicBezTo>
                    <a:cubicBezTo>
                      <a:pt x="10" y="181"/>
                      <a:pt x="5" y="177"/>
                      <a:pt x="30" y="194"/>
                    </a:cubicBezTo>
                    <a:cubicBezTo>
                      <a:pt x="47" y="193"/>
                      <a:pt x="65" y="194"/>
                      <a:pt x="82" y="192"/>
                    </a:cubicBezTo>
                    <a:cubicBezTo>
                      <a:pt x="86" y="192"/>
                      <a:pt x="94" y="188"/>
                      <a:pt x="94" y="188"/>
                    </a:cubicBezTo>
                    <a:cubicBezTo>
                      <a:pt x="116" y="192"/>
                      <a:pt x="104" y="193"/>
                      <a:pt x="112" y="212"/>
                    </a:cubicBezTo>
                    <a:cubicBezTo>
                      <a:pt x="115" y="219"/>
                      <a:pt x="128" y="215"/>
                      <a:pt x="136" y="216"/>
                    </a:cubicBezTo>
                    <a:cubicBezTo>
                      <a:pt x="151" y="221"/>
                      <a:pt x="144" y="219"/>
                      <a:pt x="158" y="222"/>
                    </a:cubicBezTo>
                    <a:cubicBezTo>
                      <a:pt x="179" y="236"/>
                      <a:pt x="190" y="227"/>
                      <a:pt x="222" y="226"/>
                    </a:cubicBezTo>
                    <a:cubicBezTo>
                      <a:pt x="225" y="203"/>
                      <a:pt x="230" y="210"/>
                      <a:pt x="256" y="212"/>
                    </a:cubicBezTo>
                    <a:cubicBezTo>
                      <a:pt x="258" y="221"/>
                      <a:pt x="259" y="225"/>
                      <a:pt x="268" y="228"/>
                    </a:cubicBezTo>
                    <a:cubicBezTo>
                      <a:pt x="274" y="247"/>
                      <a:pt x="284" y="250"/>
                      <a:pt x="304" y="252"/>
                    </a:cubicBezTo>
                    <a:cubicBezTo>
                      <a:pt x="312" y="255"/>
                      <a:pt x="308" y="254"/>
                      <a:pt x="316" y="25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6494537" y="4070804"/>
              <a:ext cx="2056367" cy="913279"/>
              <a:chOff x="4333386" y="4041425"/>
              <a:chExt cx="1445883" cy="481612"/>
            </a:xfrm>
          </p:grpSpPr>
          <p:pic>
            <p:nvPicPr>
              <p:cNvPr id="113" name="Picture 2" descr="http://i01.i.aliimg.com/img/pb/354/524/383/383524354_44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0" t="16179" r="1425" b="5282"/>
              <a:stretch/>
            </p:blipFill>
            <p:spPr bwMode="auto">
              <a:xfrm>
                <a:off x="4651596" y="4105933"/>
                <a:ext cx="733207" cy="400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Freeform 165"/>
              <p:cNvSpPr>
                <a:spLocks/>
              </p:cNvSpPr>
              <p:nvPr/>
            </p:nvSpPr>
            <p:spPr bwMode="auto">
              <a:xfrm>
                <a:off x="4333386" y="4041425"/>
                <a:ext cx="1445883" cy="481612"/>
              </a:xfrm>
              <a:custGeom>
                <a:avLst/>
                <a:gdLst>
                  <a:gd name="T0" fmla="*/ 686 w 1188"/>
                  <a:gd name="T1" fmla="*/ 476 h 476"/>
                  <a:gd name="T2" fmla="*/ 0 w 1188"/>
                  <a:gd name="T3" fmla="*/ 300 h 476"/>
                  <a:gd name="T4" fmla="*/ 504 w 1188"/>
                  <a:gd name="T5" fmla="*/ 0 h 476"/>
                  <a:gd name="T6" fmla="*/ 1188 w 1188"/>
                  <a:gd name="T7" fmla="*/ 186 h 476"/>
                  <a:gd name="T8" fmla="*/ 686 w 1188"/>
                  <a:gd name="T9" fmla="*/ 476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8" h="476">
                    <a:moveTo>
                      <a:pt x="686" y="476"/>
                    </a:moveTo>
                    <a:lnTo>
                      <a:pt x="0" y="300"/>
                    </a:lnTo>
                    <a:lnTo>
                      <a:pt x="504" y="0"/>
                    </a:lnTo>
                    <a:lnTo>
                      <a:pt x="1188" y="186"/>
                    </a:lnTo>
                    <a:lnTo>
                      <a:pt x="686" y="47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6499706" y="3712067"/>
              <a:ext cx="2045998" cy="910711"/>
              <a:chOff x="4331615" y="3570446"/>
              <a:chExt cx="1438592" cy="48025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Freeform 153"/>
              <p:cNvSpPr>
                <a:spLocks/>
              </p:cNvSpPr>
              <p:nvPr/>
            </p:nvSpPr>
            <p:spPr bwMode="auto">
              <a:xfrm>
                <a:off x="4331615" y="3570446"/>
                <a:ext cx="1438592" cy="480258"/>
              </a:xfrm>
              <a:custGeom>
                <a:avLst/>
                <a:gdLst>
                  <a:gd name="T0" fmla="*/ 684 w 1182"/>
                  <a:gd name="T1" fmla="*/ 476 h 476"/>
                  <a:gd name="T2" fmla="*/ 0 w 1182"/>
                  <a:gd name="T3" fmla="*/ 300 h 476"/>
                  <a:gd name="T4" fmla="*/ 502 w 1182"/>
                  <a:gd name="T5" fmla="*/ 0 h 476"/>
                  <a:gd name="T6" fmla="*/ 1182 w 1182"/>
                  <a:gd name="T7" fmla="*/ 186 h 476"/>
                  <a:gd name="T8" fmla="*/ 684 w 1182"/>
                  <a:gd name="T9" fmla="*/ 476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2" h="476">
                    <a:moveTo>
                      <a:pt x="684" y="476"/>
                    </a:moveTo>
                    <a:lnTo>
                      <a:pt x="0" y="300"/>
                    </a:lnTo>
                    <a:lnTo>
                      <a:pt x="502" y="0"/>
                    </a:lnTo>
                    <a:lnTo>
                      <a:pt x="1182" y="186"/>
                    </a:lnTo>
                    <a:lnTo>
                      <a:pt x="684" y="476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8" name="Freeform 154"/>
              <p:cNvSpPr>
                <a:spLocks/>
              </p:cNvSpPr>
              <p:nvPr/>
            </p:nvSpPr>
            <p:spPr bwMode="auto">
              <a:xfrm>
                <a:off x="5006184" y="3583713"/>
                <a:ext cx="372479" cy="199002"/>
              </a:xfrm>
              <a:custGeom>
                <a:avLst/>
                <a:gdLst>
                  <a:gd name="T0" fmla="*/ 0 w 254"/>
                  <a:gd name="T1" fmla="*/ 0 h 150"/>
                  <a:gd name="T2" fmla="*/ 254 w 254"/>
                  <a:gd name="T3" fmla="*/ 62 h 150"/>
                  <a:gd name="T4" fmla="*/ 64 w 254"/>
                  <a:gd name="T5" fmla="*/ 150 h 150"/>
                  <a:gd name="T6" fmla="*/ 0 w 254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4" h="150">
                    <a:moveTo>
                      <a:pt x="0" y="0"/>
                    </a:moveTo>
                    <a:lnTo>
                      <a:pt x="254" y="62"/>
                    </a:lnTo>
                    <a:lnTo>
                      <a:pt x="64" y="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9" name="Freeform 155"/>
              <p:cNvSpPr>
                <a:spLocks/>
              </p:cNvSpPr>
              <p:nvPr/>
            </p:nvSpPr>
            <p:spPr bwMode="auto">
              <a:xfrm>
                <a:off x="4366810" y="3599633"/>
                <a:ext cx="656972" cy="352897"/>
              </a:xfrm>
              <a:custGeom>
                <a:avLst/>
                <a:gdLst>
                  <a:gd name="T0" fmla="*/ 360 w 448"/>
                  <a:gd name="T1" fmla="*/ 0 h 266"/>
                  <a:gd name="T2" fmla="*/ 0 w 448"/>
                  <a:gd name="T3" fmla="*/ 198 h 266"/>
                  <a:gd name="T4" fmla="*/ 84 w 448"/>
                  <a:gd name="T5" fmla="*/ 222 h 266"/>
                  <a:gd name="T6" fmla="*/ 356 w 448"/>
                  <a:gd name="T7" fmla="*/ 266 h 266"/>
                  <a:gd name="T8" fmla="*/ 448 w 448"/>
                  <a:gd name="T9" fmla="*/ 266 h 266"/>
                  <a:gd name="T10" fmla="*/ 412 w 448"/>
                  <a:gd name="T11" fmla="*/ 200 h 266"/>
                  <a:gd name="T12" fmla="*/ 398 w 448"/>
                  <a:gd name="T13" fmla="*/ 132 h 266"/>
                  <a:gd name="T14" fmla="*/ 386 w 448"/>
                  <a:gd name="T15" fmla="*/ 82 h 266"/>
                  <a:gd name="T16" fmla="*/ 370 w 448"/>
                  <a:gd name="T17" fmla="*/ 68 h 266"/>
                  <a:gd name="T18" fmla="*/ 362 w 448"/>
                  <a:gd name="T19" fmla="*/ 54 h 266"/>
                  <a:gd name="T20" fmla="*/ 360 w 448"/>
                  <a:gd name="T21" fmla="*/ 18 h 266"/>
                  <a:gd name="T22" fmla="*/ 360 w 448"/>
                  <a:gd name="T23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8" h="266">
                    <a:moveTo>
                      <a:pt x="360" y="0"/>
                    </a:moveTo>
                    <a:lnTo>
                      <a:pt x="0" y="198"/>
                    </a:lnTo>
                    <a:lnTo>
                      <a:pt x="84" y="222"/>
                    </a:lnTo>
                    <a:lnTo>
                      <a:pt x="356" y="266"/>
                    </a:lnTo>
                    <a:lnTo>
                      <a:pt x="448" y="266"/>
                    </a:lnTo>
                    <a:lnTo>
                      <a:pt x="412" y="200"/>
                    </a:lnTo>
                    <a:lnTo>
                      <a:pt x="398" y="132"/>
                    </a:lnTo>
                    <a:lnTo>
                      <a:pt x="386" y="82"/>
                    </a:lnTo>
                    <a:lnTo>
                      <a:pt x="370" y="68"/>
                    </a:lnTo>
                    <a:lnTo>
                      <a:pt x="362" y="54"/>
                    </a:lnTo>
                    <a:lnTo>
                      <a:pt x="360" y="18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0" name="Freeform 156"/>
              <p:cNvSpPr>
                <a:spLocks/>
              </p:cNvSpPr>
              <p:nvPr/>
            </p:nvSpPr>
            <p:spPr bwMode="auto">
              <a:xfrm>
                <a:off x="5100037" y="3671274"/>
                <a:ext cx="651106" cy="342283"/>
              </a:xfrm>
              <a:custGeom>
                <a:avLst/>
                <a:gdLst>
                  <a:gd name="T0" fmla="*/ 0 w 444"/>
                  <a:gd name="T1" fmla="*/ 78 h 258"/>
                  <a:gd name="T2" fmla="*/ 60 w 444"/>
                  <a:gd name="T3" fmla="*/ 258 h 258"/>
                  <a:gd name="T4" fmla="*/ 444 w 444"/>
                  <a:gd name="T5" fmla="*/ 66 h 258"/>
                  <a:gd name="T6" fmla="*/ 174 w 444"/>
                  <a:gd name="T7" fmla="*/ 0 h 258"/>
                  <a:gd name="T8" fmla="*/ 0 w 444"/>
                  <a:gd name="T9" fmla="*/ 7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4" h="258">
                    <a:moveTo>
                      <a:pt x="0" y="78"/>
                    </a:moveTo>
                    <a:lnTo>
                      <a:pt x="60" y="258"/>
                    </a:lnTo>
                    <a:lnTo>
                      <a:pt x="444" y="66"/>
                    </a:lnTo>
                    <a:lnTo>
                      <a:pt x="174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11" name="WordArt 157"/>
              <p:cNvSpPr>
                <a:spLocks noChangeArrowheads="1" noChangeShapeType="1" noTextEdit="1"/>
              </p:cNvSpPr>
              <p:nvPr/>
            </p:nvSpPr>
            <p:spPr bwMode="auto">
              <a:xfrm>
                <a:off x="5159669" y="3671079"/>
                <a:ext cx="258096" cy="9021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eaLnBrk="1" hangingPunct="1"/>
                <a:r>
                  <a:rPr lang="en-AU" sz="1100" b="1" kern="10" dirty="0"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  <a:cs typeface="Arial"/>
                  </a:rPr>
                  <a:t>1970s</a:t>
                </a:r>
              </a:p>
            </p:txBody>
          </p:sp>
          <p:sp>
            <p:nvSpPr>
              <p:cNvPr id="112" name="WordArt 158"/>
              <p:cNvSpPr>
                <a:spLocks noChangeArrowheads="1" noChangeShapeType="1" noTextEdit="1"/>
              </p:cNvSpPr>
              <p:nvPr/>
            </p:nvSpPr>
            <p:spPr bwMode="auto">
              <a:xfrm>
                <a:off x="5222878" y="3815095"/>
                <a:ext cx="266895" cy="9817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eaLnBrk="1" hangingPunct="1"/>
                <a:r>
                  <a:rPr lang="en-AU" sz="1100" b="1" kern="10" dirty="0"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  <a:cs typeface="Arial"/>
                  </a:rPr>
                  <a:t>1990s</a:t>
                </a:r>
              </a:p>
            </p:txBody>
          </p:sp>
        </p:grpSp>
        <p:grpSp>
          <p:nvGrpSpPr>
            <p:cNvPr id="12" name="Group 160"/>
            <p:cNvGrpSpPr>
              <a:grpSpLocks noChangeAspect="1"/>
            </p:cNvGrpSpPr>
            <p:nvPr/>
          </p:nvGrpSpPr>
          <p:grpSpPr bwMode="auto">
            <a:xfrm>
              <a:off x="6499706" y="3353330"/>
              <a:ext cx="2045998" cy="910711"/>
              <a:chOff x="3957" y="1652"/>
              <a:chExt cx="981" cy="36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Freeform 50"/>
              <p:cNvSpPr>
                <a:spLocks/>
              </p:cNvSpPr>
              <p:nvPr/>
            </p:nvSpPr>
            <p:spPr bwMode="auto">
              <a:xfrm>
                <a:off x="3957" y="1652"/>
                <a:ext cx="981" cy="362"/>
              </a:xfrm>
              <a:custGeom>
                <a:avLst/>
                <a:gdLst>
                  <a:gd name="T0" fmla="*/ 684 w 1182"/>
                  <a:gd name="T1" fmla="*/ 476 h 476"/>
                  <a:gd name="T2" fmla="*/ 0 w 1182"/>
                  <a:gd name="T3" fmla="*/ 300 h 476"/>
                  <a:gd name="T4" fmla="*/ 502 w 1182"/>
                  <a:gd name="T5" fmla="*/ 0 h 476"/>
                  <a:gd name="T6" fmla="*/ 1182 w 1182"/>
                  <a:gd name="T7" fmla="*/ 186 h 476"/>
                  <a:gd name="T8" fmla="*/ 684 w 1182"/>
                  <a:gd name="T9" fmla="*/ 476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2" h="476">
                    <a:moveTo>
                      <a:pt x="684" y="476"/>
                    </a:moveTo>
                    <a:lnTo>
                      <a:pt x="0" y="300"/>
                    </a:lnTo>
                    <a:lnTo>
                      <a:pt x="502" y="0"/>
                    </a:lnTo>
                    <a:lnTo>
                      <a:pt x="1182" y="186"/>
                    </a:lnTo>
                    <a:lnTo>
                      <a:pt x="684" y="476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3" name="Freeform 51"/>
              <p:cNvSpPr>
                <a:spLocks/>
              </p:cNvSpPr>
              <p:nvPr/>
            </p:nvSpPr>
            <p:spPr bwMode="auto">
              <a:xfrm>
                <a:off x="4417" y="1668"/>
                <a:ext cx="254" cy="150"/>
              </a:xfrm>
              <a:custGeom>
                <a:avLst/>
                <a:gdLst>
                  <a:gd name="T0" fmla="*/ 0 w 254"/>
                  <a:gd name="T1" fmla="*/ 0 h 150"/>
                  <a:gd name="T2" fmla="*/ 254 w 254"/>
                  <a:gd name="T3" fmla="*/ 62 h 150"/>
                  <a:gd name="T4" fmla="*/ 64 w 254"/>
                  <a:gd name="T5" fmla="*/ 150 h 150"/>
                  <a:gd name="T6" fmla="*/ 0 w 254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4" h="150">
                    <a:moveTo>
                      <a:pt x="0" y="0"/>
                    </a:moveTo>
                    <a:lnTo>
                      <a:pt x="254" y="62"/>
                    </a:lnTo>
                    <a:lnTo>
                      <a:pt x="64" y="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4" name="Freeform 52"/>
              <p:cNvSpPr>
                <a:spLocks/>
              </p:cNvSpPr>
              <p:nvPr/>
            </p:nvSpPr>
            <p:spPr bwMode="auto">
              <a:xfrm>
                <a:off x="4481" y="1730"/>
                <a:ext cx="356" cy="200"/>
              </a:xfrm>
              <a:custGeom>
                <a:avLst/>
                <a:gdLst>
                  <a:gd name="T0" fmla="*/ 190 w 356"/>
                  <a:gd name="T1" fmla="*/ 0 h 200"/>
                  <a:gd name="T2" fmla="*/ 356 w 356"/>
                  <a:gd name="T3" fmla="*/ 42 h 200"/>
                  <a:gd name="T4" fmla="*/ 112 w 356"/>
                  <a:gd name="T5" fmla="*/ 150 h 200"/>
                  <a:gd name="T6" fmla="*/ 128 w 356"/>
                  <a:gd name="T7" fmla="*/ 164 h 200"/>
                  <a:gd name="T8" fmla="*/ 54 w 356"/>
                  <a:gd name="T9" fmla="*/ 200 h 200"/>
                  <a:gd name="T10" fmla="*/ 32 w 356"/>
                  <a:gd name="T11" fmla="*/ 166 h 200"/>
                  <a:gd name="T12" fmla="*/ 14 w 356"/>
                  <a:gd name="T13" fmla="*/ 134 h 200"/>
                  <a:gd name="T14" fmla="*/ 0 w 356"/>
                  <a:gd name="T15" fmla="*/ 102 h 200"/>
                  <a:gd name="T16" fmla="*/ 0 w 356"/>
                  <a:gd name="T17" fmla="*/ 86 h 200"/>
                  <a:gd name="T18" fmla="*/ 190 w 356"/>
                  <a:gd name="T1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6" h="200">
                    <a:moveTo>
                      <a:pt x="190" y="0"/>
                    </a:moveTo>
                    <a:lnTo>
                      <a:pt x="356" y="42"/>
                    </a:lnTo>
                    <a:lnTo>
                      <a:pt x="112" y="150"/>
                    </a:lnTo>
                    <a:lnTo>
                      <a:pt x="128" y="164"/>
                    </a:lnTo>
                    <a:lnTo>
                      <a:pt x="54" y="200"/>
                    </a:lnTo>
                    <a:lnTo>
                      <a:pt x="32" y="166"/>
                    </a:lnTo>
                    <a:lnTo>
                      <a:pt x="14" y="134"/>
                    </a:lnTo>
                    <a:lnTo>
                      <a:pt x="0" y="102"/>
                    </a:lnTo>
                    <a:lnTo>
                      <a:pt x="0" y="86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5" name="Freeform 53"/>
              <p:cNvSpPr>
                <a:spLocks/>
              </p:cNvSpPr>
              <p:nvPr/>
            </p:nvSpPr>
            <p:spPr bwMode="auto">
              <a:xfrm>
                <a:off x="4537" y="1770"/>
                <a:ext cx="390" cy="220"/>
              </a:xfrm>
              <a:custGeom>
                <a:avLst/>
                <a:gdLst>
                  <a:gd name="T0" fmla="*/ 296 w 390"/>
                  <a:gd name="T1" fmla="*/ 0 h 220"/>
                  <a:gd name="T2" fmla="*/ 310 w 390"/>
                  <a:gd name="T3" fmla="*/ 6 h 220"/>
                  <a:gd name="T4" fmla="*/ 390 w 390"/>
                  <a:gd name="T5" fmla="*/ 24 h 220"/>
                  <a:gd name="T6" fmla="*/ 26 w 390"/>
                  <a:gd name="T7" fmla="*/ 220 h 220"/>
                  <a:gd name="T8" fmla="*/ 0 w 390"/>
                  <a:gd name="T9" fmla="*/ 162 h 220"/>
                  <a:gd name="T10" fmla="*/ 72 w 390"/>
                  <a:gd name="T11" fmla="*/ 124 h 220"/>
                  <a:gd name="T12" fmla="*/ 60 w 390"/>
                  <a:gd name="T13" fmla="*/ 110 h 220"/>
                  <a:gd name="T14" fmla="*/ 296 w 390"/>
                  <a:gd name="T15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220">
                    <a:moveTo>
                      <a:pt x="296" y="0"/>
                    </a:moveTo>
                    <a:cubicBezTo>
                      <a:pt x="300" y="3"/>
                      <a:pt x="310" y="6"/>
                      <a:pt x="310" y="6"/>
                    </a:cubicBezTo>
                    <a:lnTo>
                      <a:pt x="390" y="24"/>
                    </a:lnTo>
                    <a:lnTo>
                      <a:pt x="26" y="220"/>
                    </a:lnTo>
                    <a:lnTo>
                      <a:pt x="0" y="162"/>
                    </a:lnTo>
                    <a:lnTo>
                      <a:pt x="72" y="124"/>
                    </a:lnTo>
                    <a:lnTo>
                      <a:pt x="60" y="110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99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106" name="Freeform 54"/>
              <p:cNvSpPr>
                <a:spLocks/>
              </p:cNvSpPr>
              <p:nvPr/>
            </p:nvSpPr>
            <p:spPr bwMode="auto">
              <a:xfrm>
                <a:off x="3981" y="1674"/>
                <a:ext cx="448" cy="266"/>
              </a:xfrm>
              <a:custGeom>
                <a:avLst/>
                <a:gdLst>
                  <a:gd name="T0" fmla="*/ 360 w 448"/>
                  <a:gd name="T1" fmla="*/ 0 h 266"/>
                  <a:gd name="T2" fmla="*/ 0 w 448"/>
                  <a:gd name="T3" fmla="*/ 198 h 266"/>
                  <a:gd name="T4" fmla="*/ 84 w 448"/>
                  <a:gd name="T5" fmla="*/ 222 h 266"/>
                  <a:gd name="T6" fmla="*/ 356 w 448"/>
                  <a:gd name="T7" fmla="*/ 266 h 266"/>
                  <a:gd name="T8" fmla="*/ 448 w 448"/>
                  <a:gd name="T9" fmla="*/ 266 h 266"/>
                  <a:gd name="T10" fmla="*/ 412 w 448"/>
                  <a:gd name="T11" fmla="*/ 200 h 266"/>
                  <a:gd name="T12" fmla="*/ 398 w 448"/>
                  <a:gd name="T13" fmla="*/ 132 h 266"/>
                  <a:gd name="T14" fmla="*/ 386 w 448"/>
                  <a:gd name="T15" fmla="*/ 82 h 266"/>
                  <a:gd name="T16" fmla="*/ 370 w 448"/>
                  <a:gd name="T17" fmla="*/ 68 h 266"/>
                  <a:gd name="T18" fmla="*/ 362 w 448"/>
                  <a:gd name="T19" fmla="*/ 54 h 266"/>
                  <a:gd name="T20" fmla="*/ 360 w 448"/>
                  <a:gd name="T21" fmla="*/ 18 h 266"/>
                  <a:gd name="T22" fmla="*/ 360 w 448"/>
                  <a:gd name="T23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8" h="266">
                    <a:moveTo>
                      <a:pt x="360" y="0"/>
                    </a:moveTo>
                    <a:lnTo>
                      <a:pt x="0" y="198"/>
                    </a:lnTo>
                    <a:lnTo>
                      <a:pt x="84" y="222"/>
                    </a:lnTo>
                    <a:lnTo>
                      <a:pt x="356" y="266"/>
                    </a:lnTo>
                    <a:lnTo>
                      <a:pt x="448" y="266"/>
                    </a:lnTo>
                    <a:lnTo>
                      <a:pt x="412" y="200"/>
                    </a:lnTo>
                    <a:lnTo>
                      <a:pt x="398" y="132"/>
                    </a:lnTo>
                    <a:lnTo>
                      <a:pt x="386" y="82"/>
                    </a:lnTo>
                    <a:lnTo>
                      <a:pt x="370" y="68"/>
                    </a:lnTo>
                    <a:lnTo>
                      <a:pt x="362" y="54"/>
                    </a:lnTo>
                    <a:lnTo>
                      <a:pt x="360" y="18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6499706" y="2994593"/>
              <a:ext cx="2045998" cy="910711"/>
              <a:chOff x="4349946" y="2753962"/>
              <a:chExt cx="1438592" cy="480258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4349946" y="2753962"/>
                <a:ext cx="1438592" cy="480258"/>
                <a:chOff x="2647903" y="950500"/>
                <a:chExt cx="1438592" cy="48025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8" name="Freeform 96"/>
                <p:cNvSpPr>
                  <a:spLocks/>
                </p:cNvSpPr>
                <p:nvPr/>
              </p:nvSpPr>
              <p:spPr bwMode="auto">
                <a:xfrm>
                  <a:off x="2647903" y="950500"/>
                  <a:ext cx="1438592" cy="480258"/>
                </a:xfrm>
                <a:custGeom>
                  <a:avLst/>
                  <a:gdLst>
                    <a:gd name="T0" fmla="*/ 684 w 1182"/>
                    <a:gd name="T1" fmla="*/ 476 h 476"/>
                    <a:gd name="T2" fmla="*/ 0 w 1182"/>
                    <a:gd name="T3" fmla="*/ 300 h 476"/>
                    <a:gd name="T4" fmla="*/ 502 w 1182"/>
                    <a:gd name="T5" fmla="*/ 0 h 476"/>
                    <a:gd name="T6" fmla="*/ 1182 w 1182"/>
                    <a:gd name="T7" fmla="*/ 186 h 476"/>
                    <a:gd name="T8" fmla="*/ 684 w 1182"/>
                    <a:gd name="T9" fmla="*/ 476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2" h="476">
                      <a:moveTo>
                        <a:pt x="684" y="476"/>
                      </a:moveTo>
                      <a:lnTo>
                        <a:pt x="0" y="300"/>
                      </a:lnTo>
                      <a:lnTo>
                        <a:pt x="502" y="0"/>
                      </a:lnTo>
                      <a:lnTo>
                        <a:pt x="1182" y="186"/>
                      </a:lnTo>
                      <a:lnTo>
                        <a:pt x="684" y="47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9" name="Freeform 97"/>
                <p:cNvSpPr>
                  <a:spLocks/>
                </p:cNvSpPr>
                <p:nvPr/>
              </p:nvSpPr>
              <p:spPr bwMode="auto">
                <a:xfrm>
                  <a:off x="3319194" y="969757"/>
                  <a:ext cx="362608" cy="199535"/>
                </a:xfrm>
                <a:custGeom>
                  <a:avLst/>
                  <a:gdLst>
                    <a:gd name="T0" fmla="*/ 0 w 254"/>
                    <a:gd name="T1" fmla="*/ 0 h 150"/>
                    <a:gd name="T2" fmla="*/ 254 w 254"/>
                    <a:gd name="T3" fmla="*/ 62 h 150"/>
                    <a:gd name="T4" fmla="*/ 64 w 254"/>
                    <a:gd name="T5" fmla="*/ 150 h 150"/>
                    <a:gd name="T6" fmla="*/ 0 w 254"/>
                    <a:gd name="T7" fmla="*/ 0 h 150"/>
                    <a:gd name="connsiteX0" fmla="*/ 0 w 10088"/>
                    <a:gd name="connsiteY0" fmla="*/ 0 h 10180"/>
                    <a:gd name="connsiteX1" fmla="*/ 10088 w 10088"/>
                    <a:gd name="connsiteY1" fmla="*/ 4313 h 10180"/>
                    <a:gd name="connsiteX2" fmla="*/ 2608 w 10088"/>
                    <a:gd name="connsiteY2" fmla="*/ 10180 h 10180"/>
                    <a:gd name="connsiteX3" fmla="*/ 0 w 10088"/>
                    <a:gd name="connsiteY3" fmla="*/ 0 h 10180"/>
                    <a:gd name="connsiteX0" fmla="*/ 0 w 9735"/>
                    <a:gd name="connsiteY0" fmla="*/ 0 h 10180"/>
                    <a:gd name="connsiteX1" fmla="*/ 9735 w 9735"/>
                    <a:gd name="connsiteY1" fmla="*/ 4672 h 10180"/>
                    <a:gd name="connsiteX2" fmla="*/ 2608 w 9735"/>
                    <a:gd name="connsiteY2" fmla="*/ 10180 h 10180"/>
                    <a:gd name="connsiteX3" fmla="*/ 0 w 9735"/>
                    <a:gd name="connsiteY3" fmla="*/ 0 h 10180"/>
                    <a:gd name="connsiteX0" fmla="*/ 0 w 10000"/>
                    <a:gd name="connsiteY0" fmla="*/ 0 h 10706"/>
                    <a:gd name="connsiteX1" fmla="*/ 10000 w 10000"/>
                    <a:gd name="connsiteY1" fmla="*/ 4589 h 10706"/>
                    <a:gd name="connsiteX2" fmla="*/ 2679 w 10000"/>
                    <a:gd name="connsiteY2" fmla="*/ 10706 h 10706"/>
                    <a:gd name="connsiteX3" fmla="*/ 0 w 10000"/>
                    <a:gd name="connsiteY3" fmla="*/ 0 h 1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0" h="10706">
                      <a:moveTo>
                        <a:pt x="0" y="0"/>
                      </a:moveTo>
                      <a:lnTo>
                        <a:pt x="10000" y="4589"/>
                      </a:lnTo>
                      <a:lnTo>
                        <a:pt x="2679" y="107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100" name="Freeform 98"/>
                <p:cNvSpPr>
                  <a:spLocks/>
                </p:cNvSpPr>
                <p:nvPr/>
              </p:nvSpPr>
              <p:spPr bwMode="auto">
                <a:xfrm>
                  <a:off x="2683098" y="979687"/>
                  <a:ext cx="656972" cy="352896"/>
                </a:xfrm>
                <a:custGeom>
                  <a:avLst/>
                  <a:gdLst>
                    <a:gd name="T0" fmla="*/ 360 w 448"/>
                    <a:gd name="T1" fmla="*/ 0 h 266"/>
                    <a:gd name="T2" fmla="*/ 0 w 448"/>
                    <a:gd name="T3" fmla="*/ 198 h 266"/>
                    <a:gd name="T4" fmla="*/ 84 w 448"/>
                    <a:gd name="T5" fmla="*/ 222 h 266"/>
                    <a:gd name="T6" fmla="*/ 356 w 448"/>
                    <a:gd name="T7" fmla="*/ 266 h 266"/>
                    <a:gd name="T8" fmla="*/ 448 w 448"/>
                    <a:gd name="T9" fmla="*/ 266 h 266"/>
                    <a:gd name="T10" fmla="*/ 412 w 448"/>
                    <a:gd name="T11" fmla="*/ 200 h 266"/>
                    <a:gd name="T12" fmla="*/ 398 w 448"/>
                    <a:gd name="T13" fmla="*/ 132 h 266"/>
                    <a:gd name="T14" fmla="*/ 386 w 448"/>
                    <a:gd name="T15" fmla="*/ 82 h 266"/>
                    <a:gd name="T16" fmla="*/ 370 w 448"/>
                    <a:gd name="T17" fmla="*/ 68 h 266"/>
                    <a:gd name="T18" fmla="*/ 362 w 448"/>
                    <a:gd name="T19" fmla="*/ 54 h 266"/>
                    <a:gd name="T20" fmla="*/ 360 w 448"/>
                    <a:gd name="T21" fmla="*/ 18 h 266"/>
                    <a:gd name="T22" fmla="*/ 360 w 448"/>
                    <a:gd name="T23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8" h="266">
                      <a:moveTo>
                        <a:pt x="360" y="0"/>
                      </a:moveTo>
                      <a:lnTo>
                        <a:pt x="0" y="198"/>
                      </a:lnTo>
                      <a:lnTo>
                        <a:pt x="84" y="222"/>
                      </a:lnTo>
                      <a:lnTo>
                        <a:pt x="356" y="266"/>
                      </a:lnTo>
                      <a:lnTo>
                        <a:pt x="448" y="266"/>
                      </a:lnTo>
                      <a:lnTo>
                        <a:pt x="412" y="200"/>
                      </a:lnTo>
                      <a:lnTo>
                        <a:pt x="398" y="132"/>
                      </a:lnTo>
                      <a:lnTo>
                        <a:pt x="386" y="82"/>
                      </a:lnTo>
                      <a:lnTo>
                        <a:pt x="370" y="68"/>
                      </a:lnTo>
                      <a:lnTo>
                        <a:pt x="362" y="54"/>
                      </a:lnTo>
                      <a:lnTo>
                        <a:pt x="360" y="18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101" name="Freeform 99"/>
                <p:cNvSpPr>
                  <a:spLocks/>
                </p:cNvSpPr>
                <p:nvPr/>
              </p:nvSpPr>
              <p:spPr bwMode="auto">
                <a:xfrm>
                  <a:off x="3416325" y="1051328"/>
                  <a:ext cx="651106" cy="342283"/>
                </a:xfrm>
                <a:custGeom>
                  <a:avLst/>
                  <a:gdLst>
                    <a:gd name="T0" fmla="*/ 0 w 444"/>
                    <a:gd name="T1" fmla="*/ 78 h 258"/>
                    <a:gd name="T2" fmla="*/ 60 w 444"/>
                    <a:gd name="T3" fmla="*/ 258 h 258"/>
                    <a:gd name="T4" fmla="*/ 444 w 444"/>
                    <a:gd name="T5" fmla="*/ 66 h 258"/>
                    <a:gd name="T6" fmla="*/ 174 w 444"/>
                    <a:gd name="T7" fmla="*/ 0 h 258"/>
                    <a:gd name="T8" fmla="*/ 0 w 444"/>
                    <a:gd name="T9" fmla="*/ 7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4" h="258">
                      <a:moveTo>
                        <a:pt x="0" y="78"/>
                      </a:moveTo>
                      <a:lnTo>
                        <a:pt x="60" y="258"/>
                      </a:lnTo>
                      <a:lnTo>
                        <a:pt x="444" y="66"/>
                      </a:lnTo>
                      <a:lnTo>
                        <a:pt x="17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5072112" y="2767229"/>
                <a:ext cx="598376" cy="429844"/>
                <a:chOff x="5072112" y="2767229"/>
                <a:chExt cx="598376" cy="429844"/>
              </a:xfrm>
            </p:grpSpPr>
            <p:sp>
              <p:nvSpPr>
                <p:cNvPr id="72" name="Freeform 19"/>
                <p:cNvSpPr>
                  <a:spLocks/>
                </p:cNvSpPr>
                <p:nvPr/>
              </p:nvSpPr>
              <p:spPr bwMode="auto">
                <a:xfrm>
                  <a:off x="5132299" y="2793762"/>
                  <a:ext cx="240499" cy="329017"/>
                </a:xfrm>
                <a:custGeom>
                  <a:avLst/>
                  <a:gdLst>
                    <a:gd name="T0" fmla="*/ 194 w 194"/>
                    <a:gd name="T1" fmla="*/ 324 h 324"/>
                    <a:gd name="T2" fmla="*/ 114 w 194"/>
                    <a:gd name="T3" fmla="*/ 256 h 324"/>
                    <a:gd name="T4" fmla="*/ 38 w 194"/>
                    <a:gd name="T5" fmla="*/ 144 h 324"/>
                    <a:gd name="T6" fmla="*/ 0 w 194"/>
                    <a:gd name="T7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4" h="324">
                      <a:moveTo>
                        <a:pt x="194" y="324"/>
                      </a:moveTo>
                      <a:lnTo>
                        <a:pt x="114" y="256"/>
                      </a:lnTo>
                      <a:lnTo>
                        <a:pt x="38" y="1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3" name="Line 20"/>
                <p:cNvSpPr>
                  <a:spLocks noChangeShapeType="1"/>
                </p:cNvSpPr>
                <p:nvPr/>
              </p:nvSpPr>
              <p:spPr bwMode="auto">
                <a:xfrm>
                  <a:off x="5353734" y="3021951"/>
                  <a:ext cx="95320" cy="6235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4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5344935" y="2970211"/>
                  <a:ext cx="38128" cy="35820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5390395" y="2991438"/>
                  <a:ext cx="126115" cy="5174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6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5355200" y="3067058"/>
                  <a:ext cx="67457" cy="35820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7" name="Line 24"/>
                <p:cNvSpPr>
                  <a:spLocks noChangeShapeType="1"/>
                </p:cNvSpPr>
                <p:nvPr/>
              </p:nvSpPr>
              <p:spPr bwMode="auto">
                <a:xfrm>
                  <a:off x="5490114" y="2966231"/>
                  <a:ext cx="87987" cy="5970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8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5516510" y="2923777"/>
                  <a:ext cx="153978" cy="5970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79" name="Freeform 26"/>
                <p:cNvSpPr>
                  <a:spLocks/>
                </p:cNvSpPr>
                <p:nvPr/>
              </p:nvSpPr>
              <p:spPr bwMode="auto">
                <a:xfrm>
                  <a:off x="5544373" y="2927757"/>
                  <a:ext cx="126115" cy="72967"/>
                </a:xfrm>
                <a:custGeom>
                  <a:avLst/>
                  <a:gdLst>
                    <a:gd name="T0" fmla="*/ 0 w 104"/>
                    <a:gd name="T1" fmla="*/ 72 h 72"/>
                    <a:gd name="T2" fmla="*/ 44 w 104"/>
                    <a:gd name="T3" fmla="*/ 46 h 72"/>
                    <a:gd name="T4" fmla="*/ 58 w 104"/>
                    <a:gd name="T5" fmla="*/ 56 h 72"/>
                    <a:gd name="T6" fmla="*/ 104 w 104"/>
                    <a:gd name="T7" fmla="*/ 34 h 72"/>
                    <a:gd name="T8" fmla="*/ 34 w 104"/>
                    <a:gd name="T9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72">
                      <a:moveTo>
                        <a:pt x="0" y="72"/>
                      </a:moveTo>
                      <a:lnTo>
                        <a:pt x="44" y="46"/>
                      </a:lnTo>
                      <a:lnTo>
                        <a:pt x="58" y="56"/>
                      </a:lnTo>
                      <a:lnTo>
                        <a:pt x="104" y="34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0" name="Line 27"/>
                <p:cNvSpPr>
                  <a:spLocks noChangeShapeType="1"/>
                </p:cNvSpPr>
                <p:nvPr/>
              </p:nvSpPr>
              <p:spPr bwMode="auto">
                <a:xfrm>
                  <a:off x="5215887" y="2923777"/>
                  <a:ext cx="99719" cy="11011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1" name="Freeform 28"/>
                <p:cNvSpPr>
                  <a:spLocks/>
                </p:cNvSpPr>
                <p:nvPr/>
              </p:nvSpPr>
              <p:spPr bwMode="auto">
                <a:xfrm>
                  <a:off x="5390395" y="2854790"/>
                  <a:ext cx="99719" cy="132668"/>
                </a:xfrm>
                <a:custGeom>
                  <a:avLst/>
                  <a:gdLst>
                    <a:gd name="T0" fmla="*/ 32 w 82"/>
                    <a:gd name="T1" fmla="*/ 132 h 132"/>
                    <a:gd name="T2" fmla="*/ 0 w 82"/>
                    <a:gd name="T3" fmla="*/ 96 h 132"/>
                    <a:gd name="T4" fmla="*/ 38 w 82"/>
                    <a:gd name="T5" fmla="*/ 76 h 132"/>
                    <a:gd name="T6" fmla="*/ 52 w 82"/>
                    <a:gd name="T7" fmla="*/ 94 h 132"/>
                    <a:gd name="T8" fmla="*/ 82 w 82"/>
                    <a:gd name="T9" fmla="*/ 80 h 132"/>
                    <a:gd name="T10" fmla="*/ 16 w 82"/>
                    <a:gd name="T1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2" h="132">
                      <a:moveTo>
                        <a:pt x="32" y="132"/>
                      </a:moveTo>
                      <a:lnTo>
                        <a:pt x="0" y="96"/>
                      </a:lnTo>
                      <a:lnTo>
                        <a:pt x="38" y="76"/>
                      </a:lnTo>
                      <a:lnTo>
                        <a:pt x="52" y="94"/>
                      </a:lnTo>
                      <a:lnTo>
                        <a:pt x="82" y="8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2" name="Freeform 29"/>
                <p:cNvSpPr>
                  <a:spLocks/>
                </p:cNvSpPr>
                <p:nvPr/>
              </p:nvSpPr>
              <p:spPr bwMode="auto">
                <a:xfrm>
                  <a:off x="5509178" y="2890610"/>
                  <a:ext cx="46927" cy="46434"/>
                </a:xfrm>
                <a:custGeom>
                  <a:avLst/>
                  <a:gdLst>
                    <a:gd name="T0" fmla="*/ 28 w 38"/>
                    <a:gd name="T1" fmla="*/ 46 h 46"/>
                    <a:gd name="T2" fmla="*/ 0 w 38"/>
                    <a:gd name="T3" fmla="*/ 18 h 46"/>
                    <a:gd name="T4" fmla="*/ 38 w 38"/>
                    <a:gd name="T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46">
                      <a:moveTo>
                        <a:pt x="28" y="46"/>
                      </a:moveTo>
                      <a:lnTo>
                        <a:pt x="0" y="18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3" name="Line 30"/>
                <p:cNvSpPr>
                  <a:spLocks noChangeShapeType="1"/>
                </p:cNvSpPr>
                <p:nvPr/>
              </p:nvSpPr>
              <p:spPr bwMode="auto">
                <a:xfrm>
                  <a:off x="5334670" y="2873363"/>
                  <a:ext cx="55725" cy="7562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4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5227619" y="2818969"/>
                  <a:ext cx="29329" cy="8225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5271612" y="2911837"/>
                  <a:ext cx="350483" cy="140628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6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5179226" y="2853463"/>
                  <a:ext cx="200904" cy="8358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5157229" y="2832236"/>
                  <a:ext cx="129048" cy="35820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5240817" y="2948984"/>
                  <a:ext cx="155444" cy="68987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89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5286277" y="2899897"/>
                  <a:ext cx="67457" cy="72967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5207088" y="2879997"/>
                  <a:ext cx="227300" cy="9552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1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5463718" y="2979498"/>
                  <a:ext cx="80655" cy="5439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2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5431456" y="3012665"/>
                  <a:ext cx="121716" cy="5439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3" name="Line 40"/>
                <p:cNvSpPr>
                  <a:spLocks noChangeShapeType="1"/>
                </p:cNvSpPr>
                <p:nvPr/>
              </p:nvSpPr>
              <p:spPr bwMode="auto">
                <a:xfrm>
                  <a:off x="5405060" y="3000724"/>
                  <a:ext cx="85054" cy="6633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4" name="Line 41"/>
                <p:cNvSpPr>
                  <a:spLocks noChangeShapeType="1"/>
                </p:cNvSpPr>
                <p:nvPr/>
              </p:nvSpPr>
              <p:spPr bwMode="auto">
                <a:xfrm>
                  <a:off x="5605964" y="2978171"/>
                  <a:ext cx="27863" cy="22554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5" name="Line 42"/>
                <p:cNvSpPr>
                  <a:spLocks noChangeShapeType="1"/>
                </p:cNvSpPr>
                <p:nvPr/>
              </p:nvSpPr>
              <p:spPr bwMode="auto">
                <a:xfrm>
                  <a:off x="5463718" y="2909184"/>
                  <a:ext cx="45460" cy="41127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6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405060" y="2950311"/>
                  <a:ext cx="43994" cy="17247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97" name="Freeform 44"/>
                <p:cNvSpPr>
                  <a:spLocks/>
                </p:cNvSpPr>
                <p:nvPr/>
              </p:nvSpPr>
              <p:spPr bwMode="auto">
                <a:xfrm>
                  <a:off x="5072112" y="2767229"/>
                  <a:ext cx="219968" cy="429844"/>
                </a:xfrm>
                <a:custGeom>
                  <a:avLst/>
                  <a:gdLst>
                    <a:gd name="T0" fmla="*/ 0 w 150"/>
                    <a:gd name="T1" fmla="*/ 0 h 324"/>
                    <a:gd name="T2" fmla="*/ 12 w 150"/>
                    <a:gd name="T3" fmla="*/ 15 h 324"/>
                    <a:gd name="T4" fmla="*/ 36 w 150"/>
                    <a:gd name="T5" fmla="*/ 58 h 324"/>
                    <a:gd name="T6" fmla="*/ 45 w 150"/>
                    <a:gd name="T7" fmla="*/ 106 h 324"/>
                    <a:gd name="T8" fmla="*/ 65 w 150"/>
                    <a:gd name="T9" fmla="*/ 150 h 324"/>
                    <a:gd name="T10" fmla="*/ 84 w 150"/>
                    <a:gd name="T11" fmla="*/ 205 h 324"/>
                    <a:gd name="T12" fmla="*/ 110 w 150"/>
                    <a:gd name="T13" fmla="*/ 246 h 324"/>
                    <a:gd name="T14" fmla="*/ 131 w 150"/>
                    <a:gd name="T15" fmla="*/ 274 h 324"/>
                    <a:gd name="T16" fmla="*/ 141 w 150"/>
                    <a:gd name="T17" fmla="*/ 300 h 324"/>
                    <a:gd name="T18" fmla="*/ 150 w 150"/>
                    <a:gd name="T19" fmla="*/ 324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0" h="324">
                      <a:moveTo>
                        <a:pt x="0" y="0"/>
                      </a:moveTo>
                      <a:cubicBezTo>
                        <a:pt x="3" y="3"/>
                        <a:pt x="6" y="6"/>
                        <a:pt x="12" y="15"/>
                      </a:cubicBezTo>
                      <a:cubicBezTo>
                        <a:pt x="18" y="24"/>
                        <a:pt x="31" y="43"/>
                        <a:pt x="36" y="58"/>
                      </a:cubicBezTo>
                      <a:cubicBezTo>
                        <a:pt x="41" y="73"/>
                        <a:pt x="40" y="91"/>
                        <a:pt x="45" y="106"/>
                      </a:cubicBezTo>
                      <a:cubicBezTo>
                        <a:pt x="50" y="121"/>
                        <a:pt x="59" y="134"/>
                        <a:pt x="65" y="150"/>
                      </a:cubicBezTo>
                      <a:cubicBezTo>
                        <a:pt x="71" y="166"/>
                        <a:pt x="77" y="189"/>
                        <a:pt x="84" y="205"/>
                      </a:cubicBezTo>
                      <a:cubicBezTo>
                        <a:pt x="91" y="221"/>
                        <a:pt x="102" y="235"/>
                        <a:pt x="110" y="246"/>
                      </a:cubicBezTo>
                      <a:cubicBezTo>
                        <a:pt x="118" y="257"/>
                        <a:pt x="126" y="265"/>
                        <a:pt x="131" y="274"/>
                      </a:cubicBezTo>
                      <a:cubicBezTo>
                        <a:pt x="136" y="283"/>
                        <a:pt x="138" y="292"/>
                        <a:pt x="141" y="300"/>
                      </a:cubicBezTo>
                      <a:cubicBezTo>
                        <a:pt x="144" y="308"/>
                        <a:pt x="147" y="316"/>
                        <a:pt x="150" y="324"/>
                      </a:cubicBezTo>
                    </a:path>
                  </a:pathLst>
                </a:custGeom>
                <a:noFill/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492657" y="2638111"/>
              <a:ext cx="2060119" cy="908456"/>
              <a:chOff x="4321687" y="2340939"/>
              <a:chExt cx="1448520" cy="47906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3" name="Group 62"/>
              <p:cNvGrpSpPr/>
              <p:nvPr/>
            </p:nvGrpSpPr>
            <p:grpSpPr>
              <a:xfrm>
                <a:off x="4321687" y="2340939"/>
                <a:ext cx="1448520" cy="479069"/>
                <a:chOff x="4321687" y="2340939"/>
                <a:chExt cx="1448520" cy="479069"/>
              </a:xfrm>
            </p:grpSpPr>
            <p:grpSp>
              <p:nvGrpSpPr>
                <p:cNvPr id="65" name="Group 150"/>
                <p:cNvGrpSpPr>
                  <a:grpSpLocks/>
                </p:cNvGrpSpPr>
                <p:nvPr/>
              </p:nvGrpSpPr>
              <p:grpSpPr bwMode="auto">
                <a:xfrm>
                  <a:off x="4331615" y="2340939"/>
                  <a:ext cx="1438592" cy="479069"/>
                  <a:chOff x="3947" y="1024"/>
                  <a:chExt cx="981" cy="362"/>
                </a:xfrm>
              </p:grpSpPr>
              <p:sp>
                <p:nvSpPr>
                  <p:cNvPr id="67" name="Freeform 143"/>
                  <p:cNvSpPr>
                    <a:spLocks/>
                  </p:cNvSpPr>
                  <p:nvPr/>
                </p:nvSpPr>
                <p:spPr bwMode="auto">
                  <a:xfrm>
                    <a:off x="3947" y="1024"/>
                    <a:ext cx="981" cy="362"/>
                  </a:xfrm>
                  <a:custGeom>
                    <a:avLst/>
                    <a:gdLst>
                      <a:gd name="T0" fmla="*/ 684 w 1182"/>
                      <a:gd name="T1" fmla="*/ 476 h 476"/>
                      <a:gd name="T2" fmla="*/ 0 w 1182"/>
                      <a:gd name="T3" fmla="*/ 300 h 476"/>
                      <a:gd name="T4" fmla="*/ 502 w 1182"/>
                      <a:gd name="T5" fmla="*/ 0 h 476"/>
                      <a:gd name="T6" fmla="*/ 1182 w 1182"/>
                      <a:gd name="T7" fmla="*/ 186 h 476"/>
                      <a:gd name="T8" fmla="*/ 684 w 1182"/>
                      <a:gd name="T9" fmla="*/ 476 h 4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2" h="476">
                        <a:moveTo>
                          <a:pt x="684" y="476"/>
                        </a:moveTo>
                        <a:lnTo>
                          <a:pt x="0" y="300"/>
                        </a:lnTo>
                        <a:lnTo>
                          <a:pt x="502" y="0"/>
                        </a:lnTo>
                        <a:lnTo>
                          <a:pt x="1182" y="186"/>
                        </a:lnTo>
                        <a:lnTo>
                          <a:pt x="684" y="47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/>
                  <a:lstStyle/>
                  <a:p>
                    <a:pPr eaLnBrk="1" hangingPunct="1"/>
                    <a:endParaRPr lang="en-AU" sz="1000" b="1" dirty="0">
                      <a:solidFill>
                        <a:srgbClr val="4D4D4F"/>
                      </a:solidFill>
                      <a:latin typeface="CG Times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68" name="Freeform 146"/>
                  <p:cNvSpPr>
                    <a:spLocks/>
                  </p:cNvSpPr>
                  <p:nvPr/>
                </p:nvSpPr>
                <p:spPr bwMode="auto">
                  <a:xfrm>
                    <a:off x="4304" y="1024"/>
                    <a:ext cx="618" cy="360"/>
                  </a:xfrm>
                  <a:custGeom>
                    <a:avLst/>
                    <a:gdLst>
                      <a:gd name="T0" fmla="*/ 0 w 444"/>
                      <a:gd name="T1" fmla="*/ 78 h 258"/>
                      <a:gd name="T2" fmla="*/ 60 w 444"/>
                      <a:gd name="T3" fmla="*/ 258 h 258"/>
                      <a:gd name="T4" fmla="*/ 444 w 444"/>
                      <a:gd name="T5" fmla="*/ 66 h 258"/>
                      <a:gd name="T6" fmla="*/ 174 w 444"/>
                      <a:gd name="T7" fmla="*/ 0 h 258"/>
                      <a:gd name="T8" fmla="*/ 0 w 444"/>
                      <a:gd name="T9" fmla="*/ 78 h 258"/>
                      <a:gd name="connsiteX0" fmla="*/ 2094 w 12094"/>
                      <a:gd name="connsiteY0" fmla="*/ 5612 h 12589"/>
                      <a:gd name="connsiteX1" fmla="*/ 3445 w 12094"/>
                      <a:gd name="connsiteY1" fmla="*/ 12589 h 12589"/>
                      <a:gd name="connsiteX2" fmla="*/ 12094 w 12094"/>
                      <a:gd name="connsiteY2" fmla="*/ 5147 h 12589"/>
                      <a:gd name="connsiteX3" fmla="*/ 0 w 12094"/>
                      <a:gd name="connsiteY3" fmla="*/ 0 h 12589"/>
                      <a:gd name="connsiteX4" fmla="*/ 2094 w 12094"/>
                      <a:gd name="connsiteY4" fmla="*/ 5612 h 12589"/>
                      <a:gd name="connsiteX0" fmla="*/ 0 w 10000"/>
                      <a:gd name="connsiteY0" fmla="*/ 465 h 7442"/>
                      <a:gd name="connsiteX1" fmla="*/ 1351 w 10000"/>
                      <a:gd name="connsiteY1" fmla="*/ 7442 h 7442"/>
                      <a:gd name="connsiteX2" fmla="*/ 10000 w 10000"/>
                      <a:gd name="connsiteY2" fmla="*/ 0 h 7442"/>
                      <a:gd name="connsiteX3" fmla="*/ 0 w 10000"/>
                      <a:gd name="connsiteY3" fmla="*/ 465 h 7442"/>
                      <a:gd name="connsiteX0" fmla="*/ 0 w 12150"/>
                      <a:gd name="connsiteY0" fmla="*/ 0 h 17124"/>
                      <a:gd name="connsiteX1" fmla="*/ 3501 w 12150"/>
                      <a:gd name="connsiteY1" fmla="*/ 17124 h 17124"/>
                      <a:gd name="connsiteX2" fmla="*/ 12150 w 12150"/>
                      <a:gd name="connsiteY2" fmla="*/ 7124 h 17124"/>
                      <a:gd name="connsiteX3" fmla="*/ 0 w 12150"/>
                      <a:gd name="connsiteY3" fmla="*/ 0 h 17124"/>
                      <a:gd name="connsiteX0" fmla="*/ 0 w 11991"/>
                      <a:gd name="connsiteY0" fmla="*/ 0 h 17124"/>
                      <a:gd name="connsiteX1" fmla="*/ 3501 w 11991"/>
                      <a:gd name="connsiteY1" fmla="*/ 17124 h 17124"/>
                      <a:gd name="connsiteX2" fmla="*/ 11991 w 11991"/>
                      <a:gd name="connsiteY2" fmla="*/ 6826 h 17124"/>
                      <a:gd name="connsiteX3" fmla="*/ 0 w 11991"/>
                      <a:gd name="connsiteY3" fmla="*/ 0 h 17124"/>
                      <a:gd name="connsiteX0" fmla="*/ 0 w 12071"/>
                      <a:gd name="connsiteY0" fmla="*/ 0 h 17124"/>
                      <a:gd name="connsiteX1" fmla="*/ 3501 w 12071"/>
                      <a:gd name="connsiteY1" fmla="*/ 17124 h 17124"/>
                      <a:gd name="connsiteX2" fmla="*/ 12071 w 12071"/>
                      <a:gd name="connsiteY2" fmla="*/ 7025 h 17124"/>
                      <a:gd name="connsiteX3" fmla="*/ 0 w 12071"/>
                      <a:gd name="connsiteY3" fmla="*/ 0 h 17124"/>
                      <a:gd name="connsiteX0" fmla="*/ 0 w 12071"/>
                      <a:gd name="connsiteY0" fmla="*/ 0 h 17124"/>
                      <a:gd name="connsiteX1" fmla="*/ 3501 w 12071"/>
                      <a:gd name="connsiteY1" fmla="*/ 17124 h 17124"/>
                      <a:gd name="connsiteX2" fmla="*/ 12071 w 12071"/>
                      <a:gd name="connsiteY2" fmla="*/ 7124 h 17124"/>
                      <a:gd name="connsiteX3" fmla="*/ 0 w 12071"/>
                      <a:gd name="connsiteY3" fmla="*/ 0 h 17124"/>
                      <a:gd name="connsiteX0" fmla="*/ 0 w 12031"/>
                      <a:gd name="connsiteY0" fmla="*/ 0 h 17124"/>
                      <a:gd name="connsiteX1" fmla="*/ 3501 w 12031"/>
                      <a:gd name="connsiteY1" fmla="*/ 17124 h 17124"/>
                      <a:gd name="connsiteX2" fmla="*/ 12031 w 12031"/>
                      <a:gd name="connsiteY2" fmla="*/ 7025 h 17124"/>
                      <a:gd name="connsiteX3" fmla="*/ 0 w 12031"/>
                      <a:gd name="connsiteY3" fmla="*/ 0 h 17124"/>
                      <a:gd name="connsiteX0" fmla="*/ 0 w 12031"/>
                      <a:gd name="connsiteY0" fmla="*/ 0 h 17422"/>
                      <a:gd name="connsiteX1" fmla="*/ 3342 w 12031"/>
                      <a:gd name="connsiteY1" fmla="*/ 17422 h 17422"/>
                      <a:gd name="connsiteX2" fmla="*/ 12031 w 12031"/>
                      <a:gd name="connsiteY2" fmla="*/ 7025 h 17422"/>
                      <a:gd name="connsiteX3" fmla="*/ 0 w 12031"/>
                      <a:gd name="connsiteY3" fmla="*/ 0 h 17422"/>
                      <a:gd name="connsiteX0" fmla="*/ 0 w 12031"/>
                      <a:gd name="connsiteY0" fmla="*/ 0 h 17422"/>
                      <a:gd name="connsiteX1" fmla="*/ 3342 w 12031"/>
                      <a:gd name="connsiteY1" fmla="*/ 17422 h 17422"/>
                      <a:gd name="connsiteX2" fmla="*/ 12031 w 12031"/>
                      <a:gd name="connsiteY2" fmla="*/ 6726 h 17422"/>
                      <a:gd name="connsiteX3" fmla="*/ 0 w 12031"/>
                      <a:gd name="connsiteY3" fmla="*/ 0 h 17422"/>
                      <a:gd name="connsiteX0" fmla="*/ 0 w 12031"/>
                      <a:gd name="connsiteY0" fmla="*/ 0 h 17422"/>
                      <a:gd name="connsiteX1" fmla="*/ 395 w 12031"/>
                      <a:gd name="connsiteY1" fmla="*/ 1970 h 17422"/>
                      <a:gd name="connsiteX2" fmla="*/ 3342 w 12031"/>
                      <a:gd name="connsiteY2" fmla="*/ 17422 h 17422"/>
                      <a:gd name="connsiteX3" fmla="*/ 12031 w 12031"/>
                      <a:gd name="connsiteY3" fmla="*/ 6726 h 17422"/>
                      <a:gd name="connsiteX4" fmla="*/ 0 w 12031"/>
                      <a:gd name="connsiteY4" fmla="*/ 0 h 17422"/>
                      <a:gd name="connsiteX0" fmla="*/ 0 w 12031"/>
                      <a:gd name="connsiteY0" fmla="*/ 0 h 17422"/>
                      <a:gd name="connsiteX1" fmla="*/ 395 w 12031"/>
                      <a:gd name="connsiteY1" fmla="*/ 1970 h 17422"/>
                      <a:gd name="connsiteX2" fmla="*/ 696 w 12031"/>
                      <a:gd name="connsiteY2" fmla="*/ 3383 h 17422"/>
                      <a:gd name="connsiteX3" fmla="*/ 3342 w 12031"/>
                      <a:gd name="connsiteY3" fmla="*/ 17422 h 17422"/>
                      <a:gd name="connsiteX4" fmla="*/ 12031 w 12031"/>
                      <a:gd name="connsiteY4" fmla="*/ 6726 h 17422"/>
                      <a:gd name="connsiteX5" fmla="*/ 0 w 12031"/>
                      <a:gd name="connsiteY5" fmla="*/ 0 h 17422"/>
                      <a:gd name="connsiteX0" fmla="*/ 0 w 12031"/>
                      <a:gd name="connsiteY0" fmla="*/ 0 h 17422"/>
                      <a:gd name="connsiteX1" fmla="*/ 395 w 12031"/>
                      <a:gd name="connsiteY1" fmla="*/ 1970 h 17422"/>
                      <a:gd name="connsiteX2" fmla="*/ 696 w 12031"/>
                      <a:gd name="connsiteY2" fmla="*/ 3383 h 17422"/>
                      <a:gd name="connsiteX3" fmla="*/ 1977 w 12031"/>
                      <a:gd name="connsiteY3" fmla="*/ 10071 h 17422"/>
                      <a:gd name="connsiteX4" fmla="*/ 3342 w 12031"/>
                      <a:gd name="connsiteY4" fmla="*/ 17422 h 17422"/>
                      <a:gd name="connsiteX5" fmla="*/ 12031 w 12031"/>
                      <a:gd name="connsiteY5" fmla="*/ 6726 h 17422"/>
                      <a:gd name="connsiteX6" fmla="*/ 0 w 12031"/>
                      <a:gd name="connsiteY6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29 w 13264"/>
                      <a:gd name="connsiteY2" fmla="*/ 3383 h 17422"/>
                      <a:gd name="connsiteX3" fmla="*/ 3210 w 13264"/>
                      <a:gd name="connsiteY3" fmla="*/ 10071 h 17422"/>
                      <a:gd name="connsiteX4" fmla="*/ 4575 w 13264"/>
                      <a:gd name="connsiteY4" fmla="*/ 17422 h 17422"/>
                      <a:gd name="connsiteX5" fmla="*/ 13264 w 13264"/>
                      <a:gd name="connsiteY5" fmla="*/ 6726 h 17422"/>
                      <a:gd name="connsiteX6" fmla="*/ 1233 w 13264"/>
                      <a:gd name="connsiteY6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3210 w 13264"/>
                      <a:gd name="connsiteY3" fmla="*/ 10071 h 17422"/>
                      <a:gd name="connsiteX4" fmla="*/ 4575 w 13264"/>
                      <a:gd name="connsiteY4" fmla="*/ 17422 h 17422"/>
                      <a:gd name="connsiteX5" fmla="*/ 13264 w 13264"/>
                      <a:gd name="connsiteY5" fmla="*/ 6726 h 17422"/>
                      <a:gd name="connsiteX6" fmla="*/ 1233 w 13264"/>
                      <a:gd name="connsiteY6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1882 w 13264"/>
                      <a:gd name="connsiteY3" fmla="*/ 7245 h 17422"/>
                      <a:gd name="connsiteX4" fmla="*/ 3210 w 13264"/>
                      <a:gd name="connsiteY4" fmla="*/ 10071 h 17422"/>
                      <a:gd name="connsiteX5" fmla="*/ 4575 w 13264"/>
                      <a:gd name="connsiteY5" fmla="*/ 17422 h 17422"/>
                      <a:gd name="connsiteX6" fmla="*/ 13264 w 13264"/>
                      <a:gd name="connsiteY6" fmla="*/ 6726 h 17422"/>
                      <a:gd name="connsiteX7" fmla="*/ 1233 w 13264"/>
                      <a:gd name="connsiteY7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487 w 13264"/>
                      <a:gd name="connsiteY3" fmla="*/ 4984 h 17422"/>
                      <a:gd name="connsiteX4" fmla="*/ 3210 w 13264"/>
                      <a:gd name="connsiteY4" fmla="*/ 10071 h 17422"/>
                      <a:gd name="connsiteX5" fmla="*/ 4575 w 13264"/>
                      <a:gd name="connsiteY5" fmla="*/ 17422 h 17422"/>
                      <a:gd name="connsiteX6" fmla="*/ 13264 w 13264"/>
                      <a:gd name="connsiteY6" fmla="*/ 6726 h 17422"/>
                      <a:gd name="connsiteX7" fmla="*/ 1233 w 13264"/>
                      <a:gd name="connsiteY7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487 w 13264"/>
                      <a:gd name="connsiteY3" fmla="*/ 4984 h 17422"/>
                      <a:gd name="connsiteX4" fmla="*/ 1137 w 13264"/>
                      <a:gd name="connsiteY4" fmla="*/ 10825 h 17422"/>
                      <a:gd name="connsiteX5" fmla="*/ 4575 w 13264"/>
                      <a:gd name="connsiteY5" fmla="*/ 17422 h 17422"/>
                      <a:gd name="connsiteX6" fmla="*/ 13264 w 13264"/>
                      <a:gd name="connsiteY6" fmla="*/ 6726 h 17422"/>
                      <a:gd name="connsiteX7" fmla="*/ 1233 w 13264"/>
                      <a:gd name="connsiteY7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487 w 13264"/>
                      <a:gd name="connsiteY3" fmla="*/ 4984 h 17422"/>
                      <a:gd name="connsiteX4" fmla="*/ 1137 w 13264"/>
                      <a:gd name="connsiteY4" fmla="*/ 10825 h 17422"/>
                      <a:gd name="connsiteX5" fmla="*/ 2523 w 13264"/>
                      <a:gd name="connsiteY5" fmla="*/ 13367 h 17422"/>
                      <a:gd name="connsiteX6" fmla="*/ 4575 w 13264"/>
                      <a:gd name="connsiteY6" fmla="*/ 17422 h 17422"/>
                      <a:gd name="connsiteX7" fmla="*/ 13264 w 13264"/>
                      <a:gd name="connsiteY7" fmla="*/ 6726 h 17422"/>
                      <a:gd name="connsiteX8" fmla="*/ 1233 w 13264"/>
                      <a:gd name="connsiteY8" fmla="*/ 0 h 17422"/>
                      <a:gd name="connsiteX0" fmla="*/ 1233 w 13264"/>
                      <a:gd name="connsiteY0" fmla="*/ 0 h 17422"/>
                      <a:gd name="connsiteX1" fmla="*/ 8 w 13264"/>
                      <a:gd name="connsiteY1" fmla="*/ 1593 h 17422"/>
                      <a:gd name="connsiteX2" fmla="*/ 195 w 13264"/>
                      <a:gd name="connsiteY2" fmla="*/ 4042 h 17422"/>
                      <a:gd name="connsiteX3" fmla="*/ 487 w 13264"/>
                      <a:gd name="connsiteY3" fmla="*/ 4984 h 17422"/>
                      <a:gd name="connsiteX4" fmla="*/ 1137 w 13264"/>
                      <a:gd name="connsiteY4" fmla="*/ 10825 h 17422"/>
                      <a:gd name="connsiteX5" fmla="*/ 2636 w 13264"/>
                      <a:gd name="connsiteY5" fmla="*/ 16570 h 17422"/>
                      <a:gd name="connsiteX6" fmla="*/ 4575 w 13264"/>
                      <a:gd name="connsiteY6" fmla="*/ 17422 h 17422"/>
                      <a:gd name="connsiteX7" fmla="*/ 13264 w 13264"/>
                      <a:gd name="connsiteY7" fmla="*/ 6726 h 17422"/>
                      <a:gd name="connsiteX8" fmla="*/ 1233 w 13264"/>
                      <a:gd name="connsiteY8" fmla="*/ 0 h 17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264" h="17422">
                        <a:moveTo>
                          <a:pt x="1233" y="0"/>
                        </a:moveTo>
                        <a:cubicBezTo>
                          <a:pt x="1365" y="657"/>
                          <a:pt x="-124" y="936"/>
                          <a:pt x="8" y="1593"/>
                        </a:cubicBezTo>
                        <a:cubicBezTo>
                          <a:pt x="108" y="2064"/>
                          <a:pt x="95" y="3571"/>
                          <a:pt x="195" y="4042"/>
                        </a:cubicBezTo>
                        <a:cubicBezTo>
                          <a:pt x="292" y="4356"/>
                          <a:pt x="390" y="4670"/>
                          <a:pt x="487" y="4984"/>
                        </a:cubicBezTo>
                        <a:cubicBezTo>
                          <a:pt x="704" y="6931"/>
                          <a:pt x="920" y="8878"/>
                          <a:pt x="1137" y="10825"/>
                        </a:cubicBezTo>
                        <a:lnTo>
                          <a:pt x="2636" y="16570"/>
                        </a:lnTo>
                        <a:lnTo>
                          <a:pt x="4575" y="17422"/>
                        </a:lnTo>
                        <a:lnTo>
                          <a:pt x="13264" y="6726"/>
                        </a:lnTo>
                        <a:lnTo>
                          <a:pt x="1233" y="0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AU" sz="1000" b="1" dirty="0">
                      <a:solidFill>
                        <a:srgbClr val="4D4D4F"/>
                      </a:solidFill>
                      <a:latin typeface="CG Times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69" name="WordArt 148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4592" y="1158"/>
                    <a:ext cx="86" cy="68"/>
                  </a:xfrm>
                  <a:prstGeom prst="rect">
                    <a:avLst/>
                  </a:prstGeom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 eaLnBrk="1" hangingPunct="1"/>
                    <a:r>
                      <a:rPr lang="en-AU" sz="1100" b="1" kern="10" dirty="0">
                        <a:ln w="63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4D4D4F"/>
                        </a:solidFill>
                        <a:latin typeface="CG Times" charset="0"/>
                        <a:ea typeface="MS PGothic" pitchFamily="34" charset="-128"/>
                        <a:cs typeface="Arial"/>
                      </a:rPr>
                      <a:t>B</a:t>
                    </a:r>
                  </a:p>
                </p:txBody>
              </p:sp>
            </p:grpSp>
            <p:sp>
              <p:nvSpPr>
                <p:cNvPr id="66" name="Freeform 54"/>
                <p:cNvSpPr>
                  <a:spLocks/>
                </p:cNvSpPr>
                <p:nvPr/>
              </p:nvSpPr>
              <p:spPr bwMode="auto">
                <a:xfrm>
                  <a:off x="4321687" y="2378583"/>
                  <a:ext cx="695602" cy="406996"/>
                </a:xfrm>
                <a:custGeom>
                  <a:avLst/>
                  <a:gdLst>
                    <a:gd name="T0" fmla="*/ 360 w 448"/>
                    <a:gd name="T1" fmla="*/ 0 h 266"/>
                    <a:gd name="T2" fmla="*/ 0 w 448"/>
                    <a:gd name="T3" fmla="*/ 198 h 266"/>
                    <a:gd name="T4" fmla="*/ 84 w 448"/>
                    <a:gd name="T5" fmla="*/ 222 h 266"/>
                    <a:gd name="T6" fmla="*/ 356 w 448"/>
                    <a:gd name="T7" fmla="*/ 266 h 266"/>
                    <a:gd name="T8" fmla="*/ 448 w 448"/>
                    <a:gd name="T9" fmla="*/ 266 h 266"/>
                    <a:gd name="T10" fmla="*/ 412 w 448"/>
                    <a:gd name="T11" fmla="*/ 200 h 266"/>
                    <a:gd name="T12" fmla="*/ 398 w 448"/>
                    <a:gd name="T13" fmla="*/ 132 h 266"/>
                    <a:gd name="T14" fmla="*/ 386 w 448"/>
                    <a:gd name="T15" fmla="*/ 82 h 266"/>
                    <a:gd name="T16" fmla="*/ 370 w 448"/>
                    <a:gd name="T17" fmla="*/ 68 h 266"/>
                    <a:gd name="T18" fmla="*/ 362 w 448"/>
                    <a:gd name="T19" fmla="*/ 54 h 266"/>
                    <a:gd name="T20" fmla="*/ 360 w 448"/>
                    <a:gd name="T21" fmla="*/ 18 h 266"/>
                    <a:gd name="T22" fmla="*/ 360 w 448"/>
                    <a:gd name="T23" fmla="*/ 0 h 266"/>
                    <a:gd name="connsiteX0" fmla="*/ 8036 w 10588"/>
                    <a:gd name="connsiteY0" fmla="*/ 0 h 11533"/>
                    <a:gd name="connsiteX1" fmla="*/ 0 w 10588"/>
                    <a:gd name="connsiteY1" fmla="*/ 7444 h 11533"/>
                    <a:gd name="connsiteX2" fmla="*/ 1875 w 10588"/>
                    <a:gd name="connsiteY2" fmla="*/ 8346 h 11533"/>
                    <a:gd name="connsiteX3" fmla="*/ 7946 w 10588"/>
                    <a:gd name="connsiteY3" fmla="*/ 10000 h 11533"/>
                    <a:gd name="connsiteX4" fmla="*/ 10588 w 10588"/>
                    <a:gd name="connsiteY4" fmla="*/ 11533 h 11533"/>
                    <a:gd name="connsiteX5" fmla="*/ 9196 w 10588"/>
                    <a:gd name="connsiteY5" fmla="*/ 7519 h 11533"/>
                    <a:gd name="connsiteX6" fmla="*/ 8884 w 10588"/>
                    <a:gd name="connsiteY6" fmla="*/ 4962 h 11533"/>
                    <a:gd name="connsiteX7" fmla="*/ 8616 w 10588"/>
                    <a:gd name="connsiteY7" fmla="*/ 3083 h 11533"/>
                    <a:gd name="connsiteX8" fmla="*/ 8259 w 10588"/>
                    <a:gd name="connsiteY8" fmla="*/ 2556 h 11533"/>
                    <a:gd name="connsiteX9" fmla="*/ 8080 w 10588"/>
                    <a:gd name="connsiteY9" fmla="*/ 2030 h 11533"/>
                    <a:gd name="connsiteX10" fmla="*/ 8036 w 10588"/>
                    <a:gd name="connsiteY10" fmla="*/ 677 h 11533"/>
                    <a:gd name="connsiteX11" fmla="*/ 8036 w 10588"/>
                    <a:gd name="connsiteY11" fmla="*/ 0 h 11533"/>
                    <a:gd name="connsiteX0" fmla="*/ 8036 w 10588"/>
                    <a:gd name="connsiteY0" fmla="*/ 0 h 11533"/>
                    <a:gd name="connsiteX1" fmla="*/ 0 w 10588"/>
                    <a:gd name="connsiteY1" fmla="*/ 7444 h 11533"/>
                    <a:gd name="connsiteX2" fmla="*/ 1875 w 10588"/>
                    <a:gd name="connsiteY2" fmla="*/ 8346 h 11533"/>
                    <a:gd name="connsiteX3" fmla="*/ 7593 w 10588"/>
                    <a:gd name="connsiteY3" fmla="*/ 10657 h 11533"/>
                    <a:gd name="connsiteX4" fmla="*/ 10588 w 10588"/>
                    <a:gd name="connsiteY4" fmla="*/ 11533 h 11533"/>
                    <a:gd name="connsiteX5" fmla="*/ 9196 w 10588"/>
                    <a:gd name="connsiteY5" fmla="*/ 7519 h 11533"/>
                    <a:gd name="connsiteX6" fmla="*/ 8884 w 10588"/>
                    <a:gd name="connsiteY6" fmla="*/ 4962 h 11533"/>
                    <a:gd name="connsiteX7" fmla="*/ 8616 w 10588"/>
                    <a:gd name="connsiteY7" fmla="*/ 3083 h 11533"/>
                    <a:gd name="connsiteX8" fmla="*/ 8259 w 10588"/>
                    <a:gd name="connsiteY8" fmla="*/ 2556 h 11533"/>
                    <a:gd name="connsiteX9" fmla="*/ 8080 w 10588"/>
                    <a:gd name="connsiteY9" fmla="*/ 2030 h 11533"/>
                    <a:gd name="connsiteX10" fmla="*/ 8036 w 10588"/>
                    <a:gd name="connsiteY10" fmla="*/ 677 h 11533"/>
                    <a:gd name="connsiteX11" fmla="*/ 8036 w 10588"/>
                    <a:gd name="connsiteY11" fmla="*/ 0 h 11533"/>
                    <a:gd name="connsiteX0" fmla="*/ 8036 w 10588"/>
                    <a:gd name="connsiteY0" fmla="*/ 0 h 11533"/>
                    <a:gd name="connsiteX1" fmla="*/ 0 w 10588"/>
                    <a:gd name="connsiteY1" fmla="*/ 7444 h 11533"/>
                    <a:gd name="connsiteX2" fmla="*/ 1875 w 10588"/>
                    <a:gd name="connsiteY2" fmla="*/ 8346 h 11533"/>
                    <a:gd name="connsiteX3" fmla="*/ 10588 w 10588"/>
                    <a:gd name="connsiteY3" fmla="*/ 11533 h 11533"/>
                    <a:gd name="connsiteX4" fmla="*/ 9196 w 10588"/>
                    <a:gd name="connsiteY4" fmla="*/ 7519 h 11533"/>
                    <a:gd name="connsiteX5" fmla="*/ 8884 w 10588"/>
                    <a:gd name="connsiteY5" fmla="*/ 4962 h 11533"/>
                    <a:gd name="connsiteX6" fmla="*/ 8616 w 10588"/>
                    <a:gd name="connsiteY6" fmla="*/ 3083 h 11533"/>
                    <a:gd name="connsiteX7" fmla="*/ 8259 w 10588"/>
                    <a:gd name="connsiteY7" fmla="*/ 2556 h 11533"/>
                    <a:gd name="connsiteX8" fmla="*/ 8080 w 10588"/>
                    <a:gd name="connsiteY8" fmla="*/ 2030 h 11533"/>
                    <a:gd name="connsiteX9" fmla="*/ 8036 w 10588"/>
                    <a:gd name="connsiteY9" fmla="*/ 677 h 11533"/>
                    <a:gd name="connsiteX10" fmla="*/ 8036 w 10588"/>
                    <a:gd name="connsiteY10" fmla="*/ 0 h 11533"/>
                    <a:gd name="connsiteX0" fmla="*/ 8036 w 10588"/>
                    <a:gd name="connsiteY0" fmla="*/ 0 h 11533"/>
                    <a:gd name="connsiteX1" fmla="*/ 0 w 10588"/>
                    <a:gd name="connsiteY1" fmla="*/ 7444 h 11533"/>
                    <a:gd name="connsiteX2" fmla="*/ 10588 w 10588"/>
                    <a:gd name="connsiteY2" fmla="*/ 11533 h 11533"/>
                    <a:gd name="connsiteX3" fmla="*/ 9196 w 10588"/>
                    <a:gd name="connsiteY3" fmla="*/ 7519 h 11533"/>
                    <a:gd name="connsiteX4" fmla="*/ 8884 w 10588"/>
                    <a:gd name="connsiteY4" fmla="*/ 4962 h 11533"/>
                    <a:gd name="connsiteX5" fmla="*/ 8616 w 10588"/>
                    <a:gd name="connsiteY5" fmla="*/ 3083 h 11533"/>
                    <a:gd name="connsiteX6" fmla="*/ 8259 w 10588"/>
                    <a:gd name="connsiteY6" fmla="*/ 2556 h 11533"/>
                    <a:gd name="connsiteX7" fmla="*/ 8080 w 10588"/>
                    <a:gd name="connsiteY7" fmla="*/ 2030 h 11533"/>
                    <a:gd name="connsiteX8" fmla="*/ 8036 w 10588"/>
                    <a:gd name="connsiteY8" fmla="*/ 677 h 11533"/>
                    <a:gd name="connsiteX9" fmla="*/ 8036 w 10588"/>
                    <a:gd name="connsiteY9" fmla="*/ 0 h 11533"/>
                    <a:gd name="connsiteX0" fmla="*/ 8036 w 10588"/>
                    <a:gd name="connsiteY0" fmla="*/ 0 h 11752"/>
                    <a:gd name="connsiteX1" fmla="*/ 0 w 10588"/>
                    <a:gd name="connsiteY1" fmla="*/ 7444 h 11752"/>
                    <a:gd name="connsiteX2" fmla="*/ 10588 w 10588"/>
                    <a:gd name="connsiteY2" fmla="*/ 11752 h 11752"/>
                    <a:gd name="connsiteX3" fmla="*/ 9196 w 10588"/>
                    <a:gd name="connsiteY3" fmla="*/ 7519 h 11752"/>
                    <a:gd name="connsiteX4" fmla="*/ 8884 w 10588"/>
                    <a:gd name="connsiteY4" fmla="*/ 4962 h 11752"/>
                    <a:gd name="connsiteX5" fmla="*/ 8616 w 10588"/>
                    <a:gd name="connsiteY5" fmla="*/ 3083 h 11752"/>
                    <a:gd name="connsiteX6" fmla="*/ 8259 w 10588"/>
                    <a:gd name="connsiteY6" fmla="*/ 2556 h 11752"/>
                    <a:gd name="connsiteX7" fmla="*/ 8080 w 10588"/>
                    <a:gd name="connsiteY7" fmla="*/ 2030 h 11752"/>
                    <a:gd name="connsiteX8" fmla="*/ 8036 w 10588"/>
                    <a:gd name="connsiteY8" fmla="*/ 677 h 11752"/>
                    <a:gd name="connsiteX9" fmla="*/ 8036 w 10588"/>
                    <a:gd name="connsiteY9" fmla="*/ 0 h 11752"/>
                    <a:gd name="connsiteX0" fmla="*/ 7918 w 10588"/>
                    <a:gd name="connsiteY0" fmla="*/ 0 h 11533"/>
                    <a:gd name="connsiteX1" fmla="*/ 0 w 10588"/>
                    <a:gd name="connsiteY1" fmla="*/ 7225 h 11533"/>
                    <a:gd name="connsiteX2" fmla="*/ 10588 w 10588"/>
                    <a:gd name="connsiteY2" fmla="*/ 11533 h 11533"/>
                    <a:gd name="connsiteX3" fmla="*/ 9196 w 10588"/>
                    <a:gd name="connsiteY3" fmla="*/ 7300 h 11533"/>
                    <a:gd name="connsiteX4" fmla="*/ 8884 w 10588"/>
                    <a:gd name="connsiteY4" fmla="*/ 4743 h 11533"/>
                    <a:gd name="connsiteX5" fmla="*/ 8616 w 10588"/>
                    <a:gd name="connsiteY5" fmla="*/ 2864 h 11533"/>
                    <a:gd name="connsiteX6" fmla="*/ 8259 w 10588"/>
                    <a:gd name="connsiteY6" fmla="*/ 2337 h 11533"/>
                    <a:gd name="connsiteX7" fmla="*/ 8080 w 10588"/>
                    <a:gd name="connsiteY7" fmla="*/ 1811 h 11533"/>
                    <a:gd name="connsiteX8" fmla="*/ 8036 w 10588"/>
                    <a:gd name="connsiteY8" fmla="*/ 458 h 11533"/>
                    <a:gd name="connsiteX9" fmla="*/ 7918 w 10588"/>
                    <a:gd name="connsiteY9" fmla="*/ 0 h 11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88" h="11533">
                      <a:moveTo>
                        <a:pt x="7918" y="0"/>
                      </a:moveTo>
                      <a:lnTo>
                        <a:pt x="0" y="7225"/>
                      </a:lnTo>
                      <a:lnTo>
                        <a:pt x="10588" y="11533"/>
                      </a:lnTo>
                      <a:lnTo>
                        <a:pt x="9196" y="7300"/>
                      </a:lnTo>
                      <a:lnTo>
                        <a:pt x="8884" y="4743"/>
                      </a:lnTo>
                      <a:cubicBezTo>
                        <a:pt x="8795" y="4117"/>
                        <a:pt x="8705" y="3490"/>
                        <a:pt x="8616" y="2864"/>
                      </a:cubicBezTo>
                      <a:lnTo>
                        <a:pt x="8259" y="2337"/>
                      </a:lnTo>
                      <a:cubicBezTo>
                        <a:pt x="8199" y="2162"/>
                        <a:pt x="8140" y="1986"/>
                        <a:pt x="8080" y="1811"/>
                      </a:cubicBezTo>
                      <a:cubicBezTo>
                        <a:pt x="8065" y="1360"/>
                        <a:pt x="8051" y="909"/>
                        <a:pt x="8036" y="458"/>
                      </a:cubicBezTo>
                      <a:cubicBezTo>
                        <a:pt x="7997" y="305"/>
                        <a:pt x="7957" y="153"/>
                        <a:pt x="7918" y="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  <p:sp>
            <p:nvSpPr>
              <p:cNvPr id="64" name="WordArt 1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81666" y="2532730"/>
                <a:ext cx="196505" cy="89991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eaLnBrk="1" hangingPunct="1"/>
                <a:r>
                  <a:rPr lang="en-AU" sz="1100" b="1" kern="10" dirty="0"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  <a:cs typeface="Arial"/>
                  </a:rPr>
                  <a:t>A</a:t>
                </a:r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6499706" y="2279374"/>
              <a:ext cx="2045998" cy="910711"/>
              <a:chOff x="4349946" y="1717595"/>
              <a:chExt cx="1438592" cy="48025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349946" y="1717595"/>
                <a:ext cx="1438592" cy="480258"/>
                <a:chOff x="2647903" y="950500"/>
                <a:chExt cx="1438592" cy="48025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9" name="Freeform 96"/>
                <p:cNvSpPr>
                  <a:spLocks/>
                </p:cNvSpPr>
                <p:nvPr/>
              </p:nvSpPr>
              <p:spPr bwMode="auto">
                <a:xfrm>
                  <a:off x="2647903" y="950500"/>
                  <a:ext cx="1438592" cy="480258"/>
                </a:xfrm>
                <a:custGeom>
                  <a:avLst/>
                  <a:gdLst>
                    <a:gd name="T0" fmla="*/ 684 w 1182"/>
                    <a:gd name="T1" fmla="*/ 476 h 476"/>
                    <a:gd name="T2" fmla="*/ 0 w 1182"/>
                    <a:gd name="T3" fmla="*/ 300 h 476"/>
                    <a:gd name="T4" fmla="*/ 502 w 1182"/>
                    <a:gd name="T5" fmla="*/ 0 h 476"/>
                    <a:gd name="T6" fmla="*/ 1182 w 1182"/>
                    <a:gd name="T7" fmla="*/ 186 h 476"/>
                    <a:gd name="T8" fmla="*/ 684 w 1182"/>
                    <a:gd name="T9" fmla="*/ 476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2" h="476">
                      <a:moveTo>
                        <a:pt x="684" y="476"/>
                      </a:moveTo>
                      <a:lnTo>
                        <a:pt x="0" y="300"/>
                      </a:lnTo>
                      <a:lnTo>
                        <a:pt x="502" y="0"/>
                      </a:lnTo>
                      <a:lnTo>
                        <a:pt x="1182" y="186"/>
                      </a:lnTo>
                      <a:lnTo>
                        <a:pt x="684" y="47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60" name="Freeform 97"/>
                <p:cNvSpPr>
                  <a:spLocks/>
                </p:cNvSpPr>
                <p:nvPr/>
              </p:nvSpPr>
              <p:spPr bwMode="auto">
                <a:xfrm>
                  <a:off x="3319194" y="969757"/>
                  <a:ext cx="362608" cy="199535"/>
                </a:xfrm>
                <a:custGeom>
                  <a:avLst/>
                  <a:gdLst>
                    <a:gd name="T0" fmla="*/ 0 w 254"/>
                    <a:gd name="T1" fmla="*/ 0 h 150"/>
                    <a:gd name="T2" fmla="*/ 254 w 254"/>
                    <a:gd name="T3" fmla="*/ 62 h 150"/>
                    <a:gd name="T4" fmla="*/ 64 w 254"/>
                    <a:gd name="T5" fmla="*/ 150 h 150"/>
                    <a:gd name="T6" fmla="*/ 0 w 254"/>
                    <a:gd name="T7" fmla="*/ 0 h 150"/>
                    <a:gd name="connsiteX0" fmla="*/ 0 w 10088"/>
                    <a:gd name="connsiteY0" fmla="*/ 0 h 10180"/>
                    <a:gd name="connsiteX1" fmla="*/ 10088 w 10088"/>
                    <a:gd name="connsiteY1" fmla="*/ 4313 h 10180"/>
                    <a:gd name="connsiteX2" fmla="*/ 2608 w 10088"/>
                    <a:gd name="connsiteY2" fmla="*/ 10180 h 10180"/>
                    <a:gd name="connsiteX3" fmla="*/ 0 w 10088"/>
                    <a:gd name="connsiteY3" fmla="*/ 0 h 10180"/>
                    <a:gd name="connsiteX0" fmla="*/ 0 w 9735"/>
                    <a:gd name="connsiteY0" fmla="*/ 0 h 10180"/>
                    <a:gd name="connsiteX1" fmla="*/ 9735 w 9735"/>
                    <a:gd name="connsiteY1" fmla="*/ 4672 h 10180"/>
                    <a:gd name="connsiteX2" fmla="*/ 2608 w 9735"/>
                    <a:gd name="connsiteY2" fmla="*/ 10180 h 10180"/>
                    <a:gd name="connsiteX3" fmla="*/ 0 w 9735"/>
                    <a:gd name="connsiteY3" fmla="*/ 0 h 10180"/>
                    <a:gd name="connsiteX0" fmla="*/ 0 w 10000"/>
                    <a:gd name="connsiteY0" fmla="*/ 0 h 10706"/>
                    <a:gd name="connsiteX1" fmla="*/ 10000 w 10000"/>
                    <a:gd name="connsiteY1" fmla="*/ 4589 h 10706"/>
                    <a:gd name="connsiteX2" fmla="*/ 2679 w 10000"/>
                    <a:gd name="connsiteY2" fmla="*/ 10706 h 10706"/>
                    <a:gd name="connsiteX3" fmla="*/ 0 w 10000"/>
                    <a:gd name="connsiteY3" fmla="*/ 0 h 1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0" h="10706">
                      <a:moveTo>
                        <a:pt x="0" y="0"/>
                      </a:moveTo>
                      <a:lnTo>
                        <a:pt x="10000" y="4589"/>
                      </a:lnTo>
                      <a:lnTo>
                        <a:pt x="2679" y="107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61" name="Freeform 98"/>
                <p:cNvSpPr>
                  <a:spLocks/>
                </p:cNvSpPr>
                <p:nvPr/>
              </p:nvSpPr>
              <p:spPr bwMode="auto">
                <a:xfrm>
                  <a:off x="2683098" y="979687"/>
                  <a:ext cx="656972" cy="352896"/>
                </a:xfrm>
                <a:custGeom>
                  <a:avLst/>
                  <a:gdLst>
                    <a:gd name="T0" fmla="*/ 360 w 448"/>
                    <a:gd name="T1" fmla="*/ 0 h 266"/>
                    <a:gd name="T2" fmla="*/ 0 w 448"/>
                    <a:gd name="T3" fmla="*/ 198 h 266"/>
                    <a:gd name="T4" fmla="*/ 84 w 448"/>
                    <a:gd name="T5" fmla="*/ 222 h 266"/>
                    <a:gd name="T6" fmla="*/ 356 w 448"/>
                    <a:gd name="T7" fmla="*/ 266 h 266"/>
                    <a:gd name="T8" fmla="*/ 448 w 448"/>
                    <a:gd name="T9" fmla="*/ 266 h 266"/>
                    <a:gd name="T10" fmla="*/ 412 w 448"/>
                    <a:gd name="T11" fmla="*/ 200 h 266"/>
                    <a:gd name="T12" fmla="*/ 398 w 448"/>
                    <a:gd name="T13" fmla="*/ 132 h 266"/>
                    <a:gd name="T14" fmla="*/ 386 w 448"/>
                    <a:gd name="T15" fmla="*/ 82 h 266"/>
                    <a:gd name="T16" fmla="*/ 370 w 448"/>
                    <a:gd name="T17" fmla="*/ 68 h 266"/>
                    <a:gd name="T18" fmla="*/ 362 w 448"/>
                    <a:gd name="T19" fmla="*/ 54 h 266"/>
                    <a:gd name="T20" fmla="*/ 360 w 448"/>
                    <a:gd name="T21" fmla="*/ 18 h 266"/>
                    <a:gd name="T22" fmla="*/ 360 w 448"/>
                    <a:gd name="T23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8" h="266">
                      <a:moveTo>
                        <a:pt x="360" y="0"/>
                      </a:moveTo>
                      <a:lnTo>
                        <a:pt x="0" y="198"/>
                      </a:lnTo>
                      <a:lnTo>
                        <a:pt x="84" y="222"/>
                      </a:lnTo>
                      <a:lnTo>
                        <a:pt x="356" y="266"/>
                      </a:lnTo>
                      <a:lnTo>
                        <a:pt x="448" y="266"/>
                      </a:lnTo>
                      <a:lnTo>
                        <a:pt x="412" y="200"/>
                      </a:lnTo>
                      <a:lnTo>
                        <a:pt x="398" y="132"/>
                      </a:lnTo>
                      <a:lnTo>
                        <a:pt x="386" y="82"/>
                      </a:lnTo>
                      <a:lnTo>
                        <a:pt x="370" y="68"/>
                      </a:lnTo>
                      <a:lnTo>
                        <a:pt x="362" y="54"/>
                      </a:lnTo>
                      <a:lnTo>
                        <a:pt x="360" y="18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62" name="Freeform 99"/>
                <p:cNvSpPr>
                  <a:spLocks/>
                </p:cNvSpPr>
                <p:nvPr/>
              </p:nvSpPr>
              <p:spPr bwMode="auto">
                <a:xfrm>
                  <a:off x="3416325" y="1051328"/>
                  <a:ext cx="651106" cy="342283"/>
                </a:xfrm>
                <a:custGeom>
                  <a:avLst/>
                  <a:gdLst>
                    <a:gd name="T0" fmla="*/ 0 w 444"/>
                    <a:gd name="T1" fmla="*/ 78 h 258"/>
                    <a:gd name="T2" fmla="*/ 60 w 444"/>
                    <a:gd name="T3" fmla="*/ 258 h 258"/>
                    <a:gd name="T4" fmla="*/ 444 w 444"/>
                    <a:gd name="T5" fmla="*/ 66 h 258"/>
                    <a:gd name="T6" fmla="*/ 174 w 444"/>
                    <a:gd name="T7" fmla="*/ 0 h 258"/>
                    <a:gd name="T8" fmla="*/ 0 w 444"/>
                    <a:gd name="T9" fmla="*/ 7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4" h="258">
                      <a:moveTo>
                        <a:pt x="0" y="78"/>
                      </a:moveTo>
                      <a:lnTo>
                        <a:pt x="60" y="258"/>
                      </a:lnTo>
                      <a:lnTo>
                        <a:pt x="444" y="66"/>
                      </a:lnTo>
                      <a:lnTo>
                        <a:pt x="17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  <p:grpSp>
            <p:nvGrpSpPr>
              <p:cNvPr id="39" name="Group 67"/>
              <p:cNvGrpSpPr>
                <a:grpSpLocks/>
              </p:cNvGrpSpPr>
              <p:nvPr/>
            </p:nvGrpSpPr>
            <p:grpSpPr bwMode="auto">
              <a:xfrm>
                <a:off x="5170327" y="1755720"/>
                <a:ext cx="537951" cy="329268"/>
                <a:chOff x="792" y="1990"/>
                <a:chExt cx="442" cy="326"/>
              </a:xfrm>
              <a:solidFill>
                <a:schemeClr val="bg1"/>
              </a:solidFill>
              <a:effectLst/>
            </p:grpSpPr>
            <p:sp>
              <p:nvSpPr>
                <p:cNvPr id="40" name="Freeform 70"/>
                <p:cNvSpPr>
                  <a:spLocks/>
                </p:cNvSpPr>
                <p:nvPr/>
              </p:nvSpPr>
              <p:spPr bwMode="auto">
                <a:xfrm>
                  <a:off x="792" y="1990"/>
                  <a:ext cx="198" cy="326"/>
                </a:xfrm>
                <a:custGeom>
                  <a:avLst/>
                  <a:gdLst>
                    <a:gd name="T0" fmla="*/ 194 w 194"/>
                    <a:gd name="T1" fmla="*/ 324 h 324"/>
                    <a:gd name="T2" fmla="*/ 114 w 194"/>
                    <a:gd name="T3" fmla="*/ 256 h 324"/>
                    <a:gd name="T4" fmla="*/ 38 w 194"/>
                    <a:gd name="T5" fmla="*/ 144 h 324"/>
                    <a:gd name="T6" fmla="*/ 0 w 194"/>
                    <a:gd name="T7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4" h="324">
                      <a:moveTo>
                        <a:pt x="194" y="324"/>
                      </a:moveTo>
                      <a:lnTo>
                        <a:pt x="114" y="256"/>
                      </a:lnTo>
                      <a:lnTo>
                        <a:pt x="38" y="14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1" name="Line 71"/>
                <p:cNvSpPr>
                  <a:spLocks noChangeShapeType="1"/>
                </p:cNvSpPr>
                <p:nvPr/>
              </p:nvSpPr>
              <p:spPr bwMode="auto">
                <a:xfrm>
                  <a:off x="974" y="2216"/>
                  <a:ext cx="78" cy="6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2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966" y="2164"/>
                  <a:ext cx="32" cy="3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004" y="2212"/>
                  <a:ext cx="42" cy="2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998" y="2260"/>
                  <a:ext cx="32" cy="2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5" name="Line 75"/>
                <p:cNvSpPr>
                  <a:spLocks noChangeShapeType="1"/>
                </p:cNvSpPr>
                <p:nvPr/>
              </p:nvSpPr>
              <p:spPr bwMode="auto">
                <a:xfrm>
                  <a:off x="1086" y="2160"/>
                  <a:ext cx="72" cy="6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6" name="Freeform 76"/>
                <p:cNvSpPr>
                  <a:spLocks/>
                </p:cNvSpPr>
                <p:nvPr/>
              </p:nvSpPr>
              <p:spPr bwMode="auto">
                <a:xfrm>
                  <a:off x="1064" y="2184"/>
                  <a:ext cx="74" cy="54"/>
                </a:xfrm>
                <a:custGeom>
                  <a:avLst/>
                  <a:gdLst>
                    <a:gd name="T0" fmla="*/ 74 w 74"/>
                    <a:gd name="T1" fmla="*/ 24 h 54"/>
                    <a:gd name="T2" fmla="*/ 22 w 74"/>
                    <a:gd name="T3" fmla="*/ 54 h 54"/>
                    <a:gd name="T4" fmla="*/ 0 w 74"/>
                    <a:gd name="T5" fmla="*/ 32 h 54"/>
                    <a:gd name="T6" fmla="*/ 30 w 74"/>
                    <a:gd name="T7" fmla="*/ 14 h 54"/>
                    <a:gd name="T8" fmla="*/ 12 w 74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54">
                      <a:moveTo>
                        <a:pt x="74" y="24"/>
                      </a:moveTo>
                      <a:lnTo>
                        <a:pt x="22" y="54"/>
                      </a:lnTo>
                      <a:lnTo>
                        <a:pt x="0" y="32"/>
                      </a:lnTo>
                      <a:lnTo>
                        <a:pt x="30" y="14"/>
                      </a:lnTo>
                      <a:lnTo>
                        <a:pt x="12" y="0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108" y="2152"/>
                  <a:ext cx="42" cy="2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8" name="Freeform 78"/>
                <p:cNvSpPr>
                  <a:spLocks/>
                </p:cNvSpPr>
                <p:nvPr/>
              </p:nvSpPr>
              <p:spPr bwMode="auto">
                <a:xfrm>
                  <a:off x="1130" y="2122"/>
                  <a:ext cx="104" cy="72"/>
                </a:xfrm>
                <a:custGeom>
                  <a:avLst/>
                  <a:gdLst>
                    <a:gd name="T0" fmla="*/ 0 w 104"/>
                    <a:gd name="T1" fmla="*/ 72 h 72"/>
                    <a:gd name="T2" fmla="*/ 44 w 104"/>
                    <a:gd name="T3" fmla="*/ 46 h 72"/>
                    <a:gd name="T4" fmla="*/ 58 w 104"/>
                    <a:gd name="T5" fmla="*/ 56 h 72"/>
                    <a:gd name="T6" fmla="*/ 104 w 104"/>
                    <a:gd name="T7" fmla="*/ 34 h 72"/>
                    <a:gd name="T8" fmla="*/ 34 w 104"/>
                    <a:gd name="T9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72">
                      <a:moveTo>
                        <a:pt x="0" y="72"/>
                      </a:moveTo>
                      <a:lnTo>
                        <a:pt x="44" y="46"/>
                      </a:lnTo>
                      <a:lnTo>
                        <a:pt x="58" y="56"/>
                      </a:lnTo>
                      <a:lnTo>
                        <a:pt x="104" y="34"/>
                      </a:lnTo>
                      <a:lnTo>
                        <a:pt x="34" y="0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49" name="Freeform 79"/>
                <p:cNvSpPr>
                  <a:spLocks/>
                </p:cNvSpPr>
                <p:nvPr/>
              </p:nvSpPr>
              <p:spPr bwMode="auto">
                <a:xfrm>
                  <a:off x="878" y="2130"/>
                  <a:ext cx="78" cy="70"/>
                </a:xfrm>
                <a:custGeom>
                  <a:avLst/>
                  <a:gdLst>
                    <a:gd name="T0" fmla="*/ 0 w 78"/>
                    <a:gd name="T1" fmla="*/ 70 h 70"/>
                    <a:gd name="T2" fmla="*/ 54 w 78"/>
                    <a:gd name="T3" fmla="*/ 48 h 70"/>
                    <a:gd name="T4" fmla="*/ 34 w 78"/>
                    <a:gd name="T5" fmla="*/ 22 h 70"/>
                    <a:gd name="T6" fmla="*/ 78 w 78"/>
                    <a:gd name="T7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70">
                      <a:moveTo>
                        <a:pt x="0" y="70"/>
                      </a:moveTo>
                      <a:lnTo>
                        <a:pt x="54" y="48"/>
                      </a:lnTo>
                      <a:lnTo>
                        <a:pt x="34" y="22"/>
                      </a:lnTo>
                      <a:lnTo>
                        <a:pt x="78" y="0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0" name="Line 80"/>
                <p:cNvSpPr>
                  <a:spLocks noChangeShapeType="1"/>
                </p:cNvSpPr>
                <p:nvPr/>
              </p:nvSpPr>
              <p:spPr bwMode="auto">
                <a:xfrm>
                  <a:off x="860" y="2118"/>
                  <a:ext cx="22" cy="3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1" name="Freeform 81"/>
                <p:cNvSpPr>
                  <a:spLocks/>
                </p:cNvSpPr>
                <p:nvPr/>
              </p:nvSpPr>
              <p:spPr bwMode="auto">
                <a:xfrm>
                  <a:off x="1004" y="2050"/>
                  <a:ext cx="82" cy="132"/>
                </a:xfrm>
                <a:custGeom>
                  <a:avLst/>
                  <a:gdLst>
                    <a:gd name="T0" fmla="*/ 32 w 82"/>
                    <a:gd name="T1" fmla="*/ 132 h 132"/>
                    <a:gd name="T2" fmla="*/ 0 w 82"/>
                    <a:gd name="T3" fmla="*/ 96 h 132"/>
                    <a:gd name="T4" fmla="*/ 38 w 82"/>
                    <a:gd name="T5" fmla="*/ 76 h 132"/>
                    <a:gd name="T6" fmla="*/ 52 w 82"/>
                    <a:gd name="T7" fmla="*/ 94 h 132"/>
                    <a:gd name="T8" fmla="*/ 82 w 82"/>
                    <a:gd name="T9" fmla="*/ 80 h 132"/>
                    <a:gd name="T10" fmla="*/ 16 w 82"/>
                    <a:gd name="T1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2" h="132">
                      <a:moveTo>
                        <a:pt x="32" y="132"/>
                      </a:moveTo>
                      <a:lnTo>
                        <a:pt x="0" y="96"/>
                      </a:lnTo>
                      <a:lnTo>
                        <a:pt x="38" y="76"/>
                      </a:lnTo>
                      <a:lnTo>
                        <a:pt x="52" y="94"/>
                      </a:lnTo>
                      <a:lnTo>
                        <a:pt x="82" y="80"/>
                      </a:lnTo>
                      <a:lnTo>
                        <a:pt x="16" y="0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2" name="Freeform 82"/>
                <p:cNvSpPr>
                  <a:spLocks/>
                </p:cNvSpPr>
                <p:nvPr/>
              </p:nvSpPr>
              <p:spPr bwMode="auto">
                <a:xfrm>
                  <a:off x="1102" y="2086"/>
                  <a:ext cx="38" cy="46"/>
                </a:xfrm>
                <a:custGeom>
                  <a:avLst/>
                  <a:gdLst>
                    <a:gd name="T0" fmla="*/ 28 w 38"/>
                    <a:gd name="T1" fmla="*/ 46 h 46"/>
                    <a:gd name="T2" fmla="*/ 0 w 38"/>
                    <a:gd name="T3" fmla="*/ 18 h 46"/>
                    <a:gd name="T4" fmla="*/ 38 w 38"/>
                    <a:gd name="T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46">
                      <a:moveTo>
                        <a:pt x="28" y="46"/>
                      </a:moveTo>
                      <a:lnTo>
                        <a:pt x="0" y="18"/>
                      </a:lnTo>
                      <a:lnTo>
                        <a:pt x="38" y="0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3" name="Line 83"/>
                <p:cNvSpPr>
                  <a:spLocks noChangeShapeType="1"/>
                </p:cNvSpPr>
                <p:nvPr/>
              </p:nvSpPr>
              <p:spPr bwMode="auto">
                <a:xfrm>
                  <a:off x="958" y="2068"/>
                  <a:ext cx="28" cy="4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4" name="Line 84"/>
                <p:cNvSpPr>
                  <a:spLocks noChangeShapeType="1"/>
                </p:cNvSpPr>
                <p:nvPr/>
              </p:nvSpPr>
              <p:spPr bwMode="auto">
                <a:xfrm flipH="1" flipV="1">
                  <a:off x="884" y="2054"/>
                  <a:ext cx="10" cy="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5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906" y="2106"/>
                  <a:ext cx="288" cy="140"/>
                </a:xfrm>
                <a:prstGeom prst="line">
                  <a:avLst/>
                </a:prstGeom>
                <a:grp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6" name="AutoShape 87"/>
                <p:cNvSpPr>
                  <a:spLocks noChangeArrowheads="1"/>
                </p:cNvSpPr>
                <p:nvPr/>
              </p:nvSpPr>
              <p:spPr bwMode="auto">
                <a:xfrm>
                  <a:off x="878" y="2226"/>
                  <a:ext cx="46" cy="32"/>
                </a:xfrm>
                <a:prstGeom prst="parallelogram">
                  <a:avLst>
                    <a:gd name="adj" fmla="val 35938"/>
                  </a:avLst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7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830" y="2048"/>
                  <a:ext cx="166" cy="84"/>
                </a:xfrm>
                <a:prstGeom prst="line">
                  <a:avLst/>
                </a:prstGeom>
                <a:grp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58" name="AutoShape 89"/>
                <p:cNvSpPr>
                  <a:spLocks noChangeArrowheads="1"/>
                </p:cNvSpPr>
                <p:nvPr/>
              </p:nvSpPr>
              <p:spPr bwMode="auto">
                <a:xfrm>
                  <a:off x="812" y="2114"/>
                  <a:ext cx="34" cy="27"/>
                </a:xfrm>
                <a:prstGeom prst="parallelogram">
                  <a:avLst>
                    <a:gd name="adj" fmla="val 31481"/>
                  </a:avLst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6499706" y="1920637"/>
              <a:ext cx="2045998" cy="910711"/>
              <a:chOff x="4349946" y="1106149"/>
              <a:chExt cx="1438592" cy="48025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349946" y="1106149"/>
                <a:ext cx="1438592" cy="480258"/>
                <a:chOff x="2846818" y="980548"/>
                <a:chExt cx="1438592" cy="48025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Freeform 96"/>
                <p:cNvSpPr>
                  <a:spLocks/>
                </p:cNvSpPr>
                <p:nvPr/>
              </p:nvSpPr>
              <p:spPr bwMode="auto">
                <a:xfrm>
                  <a:off x="2846818" y="980548"/>
                  <a:ext cx="1438592" cy="480258"/>
                </a:xfrm>
                <a:custGeom>
                  <a:avLst/>
                  <a:gdLst>
                    <a:gd name="T0" fmla="*/ 684 w 1182"/>
                    <a:gd name="T1" fmla="*/ 476 h 476"/>
                    <a:gd name="T2" fmla="*/ 0 w 1182"/>
                    <a:gd name="T3" fmla="*/ 300 h 476"/>
                    <a:gd name="T4" fmla="*/ 502 w 1182"/>
                    <a:gd name="T5" fmla="*/ 0 h 476"/>
                    <a:gd name="T6" fmla="*/ 1182 w 1182"/>
                    <a:gd name="T7" fmla="*/ 186 h 476"/>
                    <a:gd name="T8" fmla="*/ 684 w 1182"/>
                    <a:gd name="T9" fmla="*/ 476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2" h="476">
                      <a:moveTo>
                        <a:pt x="684" y="476"/>
                      </a:moveTo>
                      <a:lnTo>
                        <a:pt x="0" y="300"/>
                      </a:lnTo>
                      <a:lnTo>
                        <a:pt x="502" y="0"/>
                      </a:lnTo>
                      <a:lnTo>
                        <a:pt x="1182" y="186"/>
                      </a:lnTo>
                      <a:lnTo>
                        <a:pt x="684" y="47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35" name="Freeform 97"/>
                <p:cNvSpPr>
                  <a:spLocks/>
                </p:cNvSpPr>
                <p:nvPr/>
              </p:nvSpPr>
              <p:spPr bwMode="auto">
                <a:xfrm>
                  <a:off x="3536634" y="1005245"/>
                  <a:ext cx="345788" cy="187572"/>
                </a:xfrm>
                <a:custGeom>
                  <a:avLst/>
                  <a:gdLst>
                    <a:gd name="T0" fmla="*/ 0 w 254"/>
                    <a:gd name="T1" fmla="*/ 0 h 150"/>
                    <a:gd name="T2" fmla="*/ 254 w 254"/>
                    <a:gd name="T3" fmla="*/ 62 h 150"/>
                    <a:gd name="T4" fmla="*/ 64 w 254"/>
                    <a:gd name="T5" fmla="*/ 150 h 150"/>
                    <a:gd name="T6" fmla="*/ 0 w 254"/>
                    <a:gd name="T7" fmla="*/ 0 h 150"/>
                    <a:gd name="connsiteX0" fmla="*/ 0 w 9693"/>
                    <a:gd name="connsiteY0" fmla="*/ 0 h 9617"/>
                    <a:gd name="connsiteX1" fmla="*/ 9693 w 9693"/>
                    <a:gd name="connsiteY1" fmla="*/ 3750 h 9617"/>
                    <a:gd name="connsiteX2" fmla="*/ 2213 w 9693"/>
                    <a:gd name="connsiteY2" fmla="*/ 9617 h 9617"/>
                    <a:gd name="connsiteX3" fmla="*/ 0 w 9693"/>
                    <a:gd name="connsiteY3" fmla="*/ 0 h 9617"/>
                    <a:gd name="connsiteX0" fmla="*/ 0 w 9683"/>
                    <a:gd name="connsiteY0" fmla="*/ 0 h 10000"/>
                    <a:gd name="connsiteX1" fmla="*/ 9683 w 9683"/>
                    <a:gd name="connsiteY1" fmla="*/ 4297 h 10000"/>
                    <a:gd name="connsiteX2" fmla="*/ 2283 w 9683"/>
                    <a:gd name="connsiteY2" fmla="*/ 10000 h 10000"/>
                    <a:gd name="connsiteX3" fmla="*/ 0 w 9683"/>
                    <a:gd name="connsiteY3" fmla="*/ 0 h 10000"/>
                    <a:gd name="connsiteX0" fmla="*/ 0 w 9891"/>
                    <a:gd name="connsiteY0" fmla="*/ 0 h 9801"/>
                    <a:gd name="connsiteX1" fmla="*/ 9891 w 9891"/>
                    <a:gd name="connsiteY1" fmla="*/ 4098 h 9801"/>
                    <a:gd name="connsiteX2" fmla="*/ 2249 w 9891"/>
                    <a:gd name="connsiteY2" fmla="*/ 9801 h 9801"/>
                    <a:gd name="connsiteX3" fmla="*/ 0 w 9891"/>
                    <a:gd name="connsiteY3" fmla="*/ 0 h 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91" h="9801">
                      <a:moveTo>
                        <a:pt x="0" y="0"/>
                      </a:moveTo>
                      <a:lnTo>
                        <a:pt x="9891" y="4098"/>
                      </a:lnTo>
                      <a:lnTo>
                        <a:pt x="2249" y="9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36" name="Freeform 98"/>
                <p:cNvSpPr>
                  <a:spLocks/>
                </p:cNvSpPr>
                <p:nvPr/>
              </p:nvSpPr>
              <p:spPr bwMode="auto">
                <a:xfrm>
                  <a:off x="2882013" y="1009735"/>
                  <a:ext cx="656972" cy="352896"/>
                </a:xfrm>
                <a:custGeom>
                  <a:avLst/>
                  <a:gdLst>
                    <a:gd name="T0" fmla="*/ 360 w 448"/>
                    <a:gd name="T1" fmla="*/ 0 h 266"/>
                    <a:gd name="T2" fmla="*/ 0 w 448"/>
                    <a:gd name="T3" fmla="*/ 198 h 266"/>
                    <a:gd name="T4" fmla="*/ 84 w 448"/>
                    <a:gd name="T5" fmla="*/ 222 h 266"/>
                    <a:gd name="T6" fmla="*/ 356 w 448"/>
                    <a:gd name="T7" fmla="*/ 266 h 266"/>
                    <a:gd name="T8" fmla="*/ 448 w 448"/>
                    <a:gd name="T9" fmla="*/ 266 h 266"/>
                    <a:gd name="T10" fmla="*/ 412 w 448"/>
                    <a:gd name="T11" fmla="*/ 200 h 266"/>
                    <a:gd name="T12" fmla="*/ 398 w 448"/>
                    <a:gd name="T13" fmla="*/ 132 h 266"/>
                    <a:gd name="T14" fmla="*/ 386 w 448"/>
                    <a:gd name="T15" fmla="*/ 82 h 266"/>
                    <a:gd name="T16" fmla="*/ 370 w 448"/>
                    <a:gd name="T17" fmla="*/ 68 h 266"/>
                    <a:gd name="T18" fmla="*/ 362 w 448"/>
                    <a:gd name="T19" fmla="*/ 54 h 266"/>
                    <a:gd name="T20" fmla="*/ 360 w 448"/>
                    <a:gd name="T21" fmla="*/ 18 h 266"/>
                    <a:gd name="T22" fmla="*/ 360 w 448"/>
                    <a:gd name="T23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8" h="266">
                      <a:moveTo>
                        <a:pt x="360" y="0"/>
                      </a:moveTo>
                      <a:lnTo>
                        <a:pt x="0" y="198"/>
                      </a:lnTo>
                      <a:lnTo>
                        <a:pt x="84" y="222"/>
                      </a:lnTo>
                      <a:lnTo>
                        <a:pt x="356" y="266"/>
                      </a:lnTo>
                      <a:lnTo>
                        <a:pt x="448" y="266"/>
                      </a:lnTo>
                      <a:lnTo>
                        <a:pt x="412" y="200"/>
                      </a:lnTo>
                      <a:lnTo>
                        <a:pt x="398" y="132"/>
                      </a:lnTo>
                      <a:lnTo>
                        <a:pt x="386" y="82"/>
                      </a:lnTo>
                      <a:lnTo>
                        <a:pt x="370" y="68"/>
                      </a:lnTo>
                      <a:lnTo>
                        <a:pt x="362" y="54"/>
                      </a:lnTo>
                      <a:lnTo>
                        <a:pt x="360" y="18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  <p:sp>
              <p:nvSpPr>
                <p:cNvPr id="37" name="Freeform 99"/>
                <p:cNvSpPr>
                  <a:spLocks/>
                </p:cNvSpPr>
                <p:nvPr/>
              </p:nvSpPr>
              <p:spPr bwMode="auto">
                <a:xfrm>
                  <a:off x="3615240" y="1081376"/>
                  <a:ext cx="651106" cy="342283"/>
                </a:xfrm>
                <a:custGeom>
                  <a:avLst/>
                  <a:gdLst>
                    <a:gd name="T0" fmla="*/ 0 w 444"/>
                    <a:gd name="T1" fmla="*/ 78 h 258"/>
                    <a:gd name="T2" fmla="*/ 60 w 444"/>
                    <a:gd name="T3" fmla="*/ 258 h 258"/>
                    <a:gd name="T4" fmla="*/ 444 w 444"/>
                    <a:gd name="T5" fmla="*/ 66 h 258"/>
                    <a:gd name="T6" fmla="*/ 174 w 444"/>
                    <a:gd name="T7" fmla="*/ 0 h 258"/>
                    <a:gd name="T8" fmla="*/ 0 w 444"/>
                    <a:gd name="T9" fmla="*/ 7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4" h="258">
                      <a:moveTo>
                        <a:pt x="0" y="78"/>
                      </a:moveTo>
                      <a:lnTo>
                        <a:pt x="60" y="258"/>
                      </a:lnTo>
                      <a:lnTo>
                        <a:pt x="444" y="66"/>
                      </a:lnTo>
                      <a:lnTo>
                        <a:pt x="17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AU" sz="1000" b="1" dirty="0">
                    <a:solidFill>
                      <a:srgbClr val="4D4D4F"/>
                    </a:solidFill>
                    <a:latin typeface="CG Times" charset="0"/>
                    <a:ea typeface="MS PGothic" pitchFamily="34" charset="-128"/>
                  </a:endParaRPr>
                </a:p>
              </p:txBody>
            </p:sp>
          </p:grpSp>
          <p:sp>
            <p:nvSpPr>
              <p:cNvPr id="19" name="Freeform 104"/>
              <p:cNvSpPr>
                <a:spLocks/>
              </p:cNvSpPr>
              <p:nvPr/>
            </p:nvSpPr>
            <p:spPr bwMode="auto">
              <a:xfrm>
                <a:off x="5208561" y="1254659"/>
                <a:ext cx="96783" cy="72771"/>
              </a:xfrm>
              <a:custGeom>
                <a:avLst/>
                <a:gdLst>
                  <a:gd name="T0" fmla="*/ 0 w 80"/>
                  <a:gd name="T1" fmla="*/ 52 h 72"/>
                  <a:gd name="T2" fmla="*/ 28 w 80"/>
                  <a:gd name="T3" fmla="*/ 40 h 72"/>
                  <a:gd name="T4" fmla="*/ 2 w 80"/>
                  <a:gd name="T5" fmla="*/ 20 h 72"/>
                  <a:gd name="T6" fmla="*/ 38 w 80"/>
                  <a:gd name="T7" fmla="*/ 0 h 72"/>
                  <a:gd name="T8" fmla="*/ 80 w 80"/>
                  <a:gd name="T9" fmla="*/ 38 h 72"/>
                  <a:gd name="T10" fmla="*/ 12 w 80"/>
                  <a:gd name="T11" fmla="*/ 72 h 72"/>
                  <a:gd name="T12" fmla="*/ 0 w 80"/>
                  <a:gd name="T13" fmla="*/ 5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72">
                    <a:moveTo>
                      <a:pt x="0" y="52"/>
                    </a:moveTo>
                    <a:lnTo>
                      <a:pt x="28" y="40"/>
                    </a:lnTo>
                    <a:lnTo>
                      <a:pt x="2" y="20"/>
                    </a:lnTo>
                    <a:lnTo>
                      <a:pt x="38" y="0"/>
                    </a:lnTo>
                    <a:lnTo>
                      <a:pt x="80" y="38"/>
                    </a:lnTo>
                    <a:lnTo>
                      <a:pt x="12" y="7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0" name="Freeform 105"/>
              <p:cNvSpPr>
                <a:spLocks/>
              </p:cNvSpPr>
              <p:nvPr/>
            </p:nvSpPr>
            <p:spPr bwMode="auto">
              <a:xfrm>
                <a:off x="5433655" y="1282769"/>
                <a:ext cx="136376" cy="41016"/>
              </a:xfrm>
              <a:custGeom>
                <a:avLst/>
                <a:gdLst>
                  <a:gd name="T0" fmla="*/ 52 w 112"/>
                  <a:gd name="T1" fmla="*/ 0 h 40"/>
                  <a:gd name="T2" fmla="*/ 112 w 112"/>
                  <a:gd name="T3" fmla="*/ 10 h 40"/>
                  <a:gd name="T4" fmla="*/ 54 w 112"/>
                  <a:gd name="T5" fmla="*/ 40 h 40"/>
                  <a:gd name="T6" fmla="*/ 0 w 112"/>
                  <a:gd name="T7" fmla="*/ 32 h 40"/>
                  <a:gd name="T8" fmla="*/ 52 w 112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0">
                    <a:moveTo>
                      <a:pt x="52" y="0"/>
                    </a:moveTo>
                    <a:lnTo>
                      <a:pt x="112" y="10"/>
                    </a:lnTo>
                    <a:lnTo>
                      <a:pt x="54" y="40"/>
                    </a:lnTo>
                    <a:lnTo>
                      <a:pt x="0" y="3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1" name="Freeform 106"/>
              <p:cNvSpPr>
                <a:spLocks/>
              </p:cNvSpPr>
              <p:nvPr/>
            </p:nvSpPr>
            <p:spPr bwMode="auto">
              <a:xfrm>
                <a:off x="5363268" y="1335693"/>
                <a:ext cx="143708" cy="42339"/>
              </a:xfrm>
              <a:custGeom>
                <a:avLst/>
                <a:gdLst>
                  <a:gd name="T0" fmla="*/ 42 w 118"/>
                  <a:gd name="T1" fmla="*/ 0 h 42"/>
                  <a:gd name="T2" fmla="*/ 0 w 118"/>
                  <a:gd name="T3" fmla="*/ 30 h 42"/>
                  <a:gd name="T4" fmla="*/ 66 w 118"/>
                  <a:gd name="T5" fmla="*/ 42 h 42"/>
                  <a:gd name="T6" fmla="*/ 118 w 118"/>
                  <a:gd name="T7" fmla="*/ 10 h 42"/>
                  <a:gd name="T8" fmla="*/ 42 w 1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42">
                    <a:moveTo>
                      <a:pt x="42" y="0"/>
                    </a:moveTo>
                    <a:lnTo>
                      <a:pt x="0" y="30"/>
                    </a:lnTo>
                    <a:lnTo>
                      <a:pt x="66" y="42"/>
                    </a:lnTo>
                    <a:lnTo>
                      <a:pt x="118" y="1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2" name="Freeform 107"/>
              <p:cNvSpPr>
                <a:spLocks/>
              </p:cNvSpPr>
              <p:nvPr/>
            </p:nvSpPr>
            <p:spPr bwMode="auto">
              <a:xfrm>
                <a:off x="5250670" y="1378032"/>
                <a:ext cx="193566" cy="60863"/>
              </a:xfrm>
              <a:custGeom>
                <a:avLst/>
                <a:gdLst>
                  <a:gd name="T0" fmla="*/ 68 w 160"/>
                  <a:gd name="T1" fmla="*/ 0 h 60"/>
                  <a:gd name="T2" fmla="*/ 0 w 160"/>
                  <a:gd name="T3" fmla="*/ 42 h 60"/>
                  <a:gd name="T4" fmla="*/ 98 w 160"/>
                  <a:gd name="T5" fmla="*/ 60 h 60"/>
                  <a:gd name="T6" fmla="*/ 160 w 160"/>
                  <a:gd name="T7" fmla="*/ 20 h 60"/>
                  <a:gd name="T8" fmla="*/ 122 w 160"/>
                  <a:gd name="T9" fmla="*/ 12 h 60"/>
                  <a:gd name="T10" fmla="*/ 100 w 160"/>
                  <a:gd name="T11" fmla="*/ 30 h 60"/>
                  <a:gd name="T12" fmla="*/ 72 w 160"/>
                  <a:gd name="T13" fmla="*/ 26 h 60"/>
                  <a:gd name="T14" fmla="*/ 104 w 160"/>
                  <a:gd name="T15" fmla="*/ 6 h 60"/>
                  <a:gd name="T16" fmla="*/ 68 w 160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60">
                    <a:moveTo>
                      <a:pt x="68" y="0"/>
                    </a:moveTo>
                    <a:lnTo>
                      <a:pt x="0" y="42"/>
                    </a:lnTo>
                    <a:lnTo>
                      <a:pt x="98" y="60"/>
                    </a:lnTo>
                    <a:lnTo>
                      <a:pt x="160" y="20"/>
                    </a:lnTo>
                    <a:lnTo>
                      <a:pt x="122" y="12"/>
                    </a:lnTo>
                    <a:lnTo>
                      <a:pt x="100" y="30"/>
                    </a:lnTo>
                    <a:lnTo>
                      <a:pt x="72" y="26"/>
                    </a:lnTo>
                    <a:lnTo>
                      <a:pt x="104" y="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3" name="Freeform 108"/>
              <p:cNvSpPr>
                <a:spLocks/>
              </p:cNvSpPr>
              <p:nvPr/>
            </p:nvSpPr>
            <p:spPr bwMode="auto">
              <a:xfrm>
                <a:off x="5297279" y="1232491"/>
                <a:ext cx="161305" cy="64832"/>
              </a:xfrm>
              <a:custGeom>
                <a:avLst/>
                <a:gdLst>
                  <a:gd name="T0" fmla="*/ 58 w 132"/>
                  <a:gd name="T1" fmla="*/ 0 h 64"/>
                  <a:gd name="T2" fmla="*/ 132 w 132"/>
                  <a:gd name="T3" fmla="*/ 20 h 64"/>
                  <a:gd name="T4" fmla="*/ 68 w 132"/>
                  <a:gd name="T5" fmla="*/ 64 h 64"/>
                  <a:gd name="T6" fmla="*/ 0 w 132"/>
                  <a:gd name="T7" fmla="*/ 44 h 64"/>
                  <a:gd name="T8" fmla="*/ 58 w 132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64">
                    <a:moveTo>
                      <a:pt x="58" y="0"/>
                    </a:moveTo>
                    <a:lnTo>
                      <a:pt x="132" y="20"/>
                    </a:lnTo>
                    <a:lnTo>
                      <a:pt x="68" y="64"/>
                    </a:lnTo>
                    <a:lnTo>
                      <a:pt x="0" y="44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4" name="Freeform 109"/>
              <p:cNvSpPr>
                <a:spLocks/>
              </p:cNvSpPr>
              <p:nvPr/>
            </p:nvSpPr>
            <p:spPr bwMode="auto">
              <a:xfrm>
                <a:off x="5326607" y="1317169"/>
                <a:ext cx="58657" cy="18523"/>
              </a:xfrm>
              <a:custGeom>
                <a:avLst/>
                <a:gdLst>
                  <a:gd name="T0" fmla="*/ 18 w 48"/>
                  <a:gd name="T1" fmla="*/ 0 h 18"/>
                  <a:gd name="T2" fmla="*/ 0 w 48"/>
                  <a:gd name="T3" fmla="*/ 12 h 18"/>
                  <a:gd name="T4" fmla="*/ 24 w 48"/>
                  <a:gd name="T5" fmla="*/ 18 h 18"/>
                  <a:gd name="T6" fmla="*/ 48 w 48"/>
                  <a:gd name="T7" fmla="*/ 4 h 18"/>
                  <a:gd name="T8" fmla="*/ 1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18" y="0"/>
                    </a:moveTo>
                    <a:lnTo>
                      <a:pt x="0" y="12"/>
                    </a:lnTo>
                    <a:lnTo>
                      <a:pt x="24" y="18"/>
                    </a:lnTo>
                    <a:lnTo>
                      <a:pt x="4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5" name="Freeform 112"/>
              <p:cNvSpPr>
                <a:spLocks/>
              </p:cNvSpPr>
              <p:nvPr/>
            </p:nvSpPr>
            <p:spPr bwMode="auto">
              <a:xfrm>
                <a:off x="5083183" y="1282769"/>
                <a:ext cx="111447" cy="31754"/>
              </a:xfrm>
              <a:custGeom>
                <a:avLst/>
                <a:gdLst>
                  <a:gd name="T0" fmla="*/ 0 w 92"/>
                  <a:gd name="T1" fmla="*/ 18 h 32"/>
                  <a:gd name="T2" fmla="*/ 54 w 92"/>
                  <a:gd name="T3" fmla="*/ 32 h 32"/>
                  <a:gd name="T4" fmla="*/ 92 w 92"/>
                  <a:gd name="T5" fmla="*/ 14 h 32"/>
                  <a:gd name="T6" fmla="*/ 34 w 92"/>
                  <a:gd name="T7" fmla="*/ 0 h 32"/>
                  <a:gd name="T8" fmla="*/ 0 w 9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2">
                    <a:moveTo>
                      <a:pt x="0" y="18"/>
                    </a:moveTo>
                    <a:lnTo>
                      <a:pt x="54" y="32"/>
                    </a:lnTo>
                    <a:lnTo>
                      <a:pt x="92" y="14"/>
                    </a:lnTo>
                    <a:lnTo>
                      <a:pt x="3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6" name="Freeform 113"/>
              <p:cNvSpPr>
                <a:spLocks/>
              </p:cNvSpPr>
              <p:nvPr/>
            </p:nvSpPr>
            <p:spPr bwMode="auto">
              <a:xfrm>
                <a:off x="5592028" y="1272184"/>
                <a:ext cx="92384" cy="30431"/>
              </a:xfrm>
              <a:custGeom>
                <a:avLst/>
                <a:gdLst>
                  <a:gd name="T0" fmla="*/ 32 w 76"/>
                  <a:gd name="T1" fmla="*/ 0 h 30"/>
                  <a:gd name="T2" fmla="*/ 0 w 76"/>
                  <a:gd name="T3" fmla="*/ 20 h 30"/>
                  <a:gd name="T4" fmla="*/ 40 w 76"/>
                  <a:gd name="T5" fmla="*/ 30 h 30"/>
                  <a:gd name="T6" fmla="*/ 76 w 76"/>
                  <a:gd name="T7" fmla="*/ 10 h 30"/>
                  <a:gd name="T8" fmla="*/ 32 w 7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0">
                    <a:moveTo>
                      <a:pt x="32" y="0"/>
                    </a:moveTo>
                    <a:lnTo>
                      <a:pt x="0" y="20"/>
                    </a:lnTo>
                    <a:lnTo>
                      <a:pt x="40" y="30"/>
                    </a:lnTo>
                    <a:lnTo>
                      <a:pt x="76" y="1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7" name="Freeform 114"/>
              <p:cNvSpPr>
                <a:spLocks/>
              </p:cNvSpPr>
              <p:nvPr/>
            </p:nvSpPr>
            <p:spPr bwMode="auto">
              <a:xfrm>
                <a:off x="5487913" y="1244399"/>
                <a:ext cx="104115" cy="31754"/>
              </a:xfrm>
              <a:custGeom>
                <a:avLst/>
                <a:gdLst>
                  <a:gd name="T0" fmla="*/ 10 w 86"/>
                  <a:gd name="T1" fmla="*/ 0 h 32"/>
                  <a:gd name="T2" fmla="*/ 0 w 86"/>
                  <a:gd name="T3" fmla="*/ 14 h 32"/>
                  <a:gd name="T4" fmla="*/ 78 w 86"/>
                  <a:gd name="T5" fmla="*/ 32 h 32"/>
                  <a:gd name="T6" fmla="*/ 86 w 86"/>
                  <a:gd name="T7" fmla="*/ 18 h 32"/>
                  <a:gd name="T8" fmla="*/ 10 w 86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10" y="0"/>
                    </a:moveTo>
                    <a:lnTo>
                      <a:pt x="0" y="14"/>
                    </a:lnTo>
                    <a:lnTo>
                      <a:pt x="78" y="32"/>
                    </a:lnTo>
                    <a:lnTo>
                      <a:pt x="86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8" name="Freeform 115"/>
              <p:cNvSpPr>
                <a:spLocks/>
              </p:cNvSpPr>
              <p:nvPr/>
            </p:nvSpPr>
            <p:spPr bwMode="auto">
              <a:xfrm>
                <a:off x="5540704" y="1305261"/>
                <a:ext cx="85052" cy="34401"/>
              </a:xfrm>
              <a:custGeom>
                <a:avLst/>
                <a:gdLst>
                  <a:gd name="T0" fmla="*/ 26 w 70"/>
                  <a:gd name="T1" fmla="*/ 34 h 34"/>
                  <a:gd name="T2" fmla="*/ 0 w 70"/>
                  <a:gd name="T3" fmla="*/ 24 h 34"/>
                  <a:gd name="T4" fmla="*/ 38 w 70"/>
                  <a:gd name="T5" fmla="*/ 0 h 34"/>
                  <a:gd name="T6" fmla="*/ 70 w 70"/>
                  <a:gd name="T7" fmla="*/ 6 h 34"/>
                  <a:gd name="T8" fmla="*/ 26 w 70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4">
                    <a:moveTo>
                      <a:pt x="26" y="34"/>
                    </a:moveTo>
                    <a:lnTo>
                      <a:pt x="0" y="24"/>
                    </a:lnTo>
                    <a:lnTo>
                      <a:pt x="38" y="0"/>
                    </a:lnTo>
                    <a:lnTo>
                      <a:pt x="70" y="6"/>
                    </a:lnTo>
                    <a:lnTo>
                      <a:pt x="26" y="3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210761" y="1426987"/>
                <a:ext cx="92384" cy="30431"/>
              </a:xfrm>
              <a:custGeom>
                <a:avLst/>
                <a:gdLst>
                  <a:gd name="T0" fmla="*/ 32 w 76"/>
                  <a:gd name="T1" fmla="*/ 0 h 30"/>
                  <a:gd name="T2" fmla="*/ 0 w 76"/>
                  <a:gd name="T3" fmla="*/ 20 h 30"/>
                  <a:gd name="T4" fmla="*/ 40 w 76"/>
                  <a:gd name="T5" fmla="*/ 30 h 30"/>
                  <a:gd name="T6" fmla="*/ 76 w 76"/>
                  <a:gd name="T7" fmla="*/ 10 h 30"/>
                  <a:gd name="T8" fmla="*/ 32 w 7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0">
                    <a:moveTo>
                      <a:pt x="32" y="0"/>
                    </a:moveTo>
                    <a:lnTo>
                      <a:pt x="0" y="20"/>
                    </a:lnTo>
                    <a:lnTo>
                      <a:pt x="40" y="30"/>
                    </a:lnTo>
                    <a:lnTo>
                      <a:pt x="76" y="1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5140312" y="1346278"/>
                <a:ext cx="104115" cy="31754"/>
              </a:xfrm>
              <a:custGeom>
                <a:avLst/>
                <a:gdLst>
                  <a:gd name="T0" fmla="*/ 10 w 86"/>
                  <a:gd name="T1" fmla="*/ 0 h 32"/>
                  <a:gd name="T2" fmla="*/ 0 w 86"/>
                  <a:gd name="T3" fmla="*/ 14 h 32"/>
                  <a:gd name="T4" fmla="*/ 78 w 86"/>
                  <a:gd name="T5" fmla="*/ 32 h 32"/>
                  <a:gd name="T6" fmla="*/ 86 w 86"/>
                  <a:gd name="T7" fmla="*/ 18 h 32"/>
                  <a:gd name="T8" fmla="*/ 10 w 86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10" y="0"/>
                    </a:moveTo>
                    <a:lnTo>
                      <a:pt x="0" y="14"/>
                    </a:lnTo>
                    <a:lnTo>
                      <a:pt x="78" y="32"/>
                    </a:lnTo>
                    <a:lnTo>
                      <a:pt x="86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5231691" y="1202060"/>
                <a:ext cx="92384" cy="30431"/>
              </a:xfrm>
              <a:custGeom>
                <a:avLst/>
                <a:gdLst>
                  <a:gd name="T0" fmla="*/ 32 w 76"/>
                  <a:gd name="T1" fmla="*/ 0 h 30"/>
                  <a:gd name="T2" fmla="*/ 0 w 76"/>
                  <a:gd name="T3" fmla="*/ 20 h 30"/>
                  <a:gd name="T4" fmla="*/ 40 w 76"/>
                  <a:gd name="T5" fmla="*/ 30 h 30"/>
                  <a:gd name="T6" fmla="*/ 76 w 76"/>
                  <a:gd name="T7" fmla="*/ 10 h 30"/>
                  <a:gd name="T8" fmla="*/ 32 w 7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0">
                    <a:moveTo>
                      <a:pt x="32" y="0"/>
                    </a:moveTo>
                    <a:lnTo>
                      <a:pt x="0" y="20"/>
                    </a:lnTo>
                    <a:lnTo>
                      <a:pt x="40" y="30"/>
                    </a:lnTo>
                    <a:lnTo>
                      <a:pt x="76" y="1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5137208" y="1170306"/>
                <a:ext cx="104115" cy="31754"/>
              </a:xfrm>
              <a:custGeom>
                <a:avLst/>
                <a:gdLst>
                  <a:gd name="T0" fmla="*/ 10 w 86"/>
                  <a:gd name="T1" fmla="*/ 0 h 32"/>
                  <a:gd name="T2" fmla="*/ 0 w 86"/>
                  <a:gd name="T3" fmla="*/ 14 h 32"/>
                  <a:gd name="T4" fmla="*/ 78 w 86"/>
                  <a:gd name="T5" fmla="*/ 32 h 32"/>
                  <a:gd name="T6" fmla="*/ 86 w 86"/>
                  <a:gd name="T7" fmla="*/ 18 h 32"/>
                  <a:gd name="T8" fmla="*/ 10 w 86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10" y="0"/>
                    </a:moveTo>
                    <a:lnTo>
                      <a:pt x="0" y="14"/>
                    </a:lnTo>
                    <a:lnTo>
                      <a:pt x="78" y="32"/>
                    </a:lnTo>
                    <a:lnTo>
                      <a:pt x="86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137648" y="1239169"/>
                <a:ext cx="85052" cy="34401"/>
              </a:xfrm>
              <a:custGeom>
                <a:avLst/>
                <a:gdLst>
                  <a:gd name="T0" fmla="*/ 26 w 70"/>
                  <a:gd name="T1" fmla="*/ 34 h 34"/>
                  <a:gd name="T2" fmla="*/ 0 w 70"/>
                  <a:gd name="T3" fmla="*/ 24 h 34"/>
                  <a:gd name="T4" fmla="*/ 38 w 70"/>
                  <a:gd name="T5" fmla="*/ 0 h 34"/>
                  <a:gd name="T6" fmla="*/ 70 w 70"/>
                  <a:gd name="T7" fmla="*/ 6 h 34"/>
                  <a:gd name="T8" fmla="*/ 26 w 70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4">
                    <a:moveTo>
                      <a:pt x="26" y="34"/>
                    </a:moveTo>
                    <a:lnTo>
                      <a:pt x="0" y="24"/>
                    </a:lnTo>
                    <a:lnTo>
                      <a:pt x="38" y="0"/>
                    </a:lnTo>
                    <a:lnTo>
                      <a:pt x="70" y="6"/>
                    </a:lnTo>
                    <a:lnTo>
                      <a:pt x="26" y="3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AU" sz="1000" b="1" dirty="0">
                  <a:solidFill>
                    <a:srgbClr val="4D4D4F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220" y="1135935"/>
              <a:ext cx="2014987" cy="1336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0" name="Picture 2" descr="Image result for investment and capability buil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84" y="2325901"/>
            <a:ext cx="1294929" cy="11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" name="Group 120"/>
          <p:cNvGrpSpPr/>
          <p:nvPr/>
        </p:nvGrpSpPr>
        <p:grpSpPr>
          <a:xfrm>
            <a:off x="7130141" y="3548551"/>
            <a:ext cx="1171734" cy="1140006"/>
            <a:chOff x="4252404" y="1611220"/>
            <a:chExt cx="4001493" cy="4467274"/>
          </a:xfrm>
        </p:grpSpPr>
        <p:pic>
          <p:nvPicPr>
            <p:cNvPr id="122" name="Picture 4" descr="Image result for institutional collaborati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0"/>
            <a:stretch/>
          </p:blipFill>
          <p:spPr bwMode="auto">
            <a:xfrm>
              <a:off x="4252404" y="1611220"/>
              <a:ext cx="4001493" cy="4467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Rectangle 122"/>
            <p:cNvSpPr/>
            <p:nvPr/>
          </p:nvSpPr>
          <p:spPr bwMode="auto">
            <a:xfrm>
              <a:off x="4252404" y="1611220"/>
              <a:ext cx="751644" cy="8656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AU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pic>
        <p:nvPicPr>
          <p:cNvPr id="124" name="Shape 1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7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415925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>
                <a:solidFill>
                  <a:schemeClr val="dk2"/>
                </a:solidFill>
                <a:ea typeface="Arial"/>
                <a:cs typeface="Arial"/>
                <a:sym typeface="Arial"/>
              </a:rPr>
              <a:t>Why integrate statistical and geospatial data?</a:t>
            </a:r>
            <a:endParaRPr lang="en-AU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981075"/>
            <a:ext cx="6156175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kern="0" dirty="0"/>
              <a:t>Local, sub‐national, national, regional, and global decision making processes</a:t>
            </a:r>
          </a:p>
          <a:p>
            <a:pPr eaLnBrk="1" hangingPunct="1"/>
            <a:r>
              <a:rPr lang="en-AU" sz="2000" kern="0" dirty="0"/>
              <a:t>  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kern="0" dirty="0"/>
              <a:t>Measuring and monitoring the targets and global indicator framework for the Sustainable Development Goals (SDGs) </a:t>
            </a:r>
          </a:p>
          <a:p>
            <a:pPr eaLnBrk="1" hangingPunct="1"/>
            <a:r>
              <a:rPr lang="en-AU" sz="2000" kern="0" dirty="0"/>
              <a:t> 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sz="2000" kern="0" dirty="0"/>
              <a:t>Supporting data sharing between institutions and enhancing the interoperability of geospatial and statistical information  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400545-6159-4FE9-A7B1-F1EAE3E9C19E}"/>
              </a:ext>
            </a:extLst>
          </p:cNvPr>
          <p:cNvGrpSpPr/>
          <p:nvPr/>
        </p:nvGrpSpPr>
        <p:grpSpPr>
          <a:xfrm>
            <a:off x="6156175" y="981075"/>
            <a:ext cx="3015857" cy="1517420"/>
            <a:chOff x="6509982" y="2119269"/>
            <a:chExt cx="2886554" cy="1569882"/>
          </a:xfrm>
        </p:grpSpPr>
        <p:grpSp>
          <p:nvGrpSpPr>
            <p:cNvPr id="8" name="Shape 203"/>
            <p:cNvGrpSpPr/>
            <p:nvPr/>
          </p:nvGrpSpPr>
          <p:grpSpPr>
            <a:xfrm>
              <a:off x="6509982" y="2119269"/>
              <a:ext cx="2886554" cy="1569882"/>
              <a:chOff x="4082407" y="1484783"/>
              <a:chExt cx="4850514" cy="2488393"/>
            </a:xfrm>
          </p:grpSpPr>
          <p:pic>
            <p:nvPicPr>
              <p:cNvPr id="10" name="Shape 20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082407" y="1484783"/>
                <a:ext cx="4608512" cy="22755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205"/>
              <p:cNvSpPr txBox="1"/>
              <p:nvPr/>
            </p:nvSpPr>
            <p:spPr>
              <a:xfrm>
                <a:off x="4082407" y="3555374"/>
                <a:ext cx="4850514" cy="417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buSzPct val="25000"/>
                </a:pPr>
                <a:r>
                  <a:rPr lang="en-US" sz="1050" b="1" dirty="0">
                    <a:solidFill>
                      <a:srgbClr val="000000"/>
                    </a:solidFill>
                    <a:latin typeface="CG Times"/>
                    <a:ea typeface="CG Times"/>
                    <a:cs typeface="CG Times"/>
                    <a:sym typeface="CG Times"/>
                  </a:rPr>
                  <a:t>(Samavati, F., &amp; </a:t>
                </a:r>
                <a:r>
                  <a:rPr lang="en-US" sz="1050" b="1" dirty="0" err="1">
                    <a:solidFill>
                      <a:srgbClr val="000000"/>
                    </a:solidFill>
                    <a:latin typeface="CG Times"/>
                    <a:ea typeface="CG Times"/>
                    <a:cs typeface="CG Times"/>
                    <a:sym typeface="CG Times"/>
                  </a:rPr>
                  <a:t>Runions</a:t>
                </a:r>
                <a:r>
                  <a:rPr lang="en-US" sz="1050" b="1" dirty="0">
                    <a:solidFill>
                      <a:srgbClr val="000000"/>
                    </a:solidFill>
                    <a:latin typeface="CG Times"/>
                    <a:ea typeface="CG Times"/>
                    <a:cs typeface="CG Times"/>
                    <a:sym typeface="CG Times"/>
                  </a:rPr>
                  <a:t>, A., 2016, fig.3)</a:t>
                </a:r>
              </a:p>
            </p:txBody>
          </p:sp>
        </p:grpSp>
        <p:pic>
          <p:nvPicPr>
            <p:cNvPr id="9" name="Shape 656">
              <a:extLst>
                <a:ext uri="{FF2B5EF4-FFF2-40B4-BE49-F238E27FC236}">
                  <a16:creationId xmlns:a16="http://schemas.microsoft.com/office/drawing/2014/main" id="{6D6309C6-B3E1-4969-9C6B-FA34CFE0BD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98284" y="2200855"/>
              <a:ext cx="532254" cy="52959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5400000" sx="90000" sy="-19000" rotWithShape="0">
                <a:srgbClr val="000000">
                  <a:alpha val="14901"/>
                </a:srgbClr>
              </a:outerShdw>
            </a:effectLst>
          </p:spPr>
        </p:pic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734865" y="3556808"/>
            <a:ext cx="1534641" cy="1381303"/>
            <a:chOff x="31920140" y="12446825"/>
            <a:chExt cx="10521453" cy="90730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6" b="3374"/>
            <a:stretch/>
          </p:blipFill>
          <p:spPr>
            <a:xfrm>
              <a:off x="31920140" y="12446825"/>
              <a:ext cx="10521453" cy="907300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0159" y="16257307"/>
              <a:ext cx="1782744" cy="1782744"/>
            </a:xfrm>
            <a:prstGeom prst="rect">
              <a:avLst/>
            </a:prstGeom>
          </p:spPr>
        </p:pic>
      </p:grpSp>
      <p:pic>
        <p:nvPicPr>
          <p:cNvPr id="15" name="Picture 2" descr="https://upload.wikimedia.org/wikipedia/commons/6/6f/UN_SDG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95122"/>
            <a:ext cx="1038010" cy="9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hape 1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7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552" y="774172"/>
            <a:ext cx="4038224" cy="36014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061035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>
                    <a:lumMod val="50000"/>
                  </a:schemeClr>
                </a:solidFill>
              </a:rPr>
              <a:t>LOC-I is the jigsaw piece to connect society, economy and the environment layers</a:t>
            </a:r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5077"/>
            <a:ext cx="7443861" cy="749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959" y="3445943"/>
            <a:ext cx="2071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>
                    <a:lumMod val="50000"/>
                  </a:schemeClr>
                </a:solidFill>
              </a:rPr>
              <a:t>Enabler for linking spatial and non-spatial data</a:t>
            </a:r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9637" y="1029832"/>
            <a:ext cx="283641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The Location Index creates a system to support: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Decisions based on fit for purpose data with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Known authoritative sources 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Using best technology and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Available on demand from a device of choice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448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loc-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88" y="717550"/>
            <a:ext cx="7007225" cy="39417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88" y="3723878"/>
            <a:ext cx="8208962" cy="1384995"/>
          </a:xfrm>
        </p:spPr>
        <p:txBody>
          <a:bodyPr/>
          <a:lstStyle/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</a:t>
            </a:r>
            <a:r>
              <a:rPr lang="en-AU" dirty="0" smtClean="0"/>
              <a:t>:</a:t>
            </a:r>
            <a:r>
              <a:rPr lang="en-AU" b="0" dirty="0" smtClean="0"/>
              <a:t> </a:t>
            </a:r>
            <a:r>
              <a:rPr lang="en-AU" b="0" dirty="0" smtClean="0">
                <a:hlinkClick r:id="rId2"/>
              </a:rPr>
              <a:t>Matthew.Purss@ga.gov.au</a:t>
            </a:r>
            <a:r>
              <a:rPr lang="en-AU" b="0" dirty="0" smtClean="0"/>
              <a:t> </a:t>
            </a:r>
          </a:p>
          <a:p>
            <a:r>
              <a:rPr lang="en-AU" dirty="0" smtClean="0"/>
              <a:t>Address</a:t>
            </a:r>
            <a:r>
              <a:rPr lang="en-AU" dirty="0"/>
              <a:t>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07369"/>
            <a:ext cx="8229600" cy="4308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8" descr="Image result for sustainable cities singa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98" y="1203598"/>
            <a:ext cx="3997002" cy="24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3598"/>
            <a:ext cx="37804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1EEB-8D7F-44A7-A7A3-9895F10AE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26" y="1308424"/>
            <a:ext cx="1476672" cy="1134162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723579" y="2610823"/>
            <a:ext cx="1370166" cy="1233262"/>
            <a:chOff x="31920140" y="12446825"/>
            <a:chExt cx="10521453" cy="90730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6" b="3374"/>
            <a:stretch/>
          </p:blipFill>
          <p:spPr>
            <a:xfrm>
              <a:off x="31920140" y="12446825"/>
              <a:ext cx="10521453" cy="90730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0162" y="16257304"/>
              <a:ext cx="1792024" cy="1782743"/>
            </a:xfrm>
            <a:prstGeom prst="rect">
              <a:avLst/>
            </a:prstGeom>
          </p:spPr>
        </p:pic>
      </p:grpSp>
      <p:pic>
        <p:nvPicPr>
          <p:cNvPr id="11" name="Shape 652">
            <a:extLst>
              <a:ext uri="{FF2B5EF4-FFF2-40B4-BE49-F238E27FC236}">
                <a16:creationId xmlns:a16="http://schemas.microsoft.com/office/drawing/2014/main" id="{A7EBBAC4-5C8F-424E-8A62-6E4C88D2E21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r="70040"/>
          <a:stretch/>
        </p:blipFill>
        <p:spPr>
          <a:xfrm>
            <a:off x="7812360" y="3844085"/>
            <a:ext cx="1258038" cy="147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>
            <a:extLst>
              <a:ext uri="{FF2B5EF4-FFF2-40B4-BE49-F238E27FC236}">
                <a16:creationId xmlns:a16="http://schemas.microsoft.com/office/drawing/2014/main" id="{6E845E15-6B49-4EAE-8AEC-1FD8DFEFB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54" y="1203598"/>
            <a:ext cx="8187879" cy="312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i="1" kern="0" dirty="0"/>
              <a:t>From the Golden Ratio towards widespread</a:t>
            </a:r>
          </a:p>
          <a:p>
            <a:pPr eaLnBrk="1" hangingPunct="1"/>
            <a:r>
              <a:rPr lang="en-US" i="1" kern="0" dirty="0"/>
              <a:t>	use of DGGS…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CBCDCF-C496-4B9B-ABAC-8A4F878BC5C0}"/>
              </a:ext>
            </a:extLst>
          </p:cNvPr>
          <p:cNvSpPr txBox="1">
            <a:spLocks/>
          </p:cNvSpPr>
          <p:nvPr/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748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kern="0" smtClean="0"/>
              <a:t>A Condensed History of DGGS</a:t>
            </a:r>
            <a:endParaRPr lang="en-AU" kern="0" dirty="0"/>
          </a:p>
        </p:txBody>
      </p:sp>
      <p:pic>
        <p:nvPicPr>
          <p:cNvPr id="6" name="Picture 2" descr="http://stuffo.hswstatic.com/geniusstuff/wp-content/uploads/sites/42/2013/07/leonardo-davinci-inventions-0.jpg">
            <a:extLst>
              <a:ext uri="{FF2B5EF4-FFF2-40B4-BE49-F238E27FC236}">
                <a16:creationId xmlns:a16="http://schemas.microsoft.com/office/drawing/2014/main" id="{934EDC65-1C04-4B07-95F6-6885910E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5" y="3575187"/>
            <a:ext cx="522256" cy="65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3B5ED-6911-49E8-AA0A-EC3C545ED7BE}"/>
              </a:ext>
            </a:extLst>
          </p:cNvPr>
          <p:cNvSpPr txBox="1"/>
          <p:nvPr/>
        </p:nvSpPr>
        <p:spPr>
          <a:xfrm>
            <a:off x="573751" y="4405730"/>
            <a:ext cx="94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1500’s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20D4DE-6727-4C16-BAA5-A969CFB32B8F}"/>
              </a:ext>
            </a:extLst>
          </p:cNvPr>
          <p:cNvGrpSpPr/>
          <p:nvPr/>
        </p:nvGrpSpPr>
        <p:grpSpPr>
          <a:xfrm>
            <a:off x="1862568" y="3725625"/>
            <a:ext cx="708009" cy="922369"/>
            <a:chOff x="2027094" y="5047198"/>
            <a:chExt cx="881395" cy="1335638"/>
          </a:xfrm>
        </p:grpSpPr>
        <p:pic>
          <p:nvPicPr>
            <p:cNvPr id="9" name="Picture 2" descr="https://gislounge.com/wp-content/uploads/2013/08/dymaxion-map.png">
              <a:extLst>
                <a:ext uri="{FF2B5EF4-FFF2-40B4-BE49-F238E27FC236}">
                  <a16:creationId xmlns:a16="http://schemas.microsoft.com/office/drawing/2014/main" id="{CDEC0736-B2D4-4CD3-9A9B-9D2D34F73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752" y="5047198"/>
              <a:ext cx="720080" cy="7578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B5F597-7F10-4F29-8091-1D8CBDCF0637}"/>
                </a:ext>
              </a:extLst>
            </p:cNvPr>
            <p:cNvSpPr txBox="1"/>
            <p:nvPr/>
          </p:nvSpPr>
          <p:spPr>
            <a:xfrm>
              <a:off x="2027094" y="6013504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1940’s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05FA1E-0077-4FB6-97F9-45E62EC20EB2}"/>
              </a:ext>
            </a:extLst>
          </p:cNvPr>
          <p:cNvGrpSpPr/>
          <p:nvPr/>
        </p:nvGrpSpPr>
        <p:grpSpPr>
          <a:xfrm>
            <a:off x="2823298" y="3608373"/>
            <a:ext cx="708009" cy="1039621"/>
            <a:chOff x="2987824" y="4877410"/>
            <a:chExt cx="881395" cy="1505426"/>
          </a:xfrm>
        </p:grpSpPr>
        <p:pic>
          <p:nvPicPr>
            <p:cNvPr id="12" name="Picture 3" descr="C:\Users\u83032\Documents\DGGS_diagram_20150731\vestine_dggs_1955.bmp">
              <a:extLst>
                <a:ext uri="{FF2B5EF4-FFF2-40B4-BE49-F238E27FC236}">
                  <a16:creationId xmlns:a16="http://schemas.microsoft.com/office/drawing/2014/main" id="{D996B936-F2AC-4A6C-8015-34BDB0878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877410"/>
              <a:ext cx="792088" cy="979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9A9F71-417C-419C-BCF7-BAB7FEF2E54C}"/>
                </a:ext>
              </a:extLst>
            </p:cNvPr>
            <p:cNvSpPr txBox="1"/>
            <p:nvPr/>
          </p:nvSpPr>
          <p:spPr>
            <a:xfrm>
              <a:off x="2987824" y="6013504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1950’s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5DE14E-B4A0-46CA-B233-150DCABE3373}"/>
              </a:ext>
            </a:extLst>
          </p:cNvPr>
          <p:cNvGrpSpPr/>
          <p:nvPr/>
        </p:nvGrpSpPr>
        <p:grpSpPr>
          <a:xfrm>
            <a:off x="6493298" y="1686842"/>
            <a:ext cx="2420536" cy="2940340"/>
            <a:chOff x="6089070" y="2132856"/>
            <a:chExt cx="3013306" cy="4257764"/>
          </a:xfrm>
        </p:grpSpPr>
        <p:pic>
          <p:nvPicPr>
            <p:cNvPr id="15" name="Picture 23">
              <a:extLst>
                <a:ext uri="{FF2B5EF4-FFF2-40B4-BE49-F238E27FC236}">
                  <a16:creationId xmlns:a16="http://schemas.microsoft.com/office/drawing/2014/main" id="{B251FCF8-7C67-4AE2-82DC-E4CD9DFDF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462" y="4892698"/>
              <a:ext cx="1806914" cy="89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2">
              <a:extLst>
                <a:ext uri="{FF2B5EF4-FFF2-40B4-BE49-F238E27FC236}">
                  <a16:creationId xmlns:a16="http://schemas.microsoft.com/office/drawing/2014/main" id="{9CCE2EA7-E622-4BEE-BAAD-0DD1FC51E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449" y="3987647"/>
              <a:ext cx="828553" cy="70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Robert Gibb">
              <a:extLst>
                <a:ext uri="{FF2B5EF4-FFF2-40B4-BE49-F238E27FC236}">
                  <a16:creationId xmlns:a16="http://schemas.microsoft.com/office/drawing/2014/main" id="{B39EBC91-9881-4C50-B6CA-75B451A6D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996953"/>
              <a:ext cx="914400" cy="9144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aramarz's Picture">
              <a:extLst>
                <a:ext uri="{FF2B5EF4-FFF2-40B4-BE49-F238E27FC236}">
                  <a16:creationId xmlns:a16="http://schemas.microsoft.com/office/drawing/2014/main" id="{5B3118F1-C965-46FD-A354-77EFF218D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080" y="3960163"/>
              <a:ext cx="826408" cy="9325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9" descr="http://www.pyxisinnovation.com/Content/Images/People/pic_perry_peterson.jpg">
              <a:extLst>
                <a:ext uri="{FF2B5EF4-FFF2-40B4-BE49-F238E27FC236}">
                  <a16:creationId xmlns:a16="http://schemas.microsoft.com/office/drawing/2014/main" id="{BE3C4DD8-44F7-4845-AF33-3AE3637B8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070" y="3024538"/>
              <a:ext cx="947231" cy="886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1" descr="Matthew Purss">
              <a:extLst>
                <a:ext uri="{FF2B5EF4-FFF2-40B4-BE49-F238E27FC236}">
                  <a16:creationId xmlns:a16="http://schemas.microsoft.com/office/drawing/2014/main" id="{40EBC035-D2AD-4BEB-900D-A6A79874F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097" y="2996952"/>
              <a:ext cx="975399" cy="9144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0B5C72-6357-46D6-AD95-B288506C8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132856"/>
              <a:ext cx="1905000" cy="8001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F49E6D-7352-4592-8C23-00FE63284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5" r="50000" b="32888"/>
            <a:stretch/>
          </p:blipFill>
          <p:spPr>
            <a:xfrm>
              <a:off x="7169826" y="3987647"/>
              <a:ext cx="782504" cy="7344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782C84-C833-44DC-A09A-95DD40476D38}"/>
                </a:ext>
              </a:extLst>
            </p:cNvPr>
            <p:cNvSpPr txBox="1"/>
            <p:nvPr/>
          </p:nvSpPr>
          <p:spPr>
            <a:xfrm>
              <a:off x="6507566" y="6021288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2000’s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971E92-C063-4D92-A610-79E011909DD3}"/>
                </a:ext>
              </a:extLst>
            </p:cNvPr>
            <p:cNvSpPr txBox="1"/>
            <p:nvPr/>
          </p:nvSpPr>
          <p:spPr>
            <a:xfrm>
              <a:off x="7821196" y="6013504"/>
              <a:ext cx="847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Today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BFAD80-3356-4A65-B11E-1566C655AF6C}"/>
              </a:ext>
            </a:extLst>
          </p:cNvPr>
          <p:cNvGrpSpPr/>
          <p:nvPr/>
        </p:nvGrpSpPr>
        <p:grpSpPr>
          <a:xfrm>
            <a:off x="3792709" y="3101293"/>
            <a:ext cx="1889545" cy="1546701"/>
            <a:chOff x="3957235" y="4139885"/>
            <a:chExt cx="2352279" cy="2239703"/>
          </a:xfrm>
        </p:grpSpPr>
        <p:pic>
          <p:nvPicPr>
            <p:cNvPr id="26" name="Picture 5" descr="https://media.licdn.com/media/p/1/000/0fd/10a/3524b70.jpg">
              <a:extLst>
                <a:ext uri="{FF2B5EF4-FFF2-40B4-BE49-F238E27FC236}">
                  <a16:creationId xmlns:a16="http://schemas.microsoft.com/office/drawing/2014/main" id="{EED75B57-8CB3-439E-B74D-5BF587BF1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5" y="4508026"/>
              <a:ext cx="720081" cy="720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Transient">
              <a:extLst>
                <a:ext uri="{FF2B5EF4-FFF2-40B4-BE49-F238E27FC236}">
                  <a16:creationId xmlns:a16="http://schemas.microsoft.com/office/drawing/2014/main" id="{7D62AADD-31D6-402E-B370-819051C92B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0" r="42563"/>
            <a:stretch/>
          </p:blipFill>
          <p:spPr bwMode="auto">
            <a:xfrm>
              <a:off x="4716016" y="5246420"/>
              <a:ext cx="932689" cy="774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EE11532-4277-491A-8407-A90D296C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8" b="32147"/>
            <a:stretch/>
          </p:blipFill>
          <p:spPr>
            <a:xfrm>
              <a:off x="3957235" y="5263765"/>
              <a:ext cx="830789" cy="757523"/>
            </a:xfrm>
            <a:prstGeom prst="rect">
              <a:avLst/>
            </a:prstGeom>
          </p:spPr>
        </p:pic>
        <p:pic>
          <p:nvPicPr>
            <p:cNvPr id="29" name="Picture 9" descr="kevinsahr big">
              <a:extLst>
                <a:ext uri="{FF2B5EF4-FFF2-40B4-BE49-F238E27FC236}">
                  <a16:creationId xmlns:a16="http://schemas.microsoft.com/office/drawing/2014/main" id="{6072C8BA-C01A-4B5B-8358-51D828A94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208" y="4452889"/>
              <a:ext cx="718345" cy="7183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3" descr="http://www.geog.ucsb.edu/~good/goodchild.jpg">
              <a:extLst>
                <a:ext uri="{FF2B5EF4-FFF2-40B4-BE49-F238E27FC236}">
                  <a16:creationId xmlns:a16="http://schemas.microsoft.com/office/drawing/2014/main" id="{01BD77C4-32AF-4471-B7D3-94E5E3C92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653" y="4139885"/>
              <a:ext cx="658329" cy="7810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77C40E-214E-467E-8C1E-DBBCF42E6E4F}"/>
                </a:ext>
              </a:extLst>
            </p:cNvPr>
            <p:cNvSpPr txBox="1"/>
            <p:nvPr/>
          </p:nvSpPr>
          <p:spPr>
            <a:xfrm>
              <a:off x="4335399" y="6010256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1980’s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600BA0-E1F8-4586-A7FE-FD2D7F2BA01D}"/>
                </a:ext>
              </a:extLst>
            </p:cNvPr>
            <p:cNvSpPr txBox="1"/>
            <p:nvPr/>
          </p:nvSpPr>
          <p:spPr>
            <a:xfrm>
              <a:off x="5428119" y="6010256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1990’s</a:t>
              </a:r>
            </a:p>
          </p:txBody>
        </p:sp>
        <p:pic>
          <p:nvPicPr>
            <p:cNvPr id="33" name="Picture 25" descr="Jon Kimerling photo">
              <a:extLst>
                <a:ext uri="{FF2B5EF4-FFF2-40B4-BE49-F238E27FC236}">
                  <a16:creationId xmlns:a16="http://schemas.microsoft.com/office/drawing/2014/main" id="{80F6013C-B9CC-4D14-ACAC-3DB4620AE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653" y="4930910"/>
              <a:ext cx="658329" cy="6583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6B34CD-777A-49BF-A4BB-BA2C3B96477D}"/>
              </a:ext>
            </a:extLst>
          </p:cNvPr>
          <p:cNvGrpSpPr/>
          <p:nvPr/>
        </p:nvGrpSpPr>
        <p:grpSpPr>
          <a:xfrm>
            <a:off x="7024753" y="715488"/>
            <a:ext cx="2105279" cy="1061657"/>
            <a:chOff x="6756301" y="883553"/>
            <a:chExt cx="2620845" cy="153733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877CE0-644B-4BBF-BBE9-594D308DEA98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301" y="1124744"/>
              <a:ext cx="1064895" cy="106489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1AEA50-8066-460B-AA27-C56BCB5CD536}"/>
                </a:ext>
              </a:extLst>
            </p:cNvPr>
            <p:cNvPicPr/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61" y="883553"/>
              <a:ext cx="1988185" cy="153733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FA8E302-E115-49FF-BEE0-86D37E8515B9}"/>
              </a:ext>
            </a:extLst>
          </p:cNvPr>
          <p:cNvGrpSpPr/>
          <p:nvPr/>
        </p:nvGrpSpPr>
        <p:grpSpPr>
          <a:xfrm>
            <a:off x="-24493" y="987574"/>
            <a:ext cx="8738220" cy="3600399"/>
            <a:chOff x="140034" y="1052736"/>
            <a:chExt cx="8514718" cy="521356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883405-7215-4817-AFD6-4620E8EB7D5C}"/>
                </a:ext>
              </a:extLst>
            </p:cNvPr>
            <p:cNvSpPr txBox="1"/>
            <p:nvPr/>
          </p:nvSpPr>
          <p:spPr>
            <a:xfrm rot="16200000">
              <a:off x="-1840829" y="3916106"/>
              <a:ext cx="4331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/>
                <a:t>Level of Interest and Activity in DGGS</a:t>
              </a:r>
            </a:p>
          </p:txBody>
        </p:sp>
        <p:sp>
          <p:nvSpPr>
            <p:cNvPr id="40" name="Up Arrow 12">
              <a:extLst>
                <a:ext uri="{FF2B5EF4-FFF2-40B4-BE49-F238E27FC236}">
                  <a16:creationId xmlns:a16="http://schemas.microsoft.com/office/drawing/2014/main" id="{89EBA22F-5093-4A5E-A3CE-E15D57066ED1}"/>
                </a:ext>
              </a:extLst>
            </p:cNvPr>
            <p:cNvSpPr/>
            <p:nvPr/>
          </p:nvSpPr>
          <p:spPr bwMode="auto">
            <a:xfrm>
              <a:off x="465663" y="1280584"/>
              <a:ext cx="440697" cy="4322716"/>
            </a:xfrm>
            <a:prstGeom prst="upArrow">
              <a:avLst>
                <a:gd name="adj1" fmla="val 50000"/>
                <a:gd name="adj2" fmla="val 369534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5AA63678-1F0C-46CE-A064-89CE6779709C}"/>
                </a:ext>
              </a:extLst>
            </p:cNvPr>
            <p:cNvSpPr/>
            <p:nvPr/>
          </p:nvSpPr>
          <p:spPr bwMode="auto">
            <a:xfrm>
              <a:off x="827584" y="1052736"/>
              <a:ext cx="7827168" cy="4927361"/>
            </a:xfrm>
            <a:custGeom>
              <a:avLst/>
              <a:gdLst>
                <a:gd name="connsiteX0" fmla="*/ 0 w 6501384"/>
                <a:gd name="connsiteY0" fmla="*/ 2542032 h 2698804"/>
                <a:gd name="connsiteX1" fmla="*/ 3547872 w 6501384"/>
                <a:gd name="connsiteY1" fmla="*/ 2423160 h 2698804"/>
                <a:gd name="connsiteX2" fmla="*/ 6501384 w 6501384"/>
                <a:gd name="connsiteY2" fmla="*/ 0 h 2698804"/>
                <a:gd name="connsiteX0" fmla="*/ 0 w 6524784"/>
                <a:gd name="connsiteY0" fmla="*/ 2654032 h 2766442"/>
                <a:gd name="connsiteX1" fmla="*/ 3571272 w 6524784"/>
                <a:gd name="connsiteY1" fmla="*/ 2423160 h 2766442"/>
                <a:gd name="connsiteX2" fmla="*/ 6524784 w 6524784"/>
                <a:gd name="connsiteY2" fmla="*/ 0 h 2766442"/>
                <a:gd name="connsiteX0" fmla="*/ 0 w 6524784"/>
                <a:gd name="connsiteY0" fmla="*/ 2654032 h 2709976"/>
                <a:gd name="connsiteX1" fmla="*/ 3571272 w 6524784"/>
                <a:gd name="connsiteY1" fmla="*/ 2423160 h 2709976"/>
                <a:gd name="connsiteX2" fmla="*/ 6524784 w 6524784"/>
                <a:gd name="connsiteY2" fmla="*/ 0 h 270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24784" h="2709976">
                  <a:moveTo>
                    <a:pt x="0" y="2654032"/>
                  </a:moveTo>
                  <a:cubicBezTo>
                    <a:pt x="1232154" y="2668080"/>
                    <a:pt x="2483808" y="2865499"/>
                    <a:pt x="3571272" y="2423160"/>
                  </a:cubicBezTo>
                  <a:cubicBezTo>
                    <a:pt x="4658736" y="1980821"/>
                    <a:pt x="6216936" y="451104"/>
                    <a:pt x="6524784" y="0"/>
                  </a:cubicBezTo>
                </a:path>
              </a:pathLst>
            </a:custGeom>
            <a:noFill/>
            <a:ln w="76200" cap="flat" cmpd="sng" algn="ctr">
              <a:solidFill>
                <a:srgbClr val="C00000">
                  <a:alpha val="60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2" name="Shape 118">
            <a:extLst>
              <a:ext uri="{FF2B5EF4-FFF2-40B4-BE49-F238E27FC236}">
                <a16:creationId xmlns:a16="http://schemas.microsoft.com/office/drawing/2014/main" id="{942B3382-31AC-4592-9D8E-516BC04E8F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5" descr="http://media.creativebloq.futurecdn.net/sites/creativebloq.com/files/images/2012/10/fibonaccispiral.jpg">
            <a:extLst>
              <a:ext uri="{FF2B5EF4-FFF2-40B4-BE49-F238E27FC236}">
                <a16:creationId xmlns:a16="http://schemas.microsoft.com/office/drawing/2014/main" id="{5EC5512D-B757-4762-91A2-18B661CA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7" y="2889797"/>
            <a:ext cx="783732" cy="4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https://upload.wikimedia.org/wikipedia/commons/thumb/4/44/Golden_ratio_line.svg/270px-Golden_ratio_line.svg.png">
            <a:extLst>
              <a:ext uri="{FF2B5EF4-FFF2-40B4-BE49-F238E27FC236}">
                <a16:creationId xmlns:a16="http://schemas.microsoft.com/office/drawing/2014/main" id="{9CF37F16-F9BE-41BC-B950-38D2333C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44" y="3047827"/>
            <a:ext cx="850658" cy="4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upload.wikimedia.org/wikipedia/commons/9/9b/Leonardo_da_Vinci%E2%80%99s_Mappamundi.jpg">
            <a:extLst>
              <a:ext uri="{FF2B5EF4-FFF2-40B4-BE49-F238E27FC236}">
                <a16:creationId xmlns:a16="http://schemas.microsoft.com/office/drawing/2014/main" id="{DF2C77F5-AB37-462A-987F-95A6C007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60" y="2342067"/>
            <a:ext cx="826119" cy="4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4839" y="-58266"/>
            <a:ext cx="8683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kern="0" dirty="0"/>
              <a:t>Brief overview of DGGS technologies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0A2A351-9D4D-4223-87D5-EFB844057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5663" y="1969028"/>
            <a:ext cx="3011874" cy="225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354171" y="2281227"/>
            <a:ext cx="2570426" cy="1135189"/>
            <a:chOff x="1602382" y="1705642"/>
            <a:chExt cx="5981085" cy="2641454"/>
          </a:xfrm>
        </p:grpSpPr>
        <p:pic>
          <p:nvPicPr>
            <p:cNvPr id="14" name="Shape 656">
              <a:extLst>
                <a:ext uri="{FF2B5EF4-FFF2-40B4-BE49-F238E27FC236}">
                  <a16:creationId xmlns:a16="http://schemas.microsoft.com/office/drawing/2014/main" id="{0C97B2E4-4333-45CA-A6C1-DBB2F9204F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87432" y="1705642"/>
              <a:ext cx="1924312" cy="190939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5400000" sx="90000" sy="-19000" rotWithShape="0">
                <a:srgbClr val="000000">
                  <a:alpha val="14901"/>
                </a:srgbClr>
              </a:outerShdw>
            </a:effectLst>
          </p:spPr>
        </p:pic>
        <p:sp>
          <p:nvSpPr>
            <p:cNvPr id="15" name="Hexagon 14"/>
            <p:cNvSpPr/>
            <p:nvPr/>
          </p:nvSpPr>
          <p:spPr bwMode="auto">
            <a:xfrm>
              <a:off x="1602382" y="3000155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16" name="Hexagon 15"/>
            <p:cNvSpPr/>
            <p:nvPr/>
          </p:nvSpPr>
          <p:spPr bwMode="auto">
            <a:xfrm>
              <a:off x="2070434" y="3959689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17" name="Hexagon 16"/>
            <p:cNvSpPr/>
            <p:nvPr/>
          </p:nvSpPr>
          <p:spPr bwMode="auto">
            <a:xfrm>
              <a:off x="2669182" y="2380197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18" name="Hexagon 17"/>
            <p:cNvSpPr/>
            <p:nvPr/>
          </p:nvSpPr>
          <p:spPr bwMode="auto">
            <a:xfrm>
              <a:off x="6158106" y="2318054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19" name="Hexagon 18"/>
            <p:cNvSpPr/>
            <p:nvPr/>
          </p:nvSpPr>
          <p:spPr bwMode="auto">
            <a:xfrm>
              <a:off x="7223427" y="2992756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20" name="Hexagon 19"/>
            <p:cNvSpPr/>
            <p:nvPr/>
          </p:nvSpPr>
          <p:spPr bwMode="auto">
            <a:xfrm>
              <a:off x="6735155" y="3942668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sp>
          <p:nvSpPr>
            <p:cNvPr id="21" name="Hexagon 20"/>
            <p:cNvSpPr/>
            <p:nvPr/>
          </p:nvSpPr>
          <p:spPr bwMode="auto">
            <a:xfrm>
              <a:off x="4382572" y="3987056"/>
              <a:ext cx="360040" cy="360040"/>
            </a:xfrm>
            <a:prstGeom prst="hexagon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236296" y="220708"/>
            <a:ext cx="713543" cy="1918994"/>
            <a:chOff x="3727259" y="1730714"/>
            <a:chExt cx="1675696" cy="45065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3732845" y="3840956"/>
              <a:ext cx="1670110" cy="2396356"/>
              <a:chOff x="3732845" y="3840956"/>
              <a:chExt cx="1670110" cy="2396356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732845" y="4485924"/>
                <a:ext cx="1656184" cy="1751388"/>
                <a:chOff x="6064932" y="3621828"/>
                <a:chExt cx="1656184" cy="1751388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6064932" y="3621828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92" name="Rectangle 91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3" name="Rectangle 92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4" name="Rectangle 93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5" name="Rectangle 94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6" name="Oval 95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7" name="Oval 96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8" name="Oval 97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9" name="Oval 98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6893024" y="4501066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84" name="Rectangle 83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5" name="Rectangle 84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6" name="Rectangle 85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7" name="Rectangle 86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8" name="Oval 87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9" name="Oval 88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0" name="Oval 89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91" name="Oval 90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6064932" y="4501066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76" name="Rectangle 75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7" name="Rectangle 76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8" name="Rectangle 77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9" name="Rectangle 78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0" name="Oval 79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2" name="Oval 81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83" name="Oval 82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6893024" y="3621828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68" name="Rectangle 67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69" name="Rectangle 68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0" name="Rectangle 69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1" name="Rectangle 70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2" name="Oval 71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3" name="Oval 72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4" name="Oval 73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75" name="Oval 74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kern="0">
                      <a:solidFill>
                        <a:srgbClr val="4D4D4F"/>
                      </a:solidFill>
                      <a:ea typeface="MS PGothic" pitchFamily="34" charset="-128"/>
                    </a:endParaRPr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3734512" y="3840956"/>
                <a:ext cx="1668443" cy="1766888"/>
                <a:chOff x="3734512" y="3840956"/>
                <a:chExt cx="1668443" cy="1766888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4110039" y="3840956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" name="Straight Connector 60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" name="Straight Connector 61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" name="Straight Connector 62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4857650" y="3954487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56" name="Straight Connector 55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7" name="Straight Connector 56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8" name="Straight Connector 57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3734512" y="4091360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5" name="Straight Connector 54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4471989" y="4198144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grpSp>
          <p:nvGrpSpPr>
            <p:cNvPr id="24" name="Group 23"/>
            <p:cNvGrpSpPr/>
            <p:nvPr/>
          </p:nvGrpSpPr>
          <p:grpSpPr>
            <a:xfrm>
              <a:off x="3727259" y="2666818"/>
              <a:ext cx="1667356" cy="2169693"/>
              <a:chOff x="3727259" y="2666818"/>
              <a:chExt cx="1667356" cy="2169693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27259" y="3108319"/>
                <a:ext cx="1667356" cy="1728192"/>
                <a:chOff x="3984764" y="3645024"/>
                <a:chExt cx="1667356" cy="1728192"/>
              </a:xfrm>
              <a:scene3d>
                <a:camera prst="isometricOffAxis2Top"/>
                <a:lightRig rig="threePt" dir="t"/>
              </a:scene3d>
            </p:grpSpPr>
            <p:sp>
              <p:nvSpPr>
                <p:cNvPr id="34" name="Rectangle 33"/>
                <p:cNvSpPr>
                  <a:spLocks noChangeAspect="1"/>
                </p:cNvSpPr>
                <p:nvPr/>
              </p:nvSpPr>
              <p:spPr bwMode="auto">
                <a:xfrm>
                  <a:off x="3984764" y="3645024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5" name="Rectangle 34"/>
                <p:cNvSpPr>
                  <a:spLocks noChangeAspect="1"/>
                </p:cNvSpPr>
                <p:nvPr/>
              </p:nvSpPr>
              <p:spPr bwMode="auto">
                <a:xfrm>
                  <a:off x="3984764" y="4509120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6" name="Rectangle 35"/>
                <p:cNvSpPr>
                  <a:spLocks noChangeAspect="1"/>
                </p:cNvSpPr>
                <p:nvPr/>
              </p:nvSpPr>
              <p:spPr bwMode="auto">
                <a:xfrm>
                  <a:off x="4824028" y="4509120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7" name="Rectangle 36"/>
                <p:cNvSpPr>
                  <a:spLocks noChangeAspect="1"/>
                </p:cNvSpPr>
                <p:nvPr/>
              </p:nvSpPr>
              <p:spPr bwMode="auto">
                <a:xfrm>
                  <a:off x="4824028" y="3645024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 bwMode="auto">
                <a:xfrm>
                  <a:off x="4344804" y="4023066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9" name="Oval 38"/>
                <p:cNvSpPr>
                  <a:spLocks noChangeAspect="1"/>
                </p:cNvSpPr>
                <p:nvPr/>
              </p:nvSpPr>
              <p:spPr bwMode="auto">
                <a:xfrm>
                  <a:off x="5184068" y="4023066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 bwMode="auto">
                <a:xfrm>
                  <a:off x="4344804" y="4887162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41" name="Oval 40"/>
                <p:cNvSpPr>
                  <a:spLocks noChangeAspect="1"/>
                </p:cNvSpPr>
                <p:nvPr/>
              </p:nvSpPr>
              <p:spPr bwMode="auto">
                <a:xfrm>
                  <a:off x="5184068" y="4887162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kern="0">
                    <a:solidFill>
                      <a:srgbClr val="4D4D4F"/>
                    </a:solidFill>
                    <a:ea typeface="MS PGothic" pitchFamily="34" charset="-128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995937" y="2666818"/>
                <a:ext cx="1080119" cy="1410254"/>
                <a:chOff x="3995937" y="2666818"/>
                <a:chExt cx="1080119" cy="1410254"/>
              </a:xfrm>
            </p:grpSpPr>
            <p:cxnSp>
              <p:nvCxnSpPr>
                <p:cNvPr id="30" name="Straight Connector 29"/>
                <p:cNvCxnSpPr>
                  <a:stCxn id="27" idx="4"/>
                </p:cNvCxnSpPr>
                <p:nvPr/>
              </p:nvCxnSpPr>
              <p:spPr bwMode="auto">
                <a:xfrm>
                  <a:off x="4560937" y="2666818"/>
                  <a:ext cx="515119" cy="1194230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4555351" y="2669869"/>
                  <a:ext cx="176605" cy="1407203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 flipH="1">
                  <a:off x="3995937" y="2669869"/>
                  <a:ext cx="559414" cy="1335195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4395789" y="2669869"/>
                  <a:ext cx="165148" cy="1085362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25" name="Group 24"/>
            <p:cNvGrpSpPr/>
            <p:nvPr/>
          </p:nvGrpSpPr>
          <p:grpSpPr>
            <a:xfrm>
              <a:off x="3732845" y="1730714"/>
              <a:ext cx="1656184" cy="1728192"/>
              <a:chOff x="1403648" y="2204864"/>
              <a:chExt cx="1656184" cy="1728192"/>
            </a:xfrm>
            <a:scene3d>
              <a:camera prst="isometricOffAxis2Top"/>
              <a:lightRig rig="threePt" dir="t"/>
            </a:scene3d>
          </p:grpSpPr>
          <p:sp>
            <p:nvSpPr>
              <p:cNvPr id="26" name="Rectangle 25"/>
              <p:cNvSpPr/>
              <p:nvPr/>
            </p:nvSpPr>
            <p:spPr bwMode="auto">
              <a:xfrm>
                <a:off x="1403648" y="2204864"/>
                <a:ext cx="1656184" cy="1728192"/>
              </a:xfrm>
              <a:prstGeom prst="rect">
                <a:avLst/>
              </a:prstGeom>
              <a:solidFill>
                <a:srgbClr val="A0D7E4"/>
              </a:solidFill>
              <a:ln w="9525" cap="flat" cmpd="sng" algn="ctr">
                <a:solidFill>
                  <a:srgbClr val="4D4D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srgbClr val="4D4D4F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2159732" y="2996952"/>
                <a:ext cx="144016" cy="144016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4D4D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srgbClr val="4D4D4F"/>
                  </a:solidFill>
                  <a:ea typeface="MS PGothic" pitchFamily="34" charset="-128"/>
                </a:endParaRPr>
              </a:p>
            </p:txBody>
          </p:sp>
        </p:grp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07504" y="353194"/>
            <a:ext cx="5916990" cy="1714500"/>
            <a:chOff x="8943" y="692712"/>
            <a:chExt cx="5869598" cy="1912535"/>
          </a:xfrm>
        </p:grpSpPr>
        <p:sp>
          <p:nvSpPr>
            <p:cNvPr id="105" name="Rounded Rectangle 104"/>
            <p:cNvSpPr/>
            <p:nvPr/>
          </p:nvSpPr>
          <p:spPr bwMode="auto">
            <a:xfrm>
              <a:off x="19249" y="692712"/>
              <a:ext cx="5859292" cy="1912535"/>
            </a:xfrm>
            <a:prstGeom prst="roundRect">
              <a:avLst>
                <a:gd name="adj" fmla="val 8776"/>
              </a:avLst>
            </a:prstGeom>
            <a:solidFill>
              <a:srgbClr val="A0D7E4"/>
            </a:soli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 dirty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grpSp>
          <p:nvGrpSpPr>
            <p:cNvPr id="106" name="Group 105"/>
            <p:cNvGrpSpPr>
              <a:grpSpLocks noChangeAspect="1"/>
            </p:cNvGrpSpPr>
            <p:nvPr/>
          </p:nvGrpSpPr>
          <p:grpSpPr>
            <a:xfrm>
              <a:off x="8943" y="692712"/>
              <a:ext cx="4464496" cy="1748529"/>
              <a:chOff x="545015" y="1032398"/>
              <a:chExt cx="7297972" cy="285826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859277" y="2312809"/>
                <a:ext cx="6647423" cy="1088013"/>
                <a:chOff x="859277" y="2312809"/>
                <a:chExt cx="6647423" cy="1088013"/>
              </a:xfrm>
            </p:grpSpPr>
            <p:pic>
              <p:nvPicPr>
                <p:cNvPr id="121" name="Shape 113"/>
                <p:cNvPicPr preferRelativeResize="0"/>
                <p:nvPr/>
              </p:nvPicPr>
              <p:blipFill rotWithShape="1">
                <a:blip r:embed="rId4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30586" t="16392" r="30040" b="17400"/>
                <a:stretch/>
              </p:blipFill>
              <p:spPr>
                <a:xfrm>
                  <a:off x="6456248" y="2359405"/>
                  <a:ext cx="1050452" cy="99482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22" name="Shape 114"/>
                <p:cNvPicPr preferRelativeResize="0"/>
                <p:nvPr/>
              </p:nvPicPr>
              <p:blipFill rotWithShape="1">
                <a:blip r:embed="rId6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29137" t="13080" r="29913" b="12721"/>
                <a:stretch/>
              </p:blipFill>
              <p:spPr>
                <a:xfrm>
                  <a:off x="859277" y="2325292"/>
                  <a:ext cx="1039241" cy="106304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23" name="Shape 115"/>
                <p:cNvPicPr preferRelativeResize="0"/>
                <p:nvPr/>
              </p:nvPicPr>
              <p:blipFill rotWithShape="1">
                <a:blip r:embed="rId8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26534" t="7998" r="25977" b="9402"/>
                <a:stretch/>
              </p:blipFill>
              <p:spPr>
                <a:xfrm>
                  <a:off x="3625524" y="2366489"/>
                  <a:ext cx="1000536" cy="98065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24" name="Shape 116"/>
                <p:cNvPicPr preferRelativeResize="0"/>
                <p:nvPr/>
              </p:nvPicPr>
              <p:blipFill rotWithShape="1">
                <a:blip r:embed="rId10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26053" t="7117" r="26189" b="8884"/>
                <a:stretch/>
              </p:blipFill>
              <p:spPr>
                <a:xfrm>
                  <a:off x="5081752" y="2356679"/>
                  <a:ext cx="1008112" cy="100027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25" name="Shape 117"/>
                <p:cNvPicPr preferRelativeResize="0"/>
                <p:nvPr/>
              </p:nvPicPr>
              <p:blipFill rotWithShape="1">
                <a:blip r:embed="rId12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31498" t="15850" r="30701" b="17401"/>
                <a:stretch/>
              </p:blipFill>
              <p:spPr>
                <a:xfrm>
                  <a:off x="2170573" y="2312809"/>
                  <a:ext cx="1080120" cy="108801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grpSp>
            <p:nvGrpSpPr>
              <p:cNvPr id="109" name="Shape 119"/>
              <p:cNvGrpSpPr/>
              <p:nvPr/>
            </p:nvGrpSpPr>
            <p:grpSpPr>
              <a:xfrm>
                <a:off x="545015" y="3429000"/>
                <a:ext cx="7297972" cy="461665"/>
                <a:chOff x="424564" y="2338508"/>
                <a:chExt cx="7297972" cy="461665"/>
              </a:xfrm>
            </p:grpSpPr>
            <p:sp>
              <p:nvSpPr>
                <p:cNvPr id="116" name="Shape 120"/>
                <p:cNvSpPr txBox="1"/>
                <p:nvPr/>
              </p:nvSpPr>
              <p:spPr>
                <a:xfrm>
                  <a:off x="424564" y="2338508"/>
                  <a:ext cx="1625557" cy="461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kern="0" dirty="0">
                    <a:solidFill>
                      <a:srgbClr val="1F3864"/>
                    </a:solidFill>
                    <a:latin typeface="CG Times"/>
                    <a:ea typeface="CG Times"/>
                    <a:cs typeface="CG Times"/>
                    <a:sym typeface="CG Time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en-US" sz="900" kern="0" dirty="0">
                      <a:solidFill>
                        <a:srgbClr val="1F3864"/>
                      </a:solidFill>
                      <a:latin typeface="CG Times"/>
                      <a:ea typeface="CG Times"/>
                      <a:cs typeface="CG Times"/>
                      <a:sym typeface="CG Times"/>
                    </a:rPr>
                    <a:t>Tetrahedron</a:t>
                  </a:r>
                </a:p>
              </p:txBody>
            </p:sp>
            <p:sp>
              <p:nvSpPr>
                <p:cNvPr id="117" name="Shape 121"/>
                <p:cNvSpPr txBox="1"/>
                <p:nvPr/>
              </p:nvSpPr>
              <p:spPr>
                <a:xfrm>
                  <a:off x="1812952" y="2338510"/>
                  <a:ext cx="1603999" cy="461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kern="0" dirty="0">
                    <a:solidFill>
                      <a:srgbClr val="1F3864"/>
                    </a:solidFill>
                    <a:latin typeface="CG Times"/>
                    <a:ea typeface="CG Times"/>
                    <a:cs typeface="CG Times"/>
                    <a:sym typeface="CG Times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en-US" sz="900" kern="0" dirty="0">
                      <a:solidFill>
                        <a:srgbClr val="1F3864"/>
                      </a:solidFill>
                      <a:latin typeface="CG Times"/>
                      <a:ea typeface="CG Times"/>
                      <a:cs typeface="CG Times"/>
                      <a:sym typeface="CG Times"/>
                    </a:rPr>
                    <a:t>Cube</a:t>
                  </a:r>
                </a:p>
              </p:txBody>
            </p:sp>
            <p:sp>
              <p:nvSpPr>
                <p:cNvPr id="118" name="Shape 122"/>
                <p:cNvSpPr txBox="1"/>
                <p:nvPr/>
              </p:nvSpPr>
              <p:spPr>
                <a:xfrm>
                  <a:off x="3309134" y="2338508"/>
                  <a:ext cx="1486942" cy="461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kern="0" dirty="0">
                    <a:solidFill>
                      <a:srgbClr val="1F3864"/>
                    </a:solidFill>
                    <a:latin typeface="CG Times"/>
                    <a:ea typeface="CG Times"/>
                    <a:cs typeface="CG Times"/>
                    <a:sym typeface="CG Time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en-US" sz="900" kern="0" dirty="0">
                      <a:solidFill>
                        <a:srgbClr val="1F3864"/>
                      </a:solidFill>
                      <a:latin typeface="CG Times"/>
                      <a:ea typeface="CG Times"/>
                      <a:cs typeface="CG Times"/>
                      <a:sym typeface="CG Times"/>
                    </a:rPr>
                    <a:t>Octahedron</a:t>
                  </a:r>
                </a:p>
              </p:txBody>
            </p:sp>
            <p:sp>
              <p:nvSpPr>
                <p:cNvPr id="119" name="Shape 123"/>
                <p:cNvSpPr txBox="1"/>
                <p:nvPr/>
              </p:nvSpPr>
              <p:spPr>
                <a:xfrm>
                  <a:off x="4701548" y="2338508"/>
                  <a:ext cx="1634250" cy="461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kern="0" dirty="0">
                    <a:solidFill>
                      <a:srgbClr val="1F3864"/>
                    </a:solidFill>
                    <a:latin typeface="CG Times"/>
                    <a:ea typeface="CG Times"/>
                    <a:cs typeface="CG Times"/>
                    <a:sym typeface="CG Time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en-US" sz="900" kern="0" dirty="0">
                      <a:solidFill>
                        <a:srgbClr val="1F3864"/>
                      </a:solidFill>
                      <a:latin typeface="Arial Narrow" panose="020B0606020202030204" pitchFamily="34" charset="0"/>
                      <a:ea typeface="CG Times"/>
                      <a:cs typeface="CG Times"/>
                      <a:sym typeface="CG Times"/>
                    </a:rPr>
                    <a:t>Dodecahedron</a:t>
                  </a:r>
                </a:p>
              </p:txBody>
            </p:sp>
            <p:sp>
              <p:nvSpPr>
                <p:cNvPr id="120" name="Shape 124"/>
                <p:cNvSpPr txBox="1"/>
                <p:nvPr/>
              </p:nvSpPr>
              <p:spPr>
                <a:xfrm>
                  <a:off x="6250007" y="2338508"/>
                  <a:ext cx="1472529" cy="461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kern="0" dirty="0">
                    <a:solidFill>
                      <a:srgbClr val="1F3864"/>
                    </a:solidFill>
                    <a:latin typeface="CG Times"/>
                    <a:ea typeface="CG Times"/>
                    <a:cs typeface="CG Times"/>
                    <a:sym typeface="CG Time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en-US" sz="900" kern="0" dirty="0">
                      <a:solidFill>
                        <a:srgbClr val="1F3864"/>
                      </a:solidFill>
                      <a:latin typeface="Arial Narrow" panose="020B0606020202030204" pitchFamily="34" charset="0"/>
                      <a:ea typeface="CG Times"/>
                      <a:cs typeface="Arial" panose="020B0604020202020204" pitchFamily="34" charset="0"/>
                      <a:sym typeface="CG Times"/>
                    </a:rPr>
                    <a:t>Icosahedron</a:t>
                  </a: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845616" y="1032398"/>
                <a:ext cx="6746875" cy="1295400"/>
                <a:chOff x="845616" y="1032398"/>
                <a:chExt cx="6746875" cy="1295400"/>
              </a:xfrm>
            </p:grpSpPr>
            <p:pic>
              <p:nvPicPr>
                <p:cNvPr id="111" name="Shape 107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845616" y="1129397"/>
                  <a:ext cx="1066562" cy="110140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12" name="Shape 106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/>
                <a:stretch/>
              </p:blipFill>
              <p:spPr>
                <a:xfrm>
                  <a:off x="2086209" y="1109058"/>
                  <a:ext cx="1248849" cy="114208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13" name="Shape 105"/>
                <p:cNvPicPr preferRelativeResize="0">
                  <a:picLocks/>
                </p:cNvPicPr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 bwMode="auto">
                <a:xfrm>
                  <a:off x="3429585" y="1032398"/>
                  <a:ext cx="1392414" cy="129540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4" name="Shape 108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4916526" y="1052737"/>
                  <a:ext cx="1338564" cy="125472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15" name="Shape 109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l="14954" t="15715" r="16367" b="15012"/>
                <a:stretch/>
              </p:blipFill>
              <p:spPr>
                <a:xfrm>
                  <a:off x="6370457" y="1062358"/>
                  <a:ext cx="1222034" cy="123548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</p:grpSp>
        <p:sp>
          <p:nvSpPr>
            <p:cNvPr id="107" name="TextBox 106"/>
            <p:cNvSpPr txBox="1"/>
            <p:nvPr/>
          </p:nvSpPr>
          <p:spPr>
            <a:xfrm>
              <a:off x="4505608" y="1178749"/>
              <a:ext cx="1219974" cy="1064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Equal Area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Tessellations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of the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 smtClean="0">
                  <a:solidFill>
                    <a:srgbClr val="4D4D4F"/>
                  </a:solidFill>
                  <a:ea typeface="MS PGothic" pitchFamily="34" charset="-128"/>
                </a:rPr>
                <a:t>Earth</a:t>
              </a:r>
              <a:endParaRPr lang="en-AU" sz="1400" kern="0" dirty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</p:grp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107504" y="2112838"/>
            <a:ext cx="5930114" cy="1971080"/>
            <a:chOff x="19250" y="2644454"/>
            <a:chExt cx="7098467" cy="2667741"/>
          </a:xfrm>
        </p:grpSpPr>
        <p:sp>
          <p:nvSpPr>
            <p:cNvPr id="127" name="Rounded Rectangle 126"/>
            <p:cNvSpPr/>
            <p:nvPr/>
          </p:nvSpPr>
          <p:spPr bwMode="auto">
            <a:xfrm>
              <a:off x="19250" y="2644454"/>
              <a:ext cx="7098467" cy="2667741"/>
            </a:xfrm>
            <a:prstGeom prst="roundRect">
              <a:avLst>
                <a:gd name="adj" fmla="val 8776"/>
              </a:avLst>
            </a:prstGeom>
            <a:solidFill>
              <a:srgbClr val="A0D7E4"/>
            </a:soli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pic>
          <p:nvPicPr>
            <p:cNvPr id="128" name="Picture 2" descr="C:\Users\u83032\Downloads\Square Triangle Hexagon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94"/>
            <a:stretch/>
          </p:blipFill>
          <p:spPr bwMode="auto">
            <a:xfrm>
              <a:off x="107504" y="2676164"/>
              <a:ext cx="4436582" cy="25424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Box 128"/>
            <p:cNvSpPr txBox="1"/>
            <p:nvPr/>
          </p:nvSpPr>
          <p:spPr>
            <a:xfrm>
              <a:off x="4959212" y="3285827"/>
              <a:ext cx="15071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Simple cell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Types: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400" kern="0" dirty="0">
                <a:solidFill>
                  <a:srgbClr val="4D4D4F"/>
                </a:solidFill>
                <a:ea typeface="MS PGothic" pitchFamily="34" charset="-128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Rectangular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Triangular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Hexagonal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6698156" y="1903933"/>
            <a:ext cx="1906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rgbClr val="4D4D4F"/>
                </a:solidFill>
                <a:ea typeface="MS PGothic" pitchFamily="34" charset="-128"/>
              </a:rPr>
              <a:t>Fixed Cell Hierarchy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698855" y="3848149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rgbClr val="4D4D4F"/>
                </a:solidFill>
                <a:ea typeface="MS PGothic" pitchFamily="34" charset="-128"/>
              </a:rPr>
              <a:t>Massively Scalable </a:t>
            </a:r>
          </a:p>
        </p:txBody>
      </p:sp>
      <p:pic>
        <p:nvPicPr>
          <p:cNvPr id="132" name="Shape 118">
            <a:extLst>
              <a:ext uri="{FF2B5EF4-FFF2-40B4-BE49-F238E27FC236}">
                <a16:creationId xmlns:a16="http://schemas.microsoft.com/office/drawing/2014/main" id="{DD2ADC4F-17C8-4FB4-B60A-135E8D75A9BE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roup 132"/>
          <p:cNvGrpSpPr/>
          <p:nvPr/>
        </p:nvGrpSpPr>
        <p:grpSpPr>
          <a:xfrm>
            <a:off x="107504" y="4120234"/>
            <a:ext cx="7606574" cy="899788"/>
            <a:chOff x="19251" y="5359809"/>
            <a:chExt cx="7606574" cy="899788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9251" y="5359809"/>
              <a:ext cx="7606574" cy="899788"/>
            </a:xfrm>
            <a:prstGeom prst="roundRect">
              <a:avLst>
                <a:gd name="adj" fmla="val 8776"/>
              </a:avLst>
            </a:prstGeom>
            <a:solidFill>
              <a:srgbClr val="A0D7E4"/>
            </a:solidFill>
            <a:ln w="9525" cap="flat" cmpd="sng" algn="ctr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kern="0">
                <a:solidFill>
                  <a:srgbClr val="4D4D4F"/>
                </a:solidFill>
                <a:ea typeface="MS PGothic" pitchFamily="34" charset="-128"/>
              </a:endParaRPr>
            </a:p>
          </p:txBody>
        </p:sp>
        <p:grpSp>
          <p:nvGrpSpPr>
            <p:cNvPr id="135" name="Shape 145"/>
            <p:cNvGrpSpPr/>
            <p:nvPr/>
          </p:nvGrpSpPr>
          <p:grpSpPr>
            <a:xfrm>
              <a:off x="143508" y="5411407"/>
              <a:ext cx="1324805" cy="815670"/>
              <a:chOff x="0" y="24713"/>
              <a:chExt cx="2316891" cy="1130644"/>
            </a:xfrm>
          </p:grpSpPr>
          <p:pic>
            <p:nvPicPr>
              <p:cNvPr id="137" name="Shape 146"/>
              <p:cNvPicPr preferRelativeResize="0"/>
              <p:nvPr/>
            </p:nvPicPr>
            <p:blipFill rotWithShape="1">
              <a:blip r:embed="rId21">
                <a:alphaModFix/>
              </a:blip>
              <a:srcRect b="7441"/>
              <a:stretch/>
            </p:blipFill>
            <p:spPr>
              <a:xfrm>
                <a:off x="0" y="24713"/>
                <a:ext cx="1105930" cy="11306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Shape 147"/>
              <p:cNvPicPr preferRelativeResize="0"/>
              <p:nvPr/>
            </p:nvPicPr>
            <p:blipFill rotWithShape="1">
              <a:blip r:embed="rId22">
                <a:alphaModFix/>
              </a:blip>
              <a:srcRect l="55611" t="4744" r="4170" b="19645"/>
              <a:stretch/>
            </p:blipFill>
            <p:spPr>
              <a:xfrm>
                <a:off x="1105928" y="24713"/>
                <a:ext cx="1210963" cy="11306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" name="TextBox 135"/>
            <p:cNvSpPr txBox="1"/>
            <p:nvPr/>
          </p:nvSpPr>
          <p:spPr>
            <a:xfrm>
              <a:off x="3842365" y="5482917"/>
              <a:ext cx="25891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kern="0" dirty="0">
                  <a:solidFill>
                    <a:srgbClr val="4D4D4F"/>
                  </a:solidFill>
                  <a:ea typeface="MS PGothic" pitchFamily="34" charset="-128"/>
                </a:rPr>
                <a:t>Globally Unique Cell Indices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1635917" y="4120234"/>
            <a:ext cx="5946192" cy="828869"/>
            <a:chOff x="1547664" y="5359809"/>
            <a:chExt cx="5946192" cy="828869"/>
          </a:xfrm>
        </p:grpSpPr>
        <p:graphicFrame>
          <p:nvGraphicFramePr>
            <p:cNvPr id="140" name="Shape 148"/>
            <p:cNvGraphicFramePr/>
            <p:nvPr>
              <p:extLst>
                <p:ext uri="{D42A27DB-BD31-4B8C-83A1-F6EECF244321}">
                  <p14:modId xmlns:p14="http://schemas.microsoft.com/office/powerpoint/2010/main" val="2851190287"/>
                </p:ext>
              </p:extLst>
            </p:nvPr>
          </p:nvGraphicFramePr>
          <p:xfrm>
            <a:off x="1547664" y="5952338"/>
            <a:ext cx="5946192" cy="236340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3716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371637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</a:tblGrid>
                <a:tr h="23430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u="none" strike="noStrike" cap="none" dirty="0"/>
                          <a:t>00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01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02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03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10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11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12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13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20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21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22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23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30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31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/>
                          <a:t>32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-US" sz="1100" dirty="0"/>
                          <a:t>33</a:t>
                        </a:r>
                      </a:p>
                    </a:txBody>
                    <a:tcPr marL="91450" marR="91450" marT="34350" marB="34350">
                      <a:lnL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rgbClr val="4D4D4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141" name="Shape 149"/>
            <p:cNvSpPr txBox="1"/>
            <p:nvPr/>
          </p:nvSpPr>
          <p:spPr>
            <a:xfrm>
              <a:off x="2143366" y="5359809"/>
              <a:ext cx="1405766" cy="55399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  <a:defRPr/>
              </a:pPr>
              <a:r>
                <a:rPr lang="en-US" sz="1050" kern="0" dirty="0" err="1">
                  <a:solidFill>
                    <a:srgbClr val="4D4D4F"/>
                  </a:solidFill>
                  <a:latin typeface="CG Times"/>
                  <a:ea typeface="CG Times"/>
                  <a:cs typeface="CG Times"/>
                  <a:sym typeface="CG Times"/>
                </a:rPr>
                <a:t>nD</a:t>
              </a:r>
              <a:r>
                <a:rPr lang="en-US" sz="1050" kern="0" dirty="0">
                  <a:solidFill>
                    <a:srgbClr val="4D4D4F"/>
                  </a:solidFill>
                  <a:latin typeface="CG Times"/>
                  <a:ea typeface="CG Times"/>
                  <a:cs typeface="CG Times"/>
                  <a:sym typeface="CG Times"/>
                </a:rPr>
                <a:t> Spatial Analyses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  <a:defRPr/>
              </a:pPr>
              <a:r>
                <a:rPr lang="en-US" sz="1050" kern="0" dirty="0">
                  <a:solidFill>
                    <a:srgbClr val="4D4D4F"/>
                  </a:solidFill>
                  <a:latin typeface="CG Times"/>
                  <a:ea typeface="CG Times"/>
                  <a:cs typeface="CG Times"/>
                  <a:sym typeface="CG Times"/>
                </a:rPr>
                <a:t>	↓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  <a:defRPr/>
              </a:pPr>
              <a:r>
                <a:rPr lang="en-US" sz="1050" kern="0" dirty="0">
                  <a:solidFill>
                    <a:srgbClr val="4D4D4F"/>
                  </a:solidFill>
                  <a:latin typeface="CG Times"/>
                  <a:ea typeface="CG Times"/>
                  <a:cs typeface="CG Times"/>
                  <a:sym typeface="CG Times"/>
                </a:rPr>
                <a:t>1D Array Processes</a:t>
              </a:r>
            </a:p>
          </p:txBody>
        </p:sp>
        <p:sp>
          <p:nvSpPr>
            <p:cNvPr id="142" name="Shape 154"/>
            <p:cNvSpPr/>
            <p:nvPr/>
          </p:nvSpPr>
          <p:spPr>
            <a:xfrm rot="5400000">
              <a:off x="1527936" y="5555932"/>
              <a:ext cx="311401" cy="271945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FC000"/>
            </a:solidFill>
            <a:ln w="28575" cap="flat" cmpd="sng">
              <a:solidFill>
                <a:srgbClr val="4D4D4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000" tIns="46800" rIns="90000" bIns="468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2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>
                <a:solidFill>
                  <a:schemeClr val="dk2"/>
                </a:solidFill>
                <a:ea typeface="Arial"/>
                <a:cs typeface="Arial"/>
                <a:sym typeface="Arial"/>
              </a:rPr>
              <a:t>DGGS and the Raster/Vector Divide</a:t>
            </a:r>
            <a:endParaRPr lang="en-AU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8235" y="586993"/>
            <a:ext cx="8458200" cy="48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AU" kern="0" dirty="0"/>
              <a:t>How should we define a road?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7E0B1-DABA-4500-93BE-19DB905FE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87697" y="888403"/>
            <a:ext cx="2895600" cy="2001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: Shape 9">
            <a:extLst>
              <a:ext uri="{FF2B5EF4-FFF2-40B4-BE49-F238E27FC236}">
                <a16:creationId xmlns:a16="http://schemas.microsoft.com/office/drawing/2014/main" id="{B82AC776-0BCF-4B9D-B91A-DF007E32CCC4}"/>
              </a:ext>
            </a:extLst>
          </p:cNvPr>
          <p:cNvSpPr/>
          <p:nvPr/>
        </p:nvSpPr>
        <p:spPr bwMode="auto">
          <a:xfrm>
            <a:off x="4796139" y="2154154"/>
            <a:ext cx="3328416" cy="2231380"/>
          </a:xfrm>
          <a:custGeom>
            <a:avLst/>
            <a:gdLst>
              <a:gd name="connsiteX0" fmla="*/ 0 w 3328416"/>
              <a:gd name="connsiteY0" fmla="*/ 245826 h 2231380"/>
              <a:gd name="connsiteX1" fmla="*/ 1170432 w 3328416"/>
              <a:gd name="connsiteY1" fmla="*/ 5470 h 2231380"/>
              <a:gd name="connsiteX2" fmla="*/ 2173659 w 3328416"/>
              <a:gd name="connsiteY2" fmla="*/ 454832 h 2231380"/>
              <a:gd name="connsiteX3" fmla="*/ 2110958 w 3328416"/>
              <a:gd name="connsiteY3" fmla="*/ 1520761 h 2231380"/>
              <a:gd name="connsiteX4" fmla="*/ 2753650 w 3328416"/>
              <a:gd name="connsiteY4" fmla="*/ 2011924 h 2231380"/>
              <a:gd name="connsiteX5" fmla="*/ 3328416 w 3328416"/>
              <a:gd name="connsiteY5" fmla="*/ 2231380 h 2231380"/>
              <a:gd name="connsiteX6" fmla="*/ 3328416 w 3328416"/>
              <a:gd name="connsiteY6" fmla="*/ 2231380 h 223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8416" h="2231380">
                <a:moveTo>
                  <a:pt x="0" y="245826"/>
                </a:moveTo>
                <a:cubicBezTo>
                  <a:pt x="404077" y="108231"/>
                  <a:pt x="808155" y="-29364"/>
                  <a:pt x="1170432" y="5470"/>
                </a:cubicBezTo>
                <a:cubicBezTo>
                  <a:pt x="1532709" y="40304"/>
                  <a:pt x="2016905" y="202284"/>
                  <a:pt x="2173659" y="454832"/>
                </a:cubicBezTo>
                <a:cubicBezTo>
                  <a:pt x="2330413" y="707380"/>
                  <a:pt x="2014293" y="1261246"/>
                  <a:pt x="2110958" y="1520761"/>
                </a:cubicBezTo>
                <a:cubicBezTo>
                  <a:pt x="2207623" y="1780276"/>
                  <a:pt x="2550741" y="1893488"/>
                  <a:pt x="2753650" y="2011924"/>
                </a:cubicBezTo>
                <a:cubicBezTo>
                  <a:pt x="2956559" y="2130360"/>
                  <a:pt x="3328416" y="2231380"/>
                  <a:pt x="3328416" y="2231380"/>
                </a:cubicBezTo>
                <a:lnTo>
                  <a:pt x="3328416" y="2231380"/>
                </a:lnTo>
              </a:path>
            </a:pathLst>
          </a:custGeom>
          <a:noFill/>
          <a:ln w="5080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1" hangingPunct="1"/>
            <a:endParaRPr lang="en-AU" sz="1000" b="1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CFF09187-430B-4EC7-8A69-A427B2351082}"/>
              </a:ext>
            </a:extLst>
          </p:cNvPr>
          <p:cNvSpPr/>
          <p:nvPr/>
        </p:nvSpPr>
        <p:spPr bwMode="auto">
          <a:xfrm>
            <a:off x="568128" y="3401417"/>
            <a:ext cx="2185416" cy="1258565"/>
          </a:xfrm>
          <a:custGeom>
            <a:avLst/>
            <a:gdLst>
              <a:gd name="connsiteX0" fmla="*/ 0 w 3328416"/>
              <a:gd name="connsiteY0" fmla="*/ 245826 h 2231380"/>
              <a:gd name="connsiteX1" fmla="*/ 1170432 w 3328416"/>
              <a:gd name="connsiteY1" fmla="*/ 5470 h 2231380"/>
              <a:gd name="connsiteX2" fmla="*/ 2173659 w 3328416"/>
              <a:gd name="connsiteY2" fmla="*/ 454832 h 2231380"/>
              <a:gd name="connsiteX3" fmla="*/ 2110958 w 3328416"/>
              <a:gd name="connsiteY3" fmla="*/ 1520761 h 2231380"/>
              <a:gd name="connsiteX4" fmla="*/ 2753650 w 3328416"/>
              <a:gd name="connsiteY4" fmla="*/ 2011924 h 2231380"/>
              <a:gd name="connsiteX5" fmla="*/ 3328416 w 3328416"/>
              <a:gd name="connsiteY5" fmla="*/ 2231380 h 2231380"/>
              <a:gd name="connsiteX6" fmla="*/ 3328416 w 3328416"/>
              <a:gd name="connsiteY6" fmla="*/ 2231380 h 223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8416" h="2231380">
                <a:moveTo>
                  <a:pt x="0" y="245826"/>
                </a:moveTo>
                <a:cubicBezTo>
                  <a:pt x="404077" y="108231"/>
                  <a:pt x="808155" y="-29364"/>
                  <a:pt x="1170432" y="5470"/>
                </a:cubicBezTo>
                <a:cubicBezTo>
                  <a:pt x="1532709" y="40304"/>
                  <a:pt x="2016905" y="202284"/>
                  <a:pt x="2173659" y="454832"/>
                </a:cubicBezTo>
                <a:cubicBezTo>
                  <a:pt x="2330413" y="707380"/>
                  <a:pt x="2014293" y="1261246"/>
                  <a:pt x="2110958" y="1520761"/>
                </a:cubicBezTo>
                <a:cubicBezTo>
                  <a:pt x="2207623" y="1780276"/>
                  <a:pt x="2550741" y="1893488"/>
                  <a:pt x="2753650" y="2011924"/>
                </a:cubicBezTo>
                <a:cubicBezTo>
                  <a:pt x="2956559" y="2130360"/>
                  <a:pt x="3328416" y="2231380"/>
                  <a:pt x="3328416" y="2231380"/>
                </a:cubicBezTo>
                <a:lnTo>
                  <a:pt x="3328416" y="2231380"/>
                </a:lnTo>
              </a:path>
            </a:pathLst>
          </a:cu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1" hangingPunct="1"/>
            <a:endParaRPr lang="en-AU" sz="1000" b="1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7774E-C511-466C-AA2B-6E408B78E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0" y="2983821"/>
            <a:ext cx="899255" cy="144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3B3F8-908C-478E-9CC9-C46F588396DA}"/>
              </a:ext>
            </a:extLst>
          </p:cNvPr>
          <p:cNvSpPr txBox="1"/>
          <p:nvPr/>
        </p:nvSpPr>
        <p:spPr>
          <a:xfrm>
            <a:off x="2855518" y="1057412"/>
            <a:ext cx="2286000" cy="7000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eaLnBrk="1" hangingPunct="1"/>
            <a:r>
              <a:rPr lang="en-AU" sz="28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Is it a vector?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DD5CF-E5E4-48BB-9480-335466DF5D1A}"/>
              </a:ext>
            </a:extLst>
          </p:cNvPr>
          <p:cNvSpPr txBox="1"/>
          <p:nvPr/>
        </p:nvSpPr>
        <p:spPr>
          <a:xfrm>
            <a:off x="4159939" y="3653408"/>
            <a:ext cx="2667000" cy="9847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eaLnBrk="1" hangingPunct="1"/>
            <a:r>
              <a:rPr lang="en-AU" sz="28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Or…</a:t>
            </a:r>
          </a:p>
          <a:p>
            <a:pPr eaLnBrk="1" hangingPunct="1"/>
            <a:r>
              <a:rPr lang="en-AU" sz="28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Is it a coverage?</a:t>
            </a:r>
          </a:p>
        </p:txBody>
      </p:sp>
      <p:pic>
        <p:nvPicPr>
          <p:cNvPr id="13" name="Shape 118">
            <a:extLst>
              <a:ext uri="{FF2B5EF4-FFF2-40B4-BE49-F238E27FC236}">
                <a16:creationId xmlns:a16="http://schemas.microsoft.com/office/drawing/2014/main" id="{05B180B5-1C57-4D80-8E5B-EFC8C2CCC3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95536" y="265498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748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AU" kern="0" dirty="0" smtClean="0"/>
              <a:t>DGGS Bridge the Vector/Raster Divide</a:t>
            </a:r>
            <a:endParaRPr lang="en-AU" kern="0" dirty="0"/>
          </a:p>
        </p:txBody>
      </p:sp>
      <p:grpSp>
        <p:nvGrpSpPr>
          <p:cNvPr id="38" name="Group 37"/>
          <p:cNvGrpSpPr/>
          <p:nvPr/>
        </p:nvGrpSpPr>
        <p:grpSpPr>
          <a:xfrm>
            <a:off x="903432" y="771550"/>
            <a:ext cx="7513795" cy="3942526"/>
            <a:chOff x="123767" y="332656"/>
            <a:chExt cx="8618853" cy="59531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4D4C76-373A-47EA-A89D-6F16E5C3AA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323" y="1670143"/>
              <a:ext cx="3705290" cy="1800000"/>
              <a:chOff x="-1193" y="1565189"/>
              <a:chExt cx="9150188" cy="444508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4D84EBE-D98D-47B8-BB65-8FFB2F8C6F9D}"/>
                  </a:ext>
                </a:extLst>
              </p:cNvPr>
              <p:cNvGrpSpPr/>
              <p:nvPr/>
            </p:nvGrpSpPr>
            <p:grpSpPr>
              <a:xfrm>
                <a:off x="-1193" y="1935960"/>
                <a:ext cx="8545124" cy="4074316"/>
                <a:chOff x="-1193" y="1935960"/>
                <a:chExt cx="8545124" cy="4074316"/>
              </a:xfrm>
            </p:grpSpPr>
            <p:sp>
              <p:nvSpPr>
                <p:cNvPr id="9" name="Freeform 19">
                  <a:extLst>
                    <a:ext uri="{FF2B5EF4-FFF2-40B4-BE49-F238E27FC236}">
                      <a16:creationId xmlns:a16="http://schemas.microsoft.com/office/drawing/2014/main" id="{ED4FC706-FE8C-4A6D-A775-36177F7AEC45}"/>
                    </a:ext>
                  </a:extLst>
                </p:cNvPr>
                <p:cNvSpPr/>
                <p:nvPr/>
              </p:nvSpPr>
              <p:spPr bwMode="auto">
                <a:xfrm>
                  <a:off x="-1193" y="1935960"/>
                  <a:ext cx="1999061" cy="4074159"/>
                </a:xfrm>
                <a:custGeom>
                  <a:avLst/>
                  <a:gdLst>
                    <a:gd name="connsiteX0" fmla="*/ 0 w 1709737"/>
                    <a:gd name="connsiteY0" fmla="*/ 152400 h 1402557"/>
                    <a:gd name="connsiteX1" fmla="*/ 107156 w 1709737"/>
                    <a:gd name="connsiteY1" fmla="*/ 102394 h 1402557"/>
                    <a:gd name="connsiteX2" fmla="*/ 195262 w 1709737"/>
                    <a:gd name="connsiteY2" fmla="*/ 78582 h 1402557"/>
                    <a:gd name="connsiteX3" fmla="*/ 302418 w 1709737"/>
                    <a:gd name="connsiteY3" fmla="*/ 47625 h 1402557"/>
                    <a:gd name="connsiteX4" fmla="*/ 402431 w 1709737"/>
                    <a:gd name="connsiteY4" fmla="*/ 26194 h 1402557"/>
                    <a:gd name="connsiteX5" fmla="*/ 500062 w 1709737"/>
                    <a:gd name="connsiteY5" fmla="*/ 9525 h 1402557"/>
                    <a:gd name="connsiteX6" fmla="*/ 590550 w 1709737"/>
                    <a:gd name="connsiteY6" fmla="*/ 0 h 1402557"/>
                    <a:gd name="connsiteX7" fmla="*/ 631031 w 1709737"/>
                    <a:gd name="connsiteY7" fmla="*/ 0 h 1402557"/>
                    <a:gd name="connsiteX8" fmla="*/ 723900 w 1709737"/>
                    <a:gd name="connsiteY8" fmla="*/ 7144 h 1402557"/>
                    <a:gd name="connsiteX9" fmla="*/ 792956 w 1709737"/>
                    <a:gd name="connsiteY9" fmla="*/ 11907 h 1402557"/>
                    <a:gd name="connsiteX10" fmla="*/ 850106 w 1709737"/>
                    <a:gd name="connsiteY10" fmla="*/ 23813 h 1402557"/>
                    <a:gd name="connsiteX11" fmla="*/ 926306 w 1709737"/>
                    <a:gd name="connsiteY11" fmla="*/ 45244 h 1402557"/>
                    <a:gd name="connsiteX12" fmla="*/ 997743 w 1709737"/>
                    <a:gd name="connsiteY12" fmla="*/ 71438 h 1402557"/>
                    <a:gd name="connsiteX13" fmla="*/ 1050131 w 1709737"/>
                    <a:gd name="connsiteY13" fmla="*/ 102394 h 1402557"/>
                    <a:gd name="connsiteX14" fmla="*/ 1081087 w 1709737"/>
                    <a:gd name="connsiteY14" fmla="*/ 126207 h 1402557"/>
                    <a:gd name="connsiteX15" fmla="*/ 1119187 w 1709737"/>
                    <a:gd name="connsiteY15" fmla="*/ 159544 h 1402557"/>
                    <a:gd name="connsiteX16" fmla="*/ 1185862 w 1709737"/>
                    <a:gd name="connsiteY16" fmla="*/ 204788 h 1402557"/>
                    <a:gd name="connsiteX17" fmla="*/ 1216818 w 1709737"/>
                    <a:gd name="connsiteY17" fmla="*/ 219075 h 1402557"/>
                    <a:gd name="connsiteX18" fmla="*/ 1223962 w 1709737"/>
                    <a:gd name="connsiteY18" fmla="*/ 233363 h 1402557"/>
                    <a:gd name="connsiteX19" fmla="*/ 1197768 w 1709737"/>
                    <a:gd name="connsiteY19" fmla="*/ 278607 h 1402557"/>
                    <a:gd name="connsiteX20" fmla="*/ 1157287 w 1709737"/>
                    <a:gd name="connsiteY20" fmla="*/ 257175 h 1402557"/>
                    <a:gd name="connsiteX21" fmla="*/ 1140618 w 1709737"/>
                    <a:gd name="connsiteY21" fmla="*/ 292894 h 1402557"/>
                    <a:gd name="connsiteX22" fmla="*/ 1188243 w 1709737"/>
                    <a:gd name="connsiteY22" fmla="*/ 328613 h 1402557"/>
                    <a:gd name="connsiteX23" fmla="*/ 1245393 w 1709737"/>
                    <a:gd name="connsiteY23" fmla="*/ 257175 h 1402557"/>
                    <a:gd name="connsiteX24" fmla="*/ 1304925 w 1709737"/>
                    <a:gd name="connsiteY24" fmla="*/ 278607 h 1402557"/>
                    <a:gd name="connsiteX25" fmla="*/ 1340643 w 1709737"/>
                    <a:gd name="connsiteY25" fmla="*/ 297657 h 1402557"/>
                    <a:gd name="connsiteX26" fmla="*/ 1395412 w 1709737"/>
                    <a:gd name="connsiteY26" fmla="*/ 333375 h 1402557"/>
                    <a:gd name="connsiteX27" fmla="*/ 1440656 w 1709737"/>
                    <a:gd name="connsiteY27" fmla="*/ 369094 h 1402557"/>
                    <a:gd name="connsiteX28" fmla="*/ 1485900 w 1709737"/>
                    <a:gd name="connsiteY28" fmla="*/ 419100 h 1402557"/>
                    <a:gd name="connsiteX29" fmla="*/ 1521618 w 1709737"/>
                    <a:gd name="connsiteY29" fmla="*/ 452438 h 1402557"/>
                    <a:gd name="connsiteX30" fmla="*/ 1576387 w 1709737"/>
                    <a:gd name="connsiteY30" fmla="*/ 519113 h 1402557"/>
                    <a:gd name="connsiteX31" fmla="*/ 1612106 w 1709737"/>
                    <a:gd name="connsiteY31" fmla="*/ 561975 h 1402557"/>
                    <a:gd name="connsiteX32" fmla="*/ 1652587 w 1709737"/>
                    <a:gd name="connsiteY32" fmla="*/ 633413 h 1402557"/>
                    <a:gd name="connsiteX33" fmla="*/ 1681162 w 1709737"/>
                    <a:gd name="connsiteY33" fmla="*/ 695325 h 1402557"/>
                    <a:gd name="connsiteX34" fmla="*/ 1700212 w 1709737"/>
                    <a:gd name="connsiteY34" fmla="*/ 766763 h 1402557"/>
                    <a:gd name="connsiteX35" fmla="*/ 1702593 w 1709737"/>
                    <a:gd name="connsiteY35" fmla="*/ 814388 h 1402557"/>
                    <a:gd name="connsiteX36" fmla="*/ 1707356 w 1709737"/>
                    <a:gd name="connsiteY36" fmla="*/ 876300 h 1402557"/>
                    <a:gd name="connsiteX37" fmla="*/ 1707356 w 1709737"/>
                    <a:gd name="connsiteY37" fmla="*/ 926307 h 1402557"/>
                    <a:gd name="connsiteX38" fmla="*/ 1700212 w 1709737"/>
                    <a:gd name="connsiteY38" fmla="*/ 992982 h 1402557"/>
                    <a:gd name="connsiteX39" fmla="*/ 1697831 w 1709737"/>
                    <a:gd name="connsiteY39" fmla="*/ 1054894 h 1402557"/>
                    <a:gd name="connsiteX40" fmla="*/ 1700212 w 1709737"/>
                    <a:gd name="connsiteY40" fmla="*/ 1097757 h 1402557"/>
                    <a:gd name="connsiteX41" fmla="*/ 1693068 w 1709737"/>
                    <a:gd name="connsiteY41" fmla="*/ 1162050 h 1402557"/>
                    <a:gd name="connsiteX42" fmla="*/ 1688306 w 1709737"/>
                    <a:gd name="connsiteY42" fmla="*/ 1221582 h 1402557"/>
                    <a:gd name="connsiteX43" fmla="*/ 1695450 w 1709737"/>
                    <a:gd name="connsiteY43" fmla="*/ 1302544 h 1402557"/>
                    <a:gd name="connsiteX44" fmla="*/ 1709737 w 1709737"/>
                    <a:gd name="connsiteY44" fmla="*/ 1345407 h 1402557"/>
                    <a:gd name="connsiteX45" fmla="*/ 1702593 w 1709737"/>
                    <a:gd name="connsiteY45" fmla="*/ 1402557 h 1402557"/>
                    <a:gd name="connsiteX46" fmla="*/ 1695450 w 1709737"/>
                    <a:gd name="connsiteY46" fmla="*/ 1388269 h 1402557"/>
                    <a:gd name="connsiteX47" fmla="*/ 1695450 w 1709737"/>
                    <a:gd name="connsiteY47" fmla="*/ 1197769 h 1402557"/>
                    <a:gd name="connsiteX0" fmla="*/ 0 w 1866900"/>
                    <a:gd name="connsiteY0" fmla="*/ 152400 h 1402557"/>
                    <a:gd name="connsiteX1" fmla="*/ 107156 w 1866900"/>
                    <a:gd name="connsiteY1" fmla="*/ 102394 h 1402557"/>
                    <a:gd name="connsiteX2" fmla="*/ 195262 w 1866900"/>
                    <a:gd name="connsiteY2" fmla="*/ 78582 h 1402557"/>
                    <a:gd name="connsiteX3" fmla="*/ 302418 w 1866900"/>
                    <a:gd name="connsiteY3" fmla="*/ 47625 h 1402557"/>
                    <a:gd name="connsiteX4" fmla="*/ 402431 w 1866900"/>
                    <a:gd name="connsiteY4" fmla="*/ 26194 h 1402557"/>
                    <a:gd name="connsiteX5" fmla="*/ 500062 w 1866900"/>
                    <a:gd name="connsiteY5" fmla="*/ 9525 h 1402557"/>
                    <a:gd name="connsiteX6" fmla="*/ 590550 w 1866900"/>
                    <a:gd name="connsiteY6" fmla="*/ 0 h 1402557"/>
                    <a:gd name="connsiteX7" fmla="*/ 631031 w 1866900"/>
                    <a:gd name="connsiteY7" fmla="*/ 0 h 1402557"/>
                    <a:gd name="connsiteX8" fmla="*/ 723900 w 1866900"/>
                    <a:gd name="connsiteY8" fmla="*/ 7144 h 1402557"/>
                    <a:gd name="connsiteX9" fmla="*/ 792956 w 1866900"/>
                    <a:gd name="connsiteY9" fmla="*/ 11907 h 1402557"/>
                    <a:gd name="connsiteX10" fmla="*/ 850106 w 1866900"/>
                    <a:gd name="connsiteY10" fmla="*/ 23813 h 1402557"/>
                    <a:gd name="connsiteX11" fmla="*/ 926306 w 1866900"/>
                    <a:gd name="connsiteY11" fmla="*/ 45244 h 1402557"/>
                    <a:gd name="connsiteX12" fmla="*/ 997743 w 1866900"/>
                    <a:gd name="connsiteY12" fmla="*/ 71438 h 1402557"/>
                    <a:gd name="connsiteX13" fmla="*/ 1050131 w 1866900"/>
                    <a:gd name="connsiteY13" fmla="*/ 102394 h 1402557"/>
                    <a:gd name="connsiteX14" fmla="*/ 1081087 w 1866900"/>
                    <a:gd name="connsiteY14" fmla="*/ 126207 h 1402557"/>
                    <a:gd name="connsiteX15" fmla="*/ 1119187 w 1866900"/>
                    <a:gd name="connsiteY15" fmla="*/ 159544 h 1402557"/>
                    <a:gd name="connsiteX16" fmla="*/ 1185862 w 1866900"/>
                    <a:gd name="connsiteY16" fmla="*/ 204788 h 1402557"/>
                    <a:gd name="connsiteX17" fmla="*/ 1216818 w 1866900"/>
                    <a:gd name="connsiteY17" fmla="*/ 219075 h 1402557"/>
                    <a:gd name="connsiteX18" fmla="*/ 1223962 w 1866900"/>
                    <a:gd name="connsiteY18" fmla="*/ 233363 h 1402557"/>
                    <a:gd name="connsiteX19" fmla="*/ 1197768 w 1866900"/>
                    <a:gd name="connsiteY19" fmla="*/ 278607 h 1402557"/>
                    <a:gd name="connsiteX20" fmla="*/ 1157287 w 1866900"/>
                    <a:gd name="connsiteY20" fmla="*/ 257175 h 1402557"/>
                    <a:gd name="connsiteX21" fmla="*/ 1140618 w 1866900"/>
                    <a:gd name="connsiteY21" fmla="*/ 292894 h 1402557"/>
                    <a:gd name="connsiteX22" fmla="*/ 1188243 w 1866900"/>
                    <a:gd name="connsiteY22" fmla="*/ 328613 h 1402557"/>
                    <a:gd name="connsiteX23" fmla="*/ 1245393 w 1866900"/>
                    <a:gd name="connsiteY23" fmla="*/ 257175 h 1402557"/>
                    <a:gd name="connsiteX24" fmla="*/ 1304925 w 1866900"/>
                    <a:gd name="connsiteY24" fmla="*/ 278607 h 1402557"/>
                    <a:gd name="connsiteX25" fmla="*/ 1340643 w 1866900"/>
                    <a:gd name="connsiteY25" fmla="*/ 297657 h 1402557"/>
                    <a:gd name="connsiteX26" fmla="*/ 1395412 w 1866900"/>
                    <a:gd name="connsiteY26" fmla="*/ 333375 h 1402557"/>
                    <a:gd name="connsiteX27" fmla="*/ 1440656 w 1866900"/>
                    <a:gd name="connsiteY27" fmla="*/ 369094 h 1402557"/>
                    <a:gd name="connsiteX28" fmla="*/ 1485900 w 1866900"/>
                    <a:gd name="connsiteY28" fmla="*/ 419100 h 1402557"/>
                    <a:gd name="connsiteX29" fmla="*/ 1521618 w 1866900"/>
                    <a:gd name="connsiteY29" fmla="*/ 452438 h 1402557"/>
                    <a:gd name="connsiteX30" fmla="*/ 1576387 w 1866900"/>
                    <a:gd name="connsiteY30" fmla="*/ 519113 h 1402557"/>
                    <a:gd name="connsiteX31" fmla="*/ 1612106 w 1866900"/>
                    <a:gd name="connsiteY31" fmla="*/ 561975 h 1402557"/>
                    <a:gd name="connsiteX32" fmla="*/ 1652587 w 1866900"/>
                    <a:gd name="connsiteY32" fmla="*/ 633413 h 1402557"/>
                    <a:gd name="connsiteX33" fmla="*/ 1681162 w 1866900"/>
                    <a:gd name="connsiteY33" fmla="*/ 695325 h 1402557"/>
                    <a:gd name="connsiteX34" fmla="*/ 1700212 w 1866900"/>
                    <a:gd name="connsiteY34" fmla="*/ 766763 h 1402557"/>
                    <a:gd name="connsiteX35" fmla="*/ 1702593 w 1866900"/>
                    <a:gd name="connsiteY35" fmla="*/ 814388 h 1402557"/>
                    <a:gd name="connsiteX36" fmla="*/ 1707356 w 1866900"/>
                    <a:gd name="connsiteY36" fmla="*/ 876300 h 1402557"/>
                    <a:gd name="connsiteX37" fmla="*/ 1707356 w 1866900"/>
                    <a:gd name="connsiteY37" fmla="*/ 926307 h 1402557"/>
                    <a:gd name="connsiteX38" fmla="*/ 1700212 w 1866900"/>
                    <a:gd name="connsiteY38" fmla="*/ 992982 h 1402557"/>
                    <a:gd name="connsiteX39" fmla="*/ 1697831 w 1866900"/>
                    <a:gd name="connsiteY39" fmla="*/ 1054894 h 1402557"/>
                    <a:gd name="connsiteX40" fmla="*/ 1700212 w 1866900"/>
                    <a:gd name="connsiteY40" fmla="*/ 1097757 h 1402557"/>
                    <a:gd name="connsiteX41" fmla="*/ 1693068 w 1866900"/>
                    <a:gd name="connsiteY41" fmla="*/ 1162050 h 1402557"/>
                    <a:gd name="connsiteX42" fmla="*/ 1866900 w 1866900"/>
                    <a:gd name="connsiteY42" fmla="*/ 1371600 h 1402557"/>
                    <a:gd name="connsiteX43" fmla="*/ 1695450 w 1866900"/>
                    <a:gd name="connsiteY43" fmla="*/ 1302544 h 1402557"/>
                    <a:gd name="connsiteX44" fmla="*/ 1709737 w 1866900"/>
                    <a:gd name="connsiteY44" fmla="*/ 1345407 h 1402557"/>
                    <a:gd name="connsiteX45" fmla="*/ 1702593 w 1866900"/>
                    <a:gd name="connsiteY45" fmla="*/ 1402557 h 1402557"/>
                    <a:gd name="connsiteX46" fmla="*/ 1695450 w 1866900"/>
                    <a:gd name="connsiteY46" fmla="*/ 1388269 h 1402557"/>
                    <a:gd name="connsiteX47" fmla="*/ 1695450 w 1866900"/>
                    <a:gd name="connsiteY47" fmla="*/ 1197769 h 1402557"/>
                    <a:gd name="connsiteX0" fmla="*/ 0 w 1866900"/>
                    <a:gd name="connsiteY0" fmla="*/ 152400 h 1645444"/>
                    <a:gd name="connsiteX1" fmla="*/ 107156 w 1866900"/>
                    <a:gd name="connsiteY1" fmla="*/ 102394 h 1645444"/>
                    <a:gd name="connsiteX2" fmla="*/ 195262 w 1866900"/>
                    <a:gd name="connsiteY2" fmla="*/ 78582 h 1645444"/>
                    <a:gd name="connsiteX3" fmla="*/ 302418 w 1866900"/>
                    <a:gd name="connsiteY3" fmla="*/ 47625 h 1645444"/>
                    <a:gd name="connsiteX4" fmla="*/ 402431 w 1866900"/>
                    <a:gd name="connsiteY4" fmla="*/ 26194 h 1645444"/>
                    <a:gd name="connsiteX5" fmla="*/ 500062 w 1866900"/>
                    <a:gd name="connsiteY5" fmla="*/ 9525 h 1645444"/>
                    <a:gd name="connsiteX6" fmla="*/ 590550 w 1866900"/>
                    <a:gd name="connsiteY6" fmla="*/ 0 h 1645444"/>
                    <a:gd name="connsiteX7" fmla="*/ 631031 w 1866900"/>
                    <a:gd name="connsiteY7" fmla="*/ 0 h 1645444"/>
                    <a:gd name="connsiteX8" fmla="*/ 723900 w 1866900"/>
                    <a:gd name="connsiteY8" fmla="*/ 7144 h 1645444"/>
                    <a:gd name="connsiteX9" fmla="*/ 792956 w 1866900"/>
                    <a:gd name="connsiteY9" fmla="*/ 11907 h 1645444"/>
                    <a:gd name="connsiteX10" fmla="*/ 850106 w 1866900"/>
                    <a:gd name="connsiteY10" fmla="*/ 23813 h 1645444"/>
                    <a:gd name="connsiteX11" fmla="*/ 926306 w 1866900"/>
                    <a:gd name="connsiteY11" fmla="*/ 45244 h 1645444"/>
                    <a:gd name="connsiteX12" fmla="*/ 997743 w 1866900"/>
                    <a:gd name="connsiteY12" fmla="*/ 71438 h 1645444"/>
                    <a:gd name="connsiteX13" fmla="*/ 1050131 w 1866900"/>
                    <a:gd name="connsiteY13" fmla="*/ 102394 h 1645444"/>
                    <a:gd name="connsiteX14" fmla="*/ 1081087 w 1866900"/>
                    <a:gd name="connsiteY14" fmla="*/ 126207 h 1645444"/>
                    <a:gd name="connsiteX15" fmla="*/ 1119187 w 1866900"/>
                    <a:gd name="connsiteY15" fmla="*/ 159544 h 1645444"/>
                    <a:gd name="connsiteX16" fmla="*/ 1185862 w 1866900"/>
                    <a:gd name="connsiteY16" fmla="*/ 204788 h 1645444"/>
                    <a:gd name="connsiteX17" fmla="*/ 1216818 w 1866900"/>
                    <a:gd name="connsiteY17" fmla="*/ 219075 h 1645444"/>
                    <a:gd name="connsiteX18" fmla="*/ 1223962 w 1866900"/>
                    <a:gd name="connsiteY18" fmla="*/ 233363 h 1645444"/>
                    <a:gd name="connsiteX19" fmla="*/ 1197768 w 1866900"/>
                    <a:gd name="connsiteY19" fmla="*/ 278607 h 1645444"/>
                    <a:gd name="connsiteX20" fmla="*/ 1157287 w 1866900"/>
                    <a:gd name="connsiteY20" fmla="*/ 257175 h 1645444"/>
                    <a:gd name="connsiteX21" fmla="*/ 1140618 w 1866900"/>
                    <a:gd name="connsiteY21" fmla="*/ 292894 h 1645444"/>
                    <a:gd name="connsiteX22" fmla="*/ 1188243 w 1866900"/>
                    <a:gd name="connsiteY22" fmla="*/ 328613 h 1645444"/>
                    <a:gd name="connsiteX23" fmla="*/ 1245393 w 1866900"/>
                    <a:gd name="connsiteY23" fmla="*/ 257175 h 1645444"/>
                    <a:gd name="connsiteX24" fmla="*/ 1304925 w 1866900"/>
                    <a:gd name="connsiteY24" fmla="*/ 278607 h 1645444"/>
                    <a:gd name="connsiteX25" fmla="*/ 1340643 w 1866900"/>
                    <a:gd name="connsiteY25" fmla="*/ 297657 h 1645444"/>
                    <a:gd name="connsiteX26" fmla="*/ 1395412 w 1866900"/>
                    <a:gd name="connsiteY26" fmla="*/ 333375 h 1645444"/>
                    <a:gd name="connsiteX27" fmla="*/ 1440656 w 1866900"/>
                    <a:gd name="connsiteY27" fmla="*/ 369094 h 1645444"/>
                    <a:gd name="connsiteX28" fmla="*/ 1485900 w 1866900"/>
                    <a:gd name="connsiteY28" fmla="*/ 419100 h 1645444"/>
                    <a:gd name="connsiteX29" fmla="*/ 1521618 w 1866900"/>
                    <a:gd name="connsiteY29" fmla="*/ 452438 h 1645444"/>
                    <a:gd name="connsiteX30" fmla="*/ 1576387 w 1866900"/>
                    <a:gd name="connsiteY30" fmla="*/ 519113 h 1645444"/>
                    <a:gd name="connsiteX31" fmla="*/ 1612106 w 1866900"/>
                    <a:gd name="connsiteY31" fmla="*/ 561975 h 1645444"/>
                    <a:gd name="connsiteX32" fmla="*/ 1652587 w 1866900"/>
                    <a:gd name="connsiteY32" fmla="*/ 633413 h 1645444"/>
                    <a:gd name="connsiteX33" fmla="*/ 1681162 w 1866900"/>
                    <a:gd name="connsiteY33" fmla="*/ 695325 h 1645444"/>
                    <a:gd name="connsiteX34" fmla="*/ 1700212 w 1866900"/>
                    <a:gd name="connsiteY34" fmla="*/ 766763 h 1645444"/>
                    <a:gd name="connsiteX35" fmla="*/ 1702593 w 1866900"/>
                    <a:gd name="connsiteY35" fmla="*/ 814388 h 1645444"/>
                    <a:gd name="connsiteX36" fmla="*/ 1707356 w 1866900"/>
                    <a:gd name="connsiteY36" fmla="*/ 876300 h 1645444"/>
                    <a:gd name="connsiteX37" fmla="*/ 1707356 w 1866900"/>
                    <a:gd name="connsiteY37" fmla="*/ 926307 h 1645444"/>
                    <a:gd name="connsiteX38" fmla="*/ 1700212 w 1866900"/>
                    <a:gd name="connsiteY38" fmla="*/ 992982 h 1645444"/>
                    <a:gd name="connsiteX39" fmla="*/ 1697831 w 1866900"/>
                    <a:gd name="connsiteY39" fmla="*/ 1054894 h 1645444"/>
                    <a:gd name="connsiteX40" fmla="*/ 1700212 w 1866900"/>
                    <a:gd name="connsiteY40" fmla="*/ 1097757 h 1645444"/>
                    <a:gd name="connsiteX41" fmla="*/ 1693068 w 1866900"/>
                    <a:gd name="connsiteY41" fmla="*/ 1162050 h 1645444"/>
                    <a:gd name="connsiteX42" fmla="*/ 1866900 w 1866900"/>
                    <a:gd name="connsiteY42" fmla="*/ 1371600 h 1645444"/>
                    <a:gd name="connsiteX43" fmla="*/ 1695450 w 1866900"/>
                    <a:gd name="connsiteY43" fmla="*/ 1302544 h 1645444"/>
                    <a:gd name="connsiteX44" fmla="*/ 1709737 w 1866900"/>
                    <a:gd name="connsiteY44" fmla="*/ 1345407 h 1645444"/>
                    <a:gd name="connsiteX45" fmla="*/ 1702593 w 1866900"/>
                    <a:gd name="connsiteY45" fmla="*/ 1402557 h 1645444"/>
                    <a:gd name="connsiteX46" fmla="*/ 1695450 w 1866900"/>
                    <a:gd name="connsiteY46" fmla="*/ 1388269 h 1645444"/>
                    <a:gd name="connsiteX47" fmla="*/ 1509713 w 1866900"/>
                    <a:gd name="connsiteY47" fmla="*/ 1645444 h 1645444"/>
                    <a:gd name="connsiteX0" fmla="*/ 0 w 1709737"/>
                    <a:gd name="connsiteY0" fmla="*/ 152400 h 1645444"/>
                    <a:gd name="connsiteX1" fmla="*/ 107156 w 1709737"/>
                    <a:gd name="connsiteY1" fmla="*/ 102394 h 1645444"/>
                    <a:gd name="connsiteX2" fmla="*/ 195262 w 1709737"/>
                    <a:gd name="connsiteY2" fmla="*/ 78582 h 1645444"/>
                    <a:gd name="connsiteX3" fmla="*/ 302418 w 1709737"/>
                    <a:gd name="connsiteY3" fmla="*/ 47625 h 1645444"/>
                    <a:gd name="connsiteX4" fmla="*/ 402431 w 1709737"/>
                    <a:gd name="connsiteY4" fmla="*/ 26194 h 1645444"/>
                    <a:gd name="connsiteX5" fmla="*/ 500062 w 1709737"/>
                    <a:gd name="connsiteY5" fmla="*/ 9525 h 1645444"/>
                    <a:gd name="connsiteX6" fmla="*/ 590550 w 1709737"/>
                    <a:gd name="connsiteY6" fmla="*/ 0 h 1645444"/>
                    <a:gd name="connsiteX7" fmla="*/ 631031 w 1709737"/>
                    <a:gd name="connsiteY7" fmla="*/ 0 h 1645444"/>
                    <a:gd name="connsiteX8" fmla="*/ 723900 w 1709737"/>
                    <a:gd name="connsiteY8" fmla="*/ 7144 h 1645444"/>
                    <a:gd name="connsiteX9" fmla="*/ 792956 w 1709737"/>
                    <a:gd name="connsiteY9" fmla="*/ 11907 h 1645444"/>
                    <a:gd name="connsiteX10" fmla="*/ 850106 w 1709737"/>
                    <a:gd name="connsiteY10" fmla="*/ 23813 h 1645444"/>
                    <a:gd name="connsiteX11" fmla="*/ 926306 w 1709737"/>
                    <a:gd name="connsiteY11" fmla="*/ 45244 h 1645444"/>
                    <a:gd name="connsiteX12" fmla="*/ 997743 w 1709737"/>
                    <a:gd name="connsiteY12" fmla="*/ 71438 h 1645444"/>
                    <a:gd name="connsiteX13" fmla="*/ 1050131 w 1709737"/>
                    <a:gd name="connsiteY13" fmla="*/ 102394 h 1645444"/>
                    <a:gd name="connsiteX14" fmla="*/ 1081087 w 1709737"/>
                    <a:gd name="connsiteY14" fmla="*/ 126207 h 1645444"/>
                    <a:gd name="connsiteX15" fmla="*/ 1119187 w 1709737"/>
                    <a:gd name="connsiteY15" fmla="*/ 159544 h 1645444"/>
                    <a:gd name="connsiteX16" fmla="*/ 1185862 w 1709737"/>
                    <a:gd name="connsiteY16" fmla="*/ 204788 h 1645444"/>
                    <a:gd name="connsiteX17" fmla="*/ 1216818 w 1709737"/>
                    <a:gd name="connsiteY17" fmla="*/ 219075 h 1645444"/>
                    <a:gd name="connsiteX18" fmla="*/ 1223962 w 1709737"/>
                    <a:gd name="connsiteY18" fmla="*/ 233363 h 1645444"/>
                    <a:gd name="connsiteX19" fmla="*/ 1197768 w 1709737"/>
                    <a:gd name="connsiteY19" fmla="*/ 278607 h 1645444"/>
                    <a:gd name="connsiteX20" fmla="*/ 1157287 w 1709737"/>
                    <a:gd name="connsiteY20" fmla="*/ 257175 h 1645444"/>
                    <a:gd name="connsiteX21" fmla="*/ 1140618 w 1709737"/>
                    <a:gd name="connsiteY21" fmla="*/ 292894 h 1645444"/>
                    <a:gd name="connsiteX22" fmla="*/ 1188243 w 1709737"/>
                    <a:gd name="connsiteY22" fmla="*/ 328613 h 1645444"/>
                    <a:gd name="connsiteX23" fmla="*/ 1245393 w 1709737"/>
                    <a:gd name="connsiteY23" fmla="*/ 257175 h 1645444"/>
                    <a:gd name="connsiteX24" fmla="*/ 1304925 w 1709737"/>
                    <a:gd name="connsiteY24" fmla="*/ 278607 h 1645444"/>
                    <a:gd name="connsiteX25" fmla="*/ 1340643 w 1709737"/>
                    <a:gd name="connsiteY25" fmla="*/ 297657 h 1645444"/>
                    <a:gd name="connsiteX26" fmla="*/ 1395412 w 1709737"/>
                    <a:gd name="connsiteY26" fmla="*/ 333375 h 1645444"/>
                    <a:gd name="connsiteX27" fmla="*/ 1440656 w 1709737"/>
                    <a:gd name="connsiteY27" fmla="*/ 369094 h 1645444"/>
                    <a:gd name="connsiteX28" fmla="*/ 1485900 w 1709737"/>
                    <a:gd name="connsiteY28" fmla="*/ 419100 h 1645444"/>
                    <a:gd name="connsiteX29" fmla="*/ 1521618 w 1709737"/>
                    <a:gd name="connsiteY29" fmla="*/ 452438 h 1645444"/>
                    <a:gd name="connsiteX30" fmla="*/ 1576387 w 1709737"/>
                    <a:gd name="connsiteY30" fmla="*/ 519113 h 1645444"/>
                    <a:gd name="connsiteX31" fmla="*/ 1612106 w 1709737"/>
                    <a:gd name="connsiteY31" fmla="*/ 561975 h 1645444"/>
                    <a:gd name="connsiteX32" fmla="*/ 1652587 w 1709737"/>
                    <a:gd name="connsiteY32" fmla="*/ 633413 h 1645444"/>
                    <a:gd name="connsiteX33" fmla="*/ 1681162 w 1709737"/>
                    <a:gd name="connsiteY33" fmla="*/ 695325 h 1645444"/>
                    <a:gd name="connsiteX34" fmla="*/ 1700212 w 1709737"/>
                    <a:gd name="connsiteY34" fmla="*/ 766763 h 1645444"/>
                    <a:gd name="connsiteX35" fmla="*/ 1702593 w 1709737"/>
                    <a:gd name="connsiteY35" fmla="*/ 814388 h 1645444"/>
                    <a:gd name="connsiteX36" fmla="*/ 1707356 w 1709737"/>
                    <a:gd name="connsiteY36" fmla="*/ 876300 h 1645444"/>
                    <a:gd name="connsiteX37" fmla="*/ 1707356 w 1709737"/>
                    <a:gd name="connsiteY37" fmla="*/ 926307 h 1645444"/>
                    <a:gd name="connsiteX38" fmla="*/ 1700212 w 1709737"/>
                    <a:gd name="connsiteY38" fmla="*/ 992982 h 1645444"/>
                    <a:gd name="connsiteX39" fmla="*/ 1697831 w 1709737"/>
                    <a:gd name="connsiteY39" fmla="*/ 1054894 h 1645444"/>
                    <a:gd name="connsiteX40" fmla="*/ 1700212 w 1709737"/>
                    <a:gd name="connsiteY40" fmla="*/ 1097757 h 1645444"/>
                    <a:gd name="connsiteX41" fmla="*/ 1693068 w 1709737"/>
                    <a:gd name="connsiteY41" fmla="*/ 1162050 h 1645444"/>
                    <a:gd name="connsiteX42" fmla="*/ 1695450 w 1709737"/>
                    <a:gd name="connsiteY42" fmla="*/ 1226344 h 1645444"/>
                    <a:gd name="connsiteX43" fmla="*/ 1695450 w 1709737"/>
                    <a:gd name="connsiteY43" fmla="*/ 1302544 h 1645444"/>
                    <a:gd name="connsiteX44" fmla="*/ 1709737 w 1709737"/>
                    <a:gd name="connsiteY44" fmla="*/ 1345407 h 1645444"/>
                    <a:gd name="connsiteX45" fmla="*/ 1702593 w 1709737"/>
                    <a:gd name="connsiteY45" fmla="*/ 1402557 h 1645444"/>
                    <a:gd name="connsiteX46" fmla="*/ 1695450 w 1709737"/>
                    <a:gd name="connsiteY46" fmla="*/ 1388269 h 1645444"/>
                    <a:gd name="connsiteX47" fmla="*/ 1509713 w 1709737"/>
                    <a:gd name="connsiteY47" fmla="*/ 1645444 h 1645444"/>
                    <a:gd name="connsiteX0" fmla="*/ 0 w 1709737"/>
                    <a:gd name="connsiteY0" fmla="*/ 152400 h 1645444"/>
                    <a:gd name="connsiteX1" fmla="*/ 107156 w 1709737"/>
                    <a:gd name="connsiteY1" fmla="*/ 102394 h 1645444"/>
                    <a:gd name="connsiteX2" fmla="*/ 195262 w 1709737"/>
                    <a:gd name="connsiteY2" fmla="*/ 78582 h 1645444"/>
                    <a:gd name="connsiteX3" fmla="*/ 302418 w 1709737"/>
                    <a:gd name="connsiteY3" fmla="*/ 47625 h 1645444"/>
                    <a:gd name="connsiteX4" fmla="*/ 402431 w 1709737"/>
                    <a:gd name="connsiteY4" fmla="*/ 26194 h 1645444"/>
                    <a:gd name="connsiteX5" fmla="*/ 500062 w 1709737"/>
                    <a:gd name="connsiteY5" fmla="*/ 9525 h 1645444"/>
                    <a:gd name="connsiteX6" fmla="*/ 590550 w 1709737"/>
                    <a:gd name="connsiteY6" fmla="*/ 0 h 1645444"/>
                    <a:gd name="connsiteX7" fmla="*/ 631031 w 1709737"/>
                    <a:gd name="connsiteY7" fmla="*/ 0 h 1645444"/>
                    <a:gd name="connsiteX8" fmla="*/ 723900 w 1709737"/>
                    <a:gd name="connsiteY8" fmla="*/ 7144 h 1645444"/>
                    <a:gd name="connsiteX9" fmla="*/ 792956 w 1709737"/>
                    <a:gd name="connsiteY9" fmla="*/ 11907 h 1645444"/>
                    <a:gd name="connsiteX10" fmla="*/ 850106 w 1709737"/>
                    <a:gd name="connsiteY10" fmla="*/ 23813 h 1645444"/>
                    <a:gd name="connsiteX11" fmla="*/ 926306 w 1709737"/>
                    <a:gd name="connsiteY11" fmla="*/ 45244 h 1645444"/>
                    <a:gd name="connsiteX12" fmla="*/ 997743 w 1709737"/>
                    <a:gd name="connsiteY12" fmla="*/ 71438 h 1645444"/>
                    <a:gd name="connsiteX13" fmla="*/ 1050131 w 1709737"/>
                    <a:gd name="connsiteY13" fmla="*/ 102394 h 1645444"/>
                    <a:gd name="connsiteX14" fmla="*/ 1081087 w 1709737"/>
                    <a:gd name="connsiteY14" fmla="*/ 126207 h 1645444"/>
                    <a:gd name="connsiteX15" fmla="*/ 1119187 w 1709737"/>
                    <a:gd name="connsiteY15" fmla="*/ 159544 h 1645444"/>
                    <a:gd name="connsiteX16" fmla="*/ 1185862 w 1709737"/>
                    <a:gd name="connsiteY16" fmla="*/ 204788 h 1645444"/>
                    <a:gd name="connsiteX17" fmla="*/ 1216818 w 1709737"/>
                    <a:gd name="connsiteY17" fmla="*/ 219075 h 1645444"/>
                    <a:gd name="connsiteX18" fmla="*/ 1223962 w 1709737"/>
                    <a:gd name="connsiteY18" fmla="*/ 233363 h 1645444"/>
                    <a:gd name="connsiteX19" fmla="*/ 1197768 w 1709737"/>
                    <a:gd name="connsiteY19" fmla="*/ 278607 h 1645444"/>
                    <a:gd name="connsiteX20" fmla="*/ 1157287 w 1709737"/>
                    <a:gd name="connsiteY20" fmla="*/ 257175 h 1645444"/>
                    <a:gd name="connsiteX21" fmla="*/ 1140618 w 1709737"/>
                    <a:gd name="connsiteY21" fmla="*/ 292894 h 1645444"/>
                    <a:gd name="connsiteX22" fmla="*/ 1188243 w 1709737"/>
                    <a:gd name="connsiteY22" fmla="*/ 328613 h 1645444"/>
                    <a:gd name="connsiteX23" fmla="*/ 1245393 w 1709737"/>
                    <a:gd name="connsiteY23" fmla="*/ 257175 h 1645444"/>
                    <a:gd name="connsiteX24" fmla="*/ 1304925 w 1709737"/>
                    <a:gd name="connsiteY24" fmla="*/ 278607 h 1645444"/>
                    <a:gd name="connsiteX25" fmla="*/ 1340643 w 1709737"/>
                    <a:gd name="connsiteY25" fmla="*/ 297657 h 1645444"/>
                    <a:gd name="connsiteX26" fmla="*/ 1395412 w 1709737"/>
                    <a:gd name="connsiteY26" fmla="*/ 333375 h 1645444"/>
                    <a:gd name="connsiteX27" fmla="*/ 1440656 w 1709737"/>
                    <a:gd name="connsiteY27" fmla="*/ 369094 h 1645444"/>
                    <a:gd name="connsiteX28" fmla="*/ 1485900 w 1709737"/>
                    <a:gd name="connsiteY28" fmla="*/ 419100 h 1645444"/>
                    <a:gd name="connsiteX29" fmla="*/ 1521618 w 1709737"/>
                    <a:gd name="connsiteY29" fmla="*/ 452438 h 1645444"/>
                    <a:gd name="connsiteX30" fmla="*/ 1576387 w 1709737"/>
                    <a:gd name="connsiteY30" fmla="*/ 519113 h 1645444"/>
                    <a:gd name="connsiteX31" fmla="*/ 1612106 w 1709737"/>
                    <a:gd name="connsiteY31" fmla="*/ 561975 h 1645444"/>
                    <a:gd name="connsiteX32" fmla="*/ 1652587 w 1709737"/>
                    <a:gd name="connsiteY32" fmla="*/ 633413 h 1645444"/>
                    <a:gd name="connsiteX33" fmla="*/ 1681162 w 1709737"/>
                    <a:gd name="connsiteY33" fmla="*/ 695325 h 1645444"/>
                    <a:gd name="connsiteX34" fmla="*/ 1700212 w 1709737"/>
                    <a:gd name="connsiteY34" fmla="*/ 766763 h 1645444"/>
                    <a:gd name="connsiteX35" fmla="*/ 1702593 w 1709737"/>
                    <a:gd name="connsiteY35" fmla="*/ 814388 h 1645444"/>
                    <a:gd name="connsiteX36" fmla="*/ 1707356 w 1709737"/>
                    <a:gd name="connsiteY36" fmla="*/ 876300 h 1645444"/>
                    <a:gd name="connsiteX37" fmla="*/ 1707356 w 1709737"/>
                    <a:gd name="connsiteY37" fmla="*/ 926307 h 1645444"/>
                    <a:gd name="connsiteX38" fmla="*/ 1700212 w 1709737"/>
                    <a:gd name="connsiteY38" fmla="*/ 992982 h 1645444"/>
                    <a:gd name="connsiteX39" fmla="*/ 1697831 w 1709737"/>
                    <a:gd name="connsiteY39" fmla="*/ 1054894 h 1645444"/>
                    <a:gd name="connsiteX40" fmla="*/ 1700212 w 1709737"/>
                    <a:gd name="connsiteY40" fmla="*/ 1097757 h 1645444"/>
                    <a:gd name="connsiteX41" fmla="*/ 1693068 w 1709737"/>
                    <a:gd name="connsiteY41" fmla="*/ 1162050 h 1645444"/>
                    <a:gd name="connsiteX42" fmla="*/ 1695450 w 1709737"/>
                    <a:gd name="connsiteY42" fmla="*/ 1226344 h 1645444"/>
                    <a:gd name="connsiteX43" fmla="*/ 1695450 w 1709737"/>
                    <a:gd name="connsiteY43" fmla="*/ 1302544 h 1645444"/>
                    <a:gd name="connsiteX44" fmla="*/ 1709737 w 1709737"/>
                    <a:gd name="connsiteY44" fmla="*/ 1345407 h 1645444"/>
                    <a:gd name="connsiteX45" fmla="*/ 1702593 w 1709737"/>
                    <a:gd name="connsiteY45" fmla="*/ 1402557 h 1645444"/>
                    <a:gd name="connsiteX46" fmla="*/ 1697832 w 1709737"/>
                    <a:gd name="connsiteY46" fmla="*/ 1564482 h 1645444"/>
                    <a:gd name="connsiteX47" fmla="*/ 1509713 w 1709737"/>
                    <a:gd name="connsiteY47" fmla="*/ 1645444 h 1645444"/>
                    <a:gd name="connsiteX0" fmla="*/ 0 w 1733549"/>
                    <a:gd name="connsiteY0" fmla="*/ 152400 h 1645444"/>
                    <a:gd name="connsiteX1" fmla="*/ 107156 w 1733549"/>
                    <a:gd name="connsiteY1" fmla="*/ 102394 h 1645444"/>
                    <a:gd name="connsiteX2" fmla="*/ 195262 w 1733549"/>
                    <a:gd name="connsiteY2" fmla="*/ 78582 h 1645444"/>
                    <a:gd name="connsiteX3" fmla="*/ 302418 w 1733549"/>
                    <a:gd name="connsiteY3" fmla="*/ 47625 h 1645444"/>
                    <a:gd name="connsiteX4" fmla="*/ 402431 w 1733549"/>
                    <a:gd name="connsiteY4" fmla="*/ 26194 h 1645444"/>
                    <a:gd name="connsiteX5" fmla="*/ 500062 w 1733549"/>
                    <a:gd name="connsiteY5" fmla="*/ 9525 h 1645444"/>
                    <a:gd name="connsiteX6" fmla="*/ 590550 w 1733549"/>
                    <a:gd name="connsiteY6" fmla="*/ 0 h 1645444"/>
                    <a:gd name="connsiteX7" fmla="*/ 631031 w 1733549"/>
                    <a:gd name="connsiteY7" fmla="*/ 0 h 1645444"/>
                    <a:gd name="connsiteX8" fmla="*/ 723900 w 1733549"/>
                    <a:gd name="connsiteY8" fmla="*/ 7144 h 1645444"/>
                    <a:gd name="connsiteX9" fmla="*/ 792956 w 1733549"/>
                    <a:gd name="connsiteY9" fmla="*/ 11907 h 1645444"/>
                    <a:gd name="connsiteX10" fmla="*/ 850106 w 1733549"/>
                    <a:gd name="connsiteY10" fmla="*/ 23813 h 1645444"/>
                    <a:gd name="connsiteX11" fmla="*/ 926306 w 1733549"/>
                    <a:gd name="connsiteY11" fmla="*/ 45244 h 1645444"/>
                    <a:gd name="connsiteX12" fmla="*/ 997743 w 1733549"/>
                    <a:gd name="connsiteY12" fmla="*/ 71438 h 1645444"/>
                    <a:gd name="connsiteX13" fmla="*/ 1050131 w 1733549"/>
                    <a:gd name="connsiteY13" fmla="*/ 102394 h 1645444"/>
                    <a:gd name="connsiteX14" fmla="*/ 1081087 w 1733549"/>
                    <a:gd name="connsiteY14" fmla="*/ 126207 h 1645444"/>
                    <a:gd name="connsiteX15" fmla="*/ 1119187 w 1733549"/>
                    <a:gd name="connsiteY15" fmla="*/ 159544 h 1645444"/>
                    <a:gd name="connsiteX16" fmla="*/ 1185862 w 1733549"/>
                    <a:gd name="connsiteY16" fmla="*/ 204788 h 1645444"/>
                    <a:gd name="connsiteX17" fmla="*/ 1216818 w 1733549"/>
                    <a:gd name="connsiteY17" fmla="*/ 219075 h 1645444"/>
                    <a:gd name="connsiteX18" fmla="*/ 1223962 w 1733549"/>
                    <a:gd name="connsiteY18" fmla="*/ 233363 h 1645444"/>
                    <a:gd name="connsiteX19" fmla="*/ 1197768 w 1733549"/>
                    <a:gd name="connsiteY19" fmla="*/ 278607 h 1645444"/>
                    <a:gd name="connsiteX20" fmla="*/ 1157287 w 1733549"/>
                    <a:gd name="connsiteY20" fmla="*/ 257175 h 1645444"/>
                    <a:gd name="connsiteX21" fmla="*/ 1140618 w 1733549"/>
                    <a:gd name="connsiteY21" fmla="*/ 292894 h 1645444"/>
                    <a:gd name="connsiteX22" fmla="*/ 1188243 w 1733549"/>
                    <a:gd name="connsiteY22" fmla="*/ 328613 h 1645444"/>
                    <a:gd name="connsiteX23" fmla="*/ 1245393 w 1733549"/>
                    <a:gd name="connsiteY23" fmla="*/ 257175 h 1645444"/>
                    <a:gd name="connsiteX24" fmla="*/ 1304925 w 1733549"/>
                    <a:gd name="connsiteY24" fmla="*/ 278607 h 1645444"/>
                    <a:gd name="connsiteX25" fmla="*/ 1340643 w 1733549"/>
                    <a:gd name="connsiteY25" fmla="*/ 297657 h 1645444"/>
                    <a:gd name="connsiteX26" fmla="*/ 1395412 w 1733549"/>
                    <a:gd name="connsiteY26" fmla="*/ 333375 h 1645444"/>
                    <a:gd name="connsiteX27" fmla="*/ 1440656 w 1733549"/>
                    <a:gd name="connsiteY27" fmla="*/ 369094 h 1645444"/>
                    <a:gd name="connsiteX28" fmla="*/ 1485900 w 1733549"/>
                    <a:gd name="connsiteY28" fmla="*/ 419100 h 1645444"/>
                    <a:gd name="connsiteX29" fmla="*/ 1521618 w 1733549"/>
                    <a:gd name="connsiteY29" fmla="*/ 452438 h 1645444"/>
                    <a:gd name="connsiteX30" fmla="*/ 1576387 w 1733549"/>
                    <a:gd name="connsiteY30" fmla="*/ 519113 h 1645444"/>
                    <a:gd name="connsiteX31" fmla="*/ 1612106 w 1733549"/>
                    <a:gd name="connsiteY31" fmla="*/ 561975 h 1645444"/>
                    <a:gd name="connsiteX32" fmla="*/ 1652587 w 1733549"/>
                    <a:gd name="connsiteY32" fmla="*/ 633413 h 1645444"/>
                    <a:gd name="connsiteX33" fmla="*/ 1681162 w 1733549"/>
                    <a:gd name="connsiteY33" fmla="*/ 695325 h 1645444"/>
                    <a:gd name="connsiteX34" fmla="*/ 1700212 w 1733549"/>
                    <a:gd name="connsiteY34" fmla="*/ 766763 h 1645444"/>
                    <a:gd name="connsiteX35" fmla="*/ 1702593 w 1733549"/>
                    <a:gd name="connsiteY35" fmla="*/ 814388 h 1645444"/>
                    <a:gd name="connsiteX36" fmla="*/ 1707356 w 1733549"/>
                    <a:gd name="connsiteY36" fmla="*/ 876300 h 1645444"/>
                    <a:gd name="connsiteX37" fmla="*/ 1707356 w 1733549"/>
                    <a:gd name="connsiteY37" fmla="*/ 926307 h 1645444"/>
                    <a:gd name="connsiteX38" fmla="*/ 1700212 w 1733549"/>
                    <a:gd name="connsiteY38" fmla="*/ 992982 h 1645444"/>
                    <a:gd name="connsiteX39" fmla="*/ 1697831 w 1733549"/>
                    <a:gd name="connsiteY39" fmla="*/ 1054894 h 1645444"/>
                    <a:gd name="connsiteX40" fmla="*/ 1700212 w 1733549"/>
                    <a:gd name="connsiteY40" fmla="*/ 1097757 h 1645444"/>
                    <a:gd name="connsiteX41" fmla="*/ 1693068 w 1733549"/>
                    <a:gd name="connsiteY41" fmla="*/ 1162050 h 1645444"/>
                    <a:gd name="connsiteX42" fmla="*/ 1695450 w 1733549"/>
                    <a:gd name="connsiteY42" fmla="*/ 1226344 h 1645444"/>
                    <a:gd name="connsiteX43" fmla="*/ 1695450 w 1733549"/>
                    <a:gd name="connsiteY43" fmla="*/ 1302544 h 1645444"/>
                    <a:gd name="connsiteX44" fmla="*/ 1709737 w 1733549"/>
                    <a:gd name="connsiteY44" fmla="*/ 1345407 h 1645444"/>
                    <a:gd name="connsiteX45" fmla="*/ 1733549 w 1733549"/>
                    <a:gd name="connsiteY45" fmla="*/ 1433513 h 1645444"/>
                    <a:gd name="connsiteX46" fmla="*/ 1697832 w 1733549"/>
                    <a:gd name="connsiteY46" fmla="*/ 1564482 h 1645444"/>
                    <a:gd name="connsiteX47" fmla="*/ 1509713 w 1733549"/>
                    <a:gd name="connsiteY47" fmla="*/ 1645444 h 1645444"/>
                    <a:gd name="connsiteX0" fmla="*/ 0 w 1738314"/>
                    <a:gd name="connsiteY0" fmla="*/ 152400 h 1645444"/>
                    <a:gd name="connsiteX1" fmla="*/ 107156 w 1738314"/>
                    <a:gd name="connsiteY1" fmla="*/ 102394 h 1645444"/>
                    <a:gd name="connsiteX2" fmla="*/ 195262 w 1738314"/>
                    <a:gd name="connsiteY2" fmla="*/ 78582 h 1645444"/>
                    <a:gd name="connsiteX3" fmla="*/ 302418 w 1738314"/>
                    <a:gd name="connsiteY3" fmla="*/ 47625 h 1645444"/>
                    <a:gd name="connsiteX4" fmla="*/ 402431 w 1738314"/>
                    <a:gd name="connsiteY4" fmla="*/ 26194 h 1645444"/>
                    <a:gd name="connsiteX5" fmla="*/ 500062 w 1738314"/>
                    <a:gd name="connsiteY5" fmla="*/ 9525 h 1645444"/>
                    <a:gd name="connsiteX6" fmla="*/ 590550 w 1738314"/>
                    <a:gd name="connsiteY6" fmla="*/ 0 h 1645444"/>
                    <a:gd name="connsiteX7" fmla="*/ 631031 w 1738314"/>
                    <a:gd name="connsiteY7" fmla="*/ 0 h 1645444"/>
                    <a:gd name="connsiteX8" fmla="*/ 723900 w 1738314"/>
                    <a:gd name="connsiteY8" fmla="*/ 7144 h 1645444"/>
                    <a:gd name="connsiteX9" fmla="*/ 792956 w 1738314"/>
                    <a:gd name="connsiteY9" fmla="*/ 11907 h 1645444"/>
                    <a:gd name="connsiteX10" fmla="*/ 850106 w 1738314"/>
                    <a:gd name="connsiteY10" fmla="*/ 23813 h 1645444"/>
                    <a:gd name="connsiteX11" fmla="*/ 926306 w 1738314"/>
                    <a:gd name="connsiteY11" fmla="*/ 45244 h 1645444"/>
                    <a:gd name="connsiteX12" fmla="*/ 997743 w 1738314"/>
                    <a:gd name="connsiteY12" fmla="*/ 71438 h 1645444"/>
                    <a:gd name="connsiteX13" fmla="*/ 1050131 w 1738314"/>
                    <a:gd name="connsiteY13" fmla="*/ 102394 h 1645444"/>
                    <a:gd name="connsiteX14" fmla="*/ 1081087 w 1738314"/>
                    <a:gd name="connsiteY14" fmla="*/ 126207 h 1645444"/>
                    <a:gd name="connsiteX15" fmla="*/ 1119187 w 1738314"/>
                    <a:gd name="connsiteY15" fmla="*/ 159544 h 1645444"/>
                    <a:gd name="connsiteX16" fmla="*/ 1185862 w 1738314"/>
                    <a:gd name="connsiteY16" fmla="*/ 204788 h 1645444"/>
                    <a:gd name="connsiteX17" fmla="*/ 1216818 w 1738314"/>
                    <a:gd name="connsiteY17" fmla="*/ 219075 h 1645444"/>
                    <a:gd name="connsiteX18" fmla="*/ 1223962 w 1738314"/>
                    <a:gd name="connsiteY18" fmla="*/ 233363 h 1645444"/>
                    <a:gd name="connsiteX19" fmla="*/ 1197768 w 1738314"/>
                    <a:gd name="connsiteY19" fmla="*/ 278607 h 1645444"/>
                    <a:gd name="connsiteX20" fmla="*/ 1157287 w 1738314"/>
                    <a:gd name="connsiteY20" fmla="*/ 257175 h 1645444"/>
                    <a:gd name="connsiteX21" fmla="*/ 1140618 w 1738314"/>
                    <a:gd name="connsiteY21" fmla="*/ 292894 h 1645444"/>
                    <a:gd name="connsiteX22" fmla="*/ 1188243 w 1738314"/>
                    <a:gd name="connsiteY22" fmla="*/ 328613 h 1645444"/>
                    <a:gd name="connsiteX23" fmla="*/ 1245393 w 1738314"/>
                    <a:gd name="connsiteY23" fmla="*/ 257175 h 1645444"/>
                    <a:gd name="connsiteX24" fmla="*/ 1304925 w 1738314"/>
                    <a:gd name="connsiteY24" fmla="*/ 278607 h 1645444"/>
                    <a:gd name="connsiteX25" fmla="*/ 1340643 w 1738314"/>
                    <a:gd name="connsiteY25" fmla="*/ 297657 h 1645444"/>
                    <a:gd name="connsiteX26" fmla="*/ 1395412 w 1738314"/>
                    <a:gd name="connsiteY26" fmla="*/ 333375 h 1645444"/>
                    <a:gd name="connsiteX27" fmla="*/ 1440656 w 1738314"/>
                    <a:gd name="connsiteY27" fmla="*/ 369094 h 1645444"/>
                    <a:gd name="connsiteX28" fmla="*/ 1485900 w 1738314"/>
                    <a:gd name="connsiteY28" fmla="*/ 419100 h 1645444"/>
                    <a:gd name="connsiteX29" fmla="*/ 1521618 w 1738314"/>
                    <a:gd name="connsiteY29" fmla="*/ 452438 h 1645444"/>
                    <a:gd name="connsiteX30" fmla="*/ 1576387 w 1738314"/>
                    <a:gd name="connsiteY30" fmla="*/ 519113 h 1645444"/>
                    <a:gd name="connsiteX31" fmla="*/ 1612106 w 1738314"/>
                    <a:gd name="connsiteY31" fmla="*/ 561975 h 1645444"/>
                    <a:gd name="connsiteX32" fmla="*/ 1652587 w 1738314"/>
                    <a:gd name="connsiteY32" fmla="*/ 633413 h 1645444"/>
                    <a:gd name="connsiteX33" fmla="*/ 1681162 w 1738314"/>
                    <a:gd name="connsiteY33" fmla="*/ 695325 h 1645444"/>
                    <a:gd name="connsiteX34" fmla="*/ 1700212 w 1738314"/>
                    <a:gd name="connsiteY34" fmla="*/ 766763 h 1645444"/>
                    <a:gd name="connsiteX35" fmla="*/ 1702593 w 1738314"/>
                    <a:gd name="connsiteY35" fmla="*/ 814388 h 1645444"/>
                    <a:gd name="connsiteX36" fmla="*/ 1707356 w 1738314"/>
                    <a:gd name="connsiteY36" fmla="*/ 876300 h 1645444"/>
                    <a:gd name="connsiteX37" fmla="*/ 1707356 w 1738314"/>
                    <a:gd name="connsiteY37" fmla="*/ 926307 h 1645444"/>
                    <a:gd name="connsiteX38" fmla="*/ 1700212 w 1738314"/>
                    <a:gd name="connsiteY38" fmla="*/ 992982 h 1645444"/>
                    <a:gd name="connsiteX39" fmla="*/ 1697831 w 1738314"/>
                    <a:gd name="connsiteY39" fmla="*/ 1054894 h 1645444"/>
                    <a:gd name="connsiteX40" fmla="*/ 1700212 w 1738314"/>
                    <a:gd name="connsiteY40" fmla="*/ 1097757 h 1645444"/>
                    <a:gd name="connsiteX41" fmla="*/ 1693068 w 1738314"/>
                    <a:gd name="connsiteY41" fmla="*/ 1162050 h 1645444"/>
                    <a:gd name="connsiteX42" fmla="*/ 1695450 w 1738314"/>
                    <a:gd name="connsiteY42" fmla="*/ 1226344 h 1645444"/>
                    <a:gd name="connsiteX43" fmla="*/ 1695450 w 1738314"/>
                    <a:gd name="connsiteY43" fmla="*/ 1302544 h 1645444"/>
                    <a:gd name="connsiteX44" fmla="*/ 1709737 w 1738314"/>
                    <a:gd name="connsiteY44" fmla="*/ 1345407 h 1645444"/>
                    <a:gd name="connsiteX45" fmla="*/ 1733549 w 1738314"/>
                    <a:gd name="connsiteY45" fmla="*/ 1433513 h 1645444"/>
                    <a:gd name="connsiteX46" fmla="*/ 1738314 w 1738314"/>
                    <a:gd name="connsiteY46" fmla="*/ 1581151 h 1645444"/>
                    <a:gd name="connsiteX47" fmla="*/ 1509713 w 1738314"/>
                    <a:gd name="connsiteY47" fmla="*/ 1645444 h 1645444"/>
                    <a:gd name="connsiteX0" fmla="*/ 0 w 1752601"/>
                    <a:gd name="connsiteY0" fmla="*/ 152400 h 1819276"/>
                    <a:gd name="connsiteX1" fmla="*/ 107156 w 1752601"/>
                    <a:gd name="connsiteY1" fmla="*/ 102394 h 1819276"/>
                    <a:gd name="connsiteX2" fmla="*/ 195262 w 1752601"/>
                    <a:gd name="connsiteY2" fmla="*/ 78582 h 1819276"/>
                    <a:gd name="connsiteX3" fmla="*/ 302418 w 1752601"/>
                    <a:gd name="connsiteY3" fmla="*/ 47625 h 1819276"/>
                    <a:gd name="connsiteX4" fmla="*/ 402431 w 1752601"/>
                    <a:gd name="connsiteY4" fmla="*/ 26194 h 1819276"/>
                    <a:gd name="connsiteX5" fmla="*/ 500062 w 1752601"/>
                    <a:gd name="connsiteY5" fmla="*/ 9525 h 1819276"/>
                    <a:gd name="connsiteX6" fmla="*/ 590550 w 1752601"/>
                    <a:gd name="connsiteY6" fmla="*/ 0 h 1819276"/>
                    <a:gd name="connsiteX7" fmla="*/ 631031 w 1752601"/>
                    <a:gd name="connsiteY7" fmla="*/ 0 h 1819276"/>
                    <a:gd name="connsiteX8" fmla="*/ 723900 w 1752601"/>
                    <a:gd name="connsiteY8" fmla="*/ 7144 h 1819276"/>
                    <a:gd name="connsiteX9" fmla="*/ 792956 w 1752601"/>
                    <a:gd name="connsiteY9" fmla="*/ 11907 h 1819276"/>
                    <a:gd name="connsiteX10" fmla="*/ 850106 w 1752601"/>
                    <a:gd name="connsiteY10" fmla="*/ 23813 h 1819276"/>
                    <a:gd name="connsiteX11" fmla="*/ 926306 w 1752601"/>
                    <a:gd name="connsiteY11" fmla="*/ 45244 h 1819276"/>
                    <a:gd name="connsiteX12" fmla="*/ 997743 w 1752601"/>
                    <a:gd name="connsiteY12" fmla="*/ 71438 h 1819276"/>
                    <a:gd name="connsiteX13" fmla="*/ 1050131 w 1752601"/>
                    <a:gd name="connsiteY13" fmla="*/ 102394 h 1819276"/>
                    <a:gd name="connsiteX14" fmla="*/ 1081087 w 1752601"/>
                    <a:gd name="connsiteY14" fmla="*/ 126207 h 1819276"/>
                    <a:gd name="connsiteX15" fmla="*/ 1119187 w 1752601"/>
                    <a:gd name="connsiteY15" fmla="*/ 159544 h 1819276"/>
                    <a:gd name="connsiteX16" fmla="*/ 1185862 w 1752601"/>
                    <a:gd name="connsiteY16" fmla="*/ 204788 h 1819276"/>
                    <a:gd name="connsiteX17" fmla="*/ 1216818 w 1752601"/>
                    <a:gd name="connsiteY17" fmla="*/ 219075 h 1819276"/>
                    <a:gd name="connsiteX18" fmla="*/ 1223962 w 1752601"/>
                    <a:gd name="connsiteY18" fmla="*/ 233363 h 1819276"/>
                    <a:gd name="connsiteX19" fmla="*/ 1197768 w 1752601"/>
                    <a:gd name="connsiteY19" fmla="*/ 278607 h 1819276"/>
                    <a:gd name="connsiteX20" fmla="*/ 1157287 w 1752601"/>
                    <a:gd name="connsiteY20" fmla="*/ 257175 h 1819276"/>
                    <a:gd name="connsiteX21" fmla="*/ 1140618 w 1752601"/>
                    <a:gd name="connsiteY21" fmla="*/ 292894 h 1819276"/>
                    <a:gd name="connsiteX22" fmla="*/ 1188243 w 1752601"/>
                    <a:gd name="connsiteY22" fmla="*/ 328613 h 1819276"/>
                    <a:gd name="connsiteX23" fmla="*/ 1245393 w 1752601"/>
                    <a:gd name="connsiteY23" fmla="*/ 257175 h 1819276"/>
                    <a:gd name="connsiteX24" fmla="*/ 1304925 w 1752601"/>
                    <a:gd name="connsiteY24" fmla="*/ 278607 h 1819276"/>
                    <a:gd name="connsiteX25" fmla="*/ 1340643 w 1752601"/>
                    <a:gd name="connsiteY25" fmla="*/ 297657 h 1819276"/>
                    <a:gd name="connsiteX26" fmla="*/ 1395412 w 1752601"/>
                    <a:gd name="connsiteY26" fmla="*/ 333375 h 1819276"/>
                    <a:gd name="connsiteX27" fmla="*/ 1440656 w 1752601"/>
                    <a:gd name="connsiteY27" fmla="*/ 369094 h 1819276"/>
                    <a:gd name="connsiteX28" fmla="*/ 1485900 w 1752601"/>
                    <a:gd name="connsiteY28" fmla="*/ 419100 h 1819276"/>
                    <a:gd name="connsiteX29" fmla="*/ 1521618 w 1752601"/>
                    <a:gd name="connsiteY29" fmla="*/ 452438 h 1819276"/>
                    <a:gd name="connsiteX30" fmla="*/ 1576387 w 1752601"/>
                    <a:gd name="connsiteY30" fmla="*/ 519113 h 1819276"/>
                    <a:gd name="connsiteX31" fmla="*/ 1612106 w 1752601"/>
                    <a:gd name="connsiteY31" fmla="*/ 561975 h 1819276"/>
                    <a:gd name="connsiteX32" fmla="*/ 1652587 w 1752601"/>
                    <a:gd name="connsiteY32" fmla="*/ 633413 h 1819276"/>
                    <a:gd name="connsiteX33" fmla="*/ 1681162 w 1752601"/>
                    <a:gd name="connsiteY33" fmla="*/ 695325 h 1819276"/>
                    <a:gd name="connsiteX34" fmla="*/ 1700212 w 1752601"/>
                    <a:gd name="connsiteY34" fmla="*/ 766763 h 1819276"/>
                    <a:gd name="connsiteX35" fmla="*/ 1702593 w 1752601"/>
                    <a:gd name="connsiteY35" fmla="*/ 814388 h 1819276"/>
                    <a:gd name="connsiteX36" fmla="*/ 1707356 w 1752601"/>
                    <a:gd name="connsiteY36" fmla="*/ 876300 h 1819276"/>
                    <a:gd name="connsiteX37" fmla="*/ 1707356 w 1752601"/>
                    <a:gd name="connsiteY37" fmla="*/ 926307 h 1819276"/>
                    <a:gd name="connsiteX38" fmla="*/ 1700212 w 1752601"/>
                    <a:gd name="connsiteY38" fmla="*/ 992982 h 1819276"/>
                    <a:gd name="connsiteX39" fmla="*/ 1697831 w 1752601"/>
                    <a:gd name="connsiteY39" fmla="*/ 1054894 h 1819276"/>
                    <a:gd name="connsiteX40" fmla="*/ 1700212 w 1752601"/>
                    <a:gd name="connsiteY40" fmla="*/ 1097757 h 1819276"/>
                    <a:gd name="connsiteX41" fmla="*/ 1693068 w 1752601"/>
                    <a:gd name="connsiteY41" fmla="*/ 1162050 h 1819276"/>
                    <a:gd name="connsiteX42" fmla="*/ 1695450 w 1752601"/>
                    <a:gd name="connsiteY42" fmla="*/ 1226344 h 1819276"/>
                    <a:gd name="connsiteX43" fmla="*/ 1695450 w 1752601"/>
                    <a:gd name="connsiteY43" fmla="*/ 1302544 h 1819276"/>
                    <a:gd name="connsiteX44" fmla="*/ 1709737 w 1752601"/>
                    <a:gd name="connsiteY44" fmla="*/ 1345407 h 1819276"/>
                    <a:gd name="connsiteX45" fmla="*/ 1733549 w 1752601"/>
                    <a:gd name="connsiteY45" fmla="*/ 1433513 h 1819276"/>
                    <a:gd name="connsiteX46" fmla="*/ 1738314 w 1752601"/>
                    <a:gd name="connsiteY46" fmla="*/ 1581151 h 1819276"/>
                    <a:gd name="connsiteX47" fmla="*/ 1752601 w 1752601"/>
                    <a:gd name="connsiteY47" fmla="*/ 1819276 h 1819276"/>
                    <a:gd name="connsiteX0" fmla="*/ 0 w 1752601"/>
                    <a:gd name="connsiteY0" fmla="*/ 152400 h 1819276"/>
                    <a:gd name="connsiteX1" fmla="*/ 107156 w 1752601"/>
                    <a:gd name="connsiteY1" fmla="*/ 102394 h 1819276"/>
                    <a:gd name="connsiteX2" fmla="*/ 195262 w 1752601"/>
                    <a:gd name="connsiteY2" fmla="*/ 78582 h 1819276"/>
                    <a:gd name="connsiteX3" fmla="*/ 302418 w 1752601"/>
                    <a:gd name="connsiteY3" fmla="*/ 47625 h 1819276"/>
                    <a:gd name="connsiteX4" fmla="*/ 402431 w 1752601"/>
                    <a:gd name="connsiteY4" fmla="*/ 26194 h 1819276"/>
                    <a:gd name="connsiteX5" fmla="*/ 500062 w 1752601"/>
                    <a:gd name="connsiteY5" fmla="*/ 9525 h 1819276"/>
                    <a:gd name="connsiteX6" fmla="*/ 590550 w 1752601"/>
                    <a:gd name="connsiteY6" fmla="*/ 0 h 1819276"/>
                    <a:gd name="connsiteX7" fmla="*/ 631031 w 1752601"/>
                    <a:gd name="connsiteY7" fmla="*/ 0 h 1819276"/>
                    <a:gd name="connsiteX8" fmla="*/ 723900 w 1752601"/>
                    <a:gd name="connsiteY8" fmla="*/ 7144 h 1819276"/>
                    <a:gd name="connsiteX9" fmla="*/ 792956 w 1752601"/>
                    <a:gd name="connsiteY9" fmla="*/ 11907 h 1819276"/>
                    <a:gd name="connsiteX10" fmla="*/ 850106 w 1752601"/>
                    <a:gd name="connsiteY10" fmla="*/ 23813 h 1819276"/>
                    <a:gd name="connsiteX11" fmla="*/ 926306 w 1752601"/>
                    <a:gd name="connsiteY11" fmla="*/ 45244 h 1819276"/>
                    <a:gd name="connsiteX12" fmla="*/ 997743 w 1752601"/>
                    <a:gd name="connsiteY12" fmla="*/ 71438 h 1819276"/>
                    <a:gd name="connsiteX13" fmla="*/ 1050131 w 1752601"/>
                    <a:gd name="connsiteY13" fmla="*/ 102394 h 1819276"/>
                    <a:gd name="connsiteX14" fmla="*/ 1081087 w 1752601"/>
                    <a:gd name="connsiteY14" fmla="*/ 126207 h 1819276"/>
                    <a:gd name="connsiteX15" fmla="*/ 1119187 w 1752601"/>
                    <a:gd name="connsiteY15" fmla="*/ 159544 h 1819276"/>
                    <a:gd name="connsiteX16" fmla="*/ 1185862 w 1752601"/>
                    <a:gd name="connsiteY16" fmla="*/ 204788 h 1819276"/>
                    <a:gd name="connsiteX17" fmla="*/ 1216818 w 1752601"/>
                    <a:gd name="connsiteY17" fmla="*/ 219075 h 1819276"/>
                    <a:gd name="connsiteX18" fmla="*/ 1223962 w 1752601"/>
                    <a:gd name="connsiteY18" fmla="*/ 233363 h 1819276"/>
                    <a:gd name="connsiteX19" fmla="*/ 1197768 w 1752601"/>
                    <a:gd name="connsiteY19" fmla="*/ 278607 h 1819276"/>
                    <a:gd name="connsiteX20" fmla="*/ 1157287 w 1752601"/>
                    <a:gd name="connsiteY20" fmla="*/ 257175 h 1819276"/>
                    <a:gd name="connsiteX21" fmla="*/ 1140618 w 1752601"/>
                    <a:gd name="connsiteY21" fmla="*/ 292894 h 1819276"/>
                    <a:gd name="connsiteX22" fmla="*/ 1188243 w 1752601"/>
                    <a:gd name="connsiteY22" fmla="*/ 328613 h 1819276"/>
                    <a:gd name="connsiteX23" fmla="*/ 1245393 w 1752601"/>
                    <a:gd name="connsiteY23" fmla="*/ 257175 h 1819276"/>
                    <a:gd name="connsiteX24" fmla="*/ 1304925 w 1752601"/>
                    <a:gd name="connsiteY24" fmla="*/ 278607 h 1819276"/>
                    <a:gd name="connsiteX25" fmla="*/ 1340643 w 1752601"/>
                    <a:gd name="connsiteY25" fmla="*/ 297657 h 1819276"/>
                    <a:gd name="connsiteX26" fmla="*/ 1395412 w 1752601"/>
                    <a:gd name="connsiteY26" fmla="*/ 333375 h 1819276"/>
                    <a:gd name="connsiteX27" fmla="*/ 1440656 w 1752601"/>
                    <a:gd name="connsiteY27" fmla="*/ 369094 h 1819276"/>
                    <a:gd name="connsiteX28" fmla="*/ 1485900 w 1752601"/>
                    <a:gd name="connsiteY28" fmla="*/ 419100 h 1819276"/>
                    <a:gd name="connsiteX29" fmla="*/ 1521618 w 1752601"/>
                    <a:gd name="connsiteY29" fmla="*/ 452438 h 1819276"/>
                    <a:gd name="connsiteX30" fmla="*/ 1576387 w 1752601"/>
                    <a:gd name="connsiteY30" fmla="*/ 519113 h 1819276"/>
                    <a:gd name="connsiteX31" fmla="*/ 1612106 w 1752601"/>
                    <a:gd name="connsiteY31" fmla="*/ 561975 h 1819276"/>
                    <a:gd name="connsiteX32" fmla="*/ 1652587 w 1752601"/>
                    <a:gd name="connsiteY32" fmla="*/ 633413 h 1819276"/>
                    <a:gd name="connsiteX33" fmla="*/ 1681162 w 1752601"/>
                    <a:gd name="connsiteY33" fmla="*/ 695325 h 1819276"/>
                    <a:gd name="connsiteX34" fmla="*/ 1700212 w 1752601"/>
                    <a:gd name="connsiteY34" fmla="*/ 766763 h 1819276"/>
                    <a:gd name="connsiteX35" fmla="*/ 1702593 w 1752601"/>
                    <a:gd name="connsiteY35" fmla="*/ 814388 h 1819276"/>
                    <a:gd name="connsiteX36" fmla="*/ 1707356 w 1752601"/>
                    <a:gd name="connsiteY36" fmla="*/ 876300 h 1819276"/>
                    <a:gd name="connsiteX37" fmla="*/ 1707356 w 1752601"/>
                    <a:gd name="connsiteY37" fmla="*/ 926307 h 1819276"/>
                    <a:gd name="connsiteX38" fmla="*/ 1700212 w 1752601"/>
                    <a:gd name="connsiteY38" fmla="*/ 992982 h 1819276"/>
                    <a:gd name="connsiteX39" fmla="*/ 1697831 w 1752601"/>
                    <a:gd name="connsiteY39" fmla="*/ 1054894 h 1819276"/>
                    <a:gd name="connsiteX40" fmla="*/ 1700212 w 1752601"/>
                    <a:gd name="connsiteY40" fmla="*/ 1097757 h 1819276"/>
                    <a:gd name="connsiteX41" fmla="*/ 1693068 w 1752601"/>
                    <a:gd name="connsiteY41" fmla="*/ 1162050 h 1819276"/>
                    <a:gd name="connsiteX42" fmla="*/ 1695450 w 1752601"/>
                    <a:gd name="connsiteY42" fmla="*/ 1226344 h 1819276"/>
                    <a:gd name="connsiteX43" fmla="*/ 1695450 w 1752601"/>
                    <a:gd name="connsiteY43" fmla="*/ 1302544 h 1819276"/>
                    <a:gd name="connsiteX44" fmla="*/ 1709737 w 1752601"/>
                    <a:gd name="connsiteY44" fmla="*/ 1345407 h 1819276"/>
                    <a:gd name="connsiteX45" fmla="*/ 1733549 w 1752601"/>
                    <a:gd name="connsiteY45" fmla="*/ 1433513 h 1819276"/>
                    <a:gd name="connsiteX46" fmla="*/ 1747839 w 1752601"/>
                    <a:gd name="connsiteY46" fmla="*/ 1581151 h 1819276"/>
                    <a:gd name="connsiteX47" fmla="*/ 1752601 w 1752601"/>
                    <a:gd name="connsiteY47" fmla="*/ 1819276 h 1819276"/>
                    <a:gd name="connsiteX0" fmla="*/ 0 w 1752952"/>
                    <a:gd name="connsiteY0" fmla="*/ 152400 h 1835604"/>
                    <a:gd name="connsiteX1" fmla="*/ 107156 w 1752952"/>
                    <a:gd name="connsiteY1" fmla="*/ 102394 h 1835604"/>
                    <a:gd name="connsiteX2" fmla="*/ 195262 w 1752952"/>
                    <a:gd name="connsiteY2" fmla="*/ 78582 h 1835604"/>
                    <a:gd name="connsiteX3" fmla="*/ 302418 w 1752952"/>
                    <a:gd name="connsiteY3" fmla="*/ 47625 h 1835604"/>
                    <a:gd name="connsiteX4" fmla="*/ 402431 w 1752952"/>
                    <a:gd name="connsiteY4" fmla="*/ 26194 h 1835604"/>
                    <a:gd name="connsiteX5" fmla="*/ 500062 w 1752952"/>
                    <a:gd name="connsiteY5" fmla="*/ 9525 h 1835604"/>
                    <a:gd name="connsiteX6" fmla="*/ 590550 w 1752952"/>
                    <a:gd name="connsiteY6" fmla="*/ 0 h 1835604"/>
                    <a:gd name="connsiteX7" fmla="*/ 631031 w 1752952"/>
                    <a:gd name="connsiteY7" fmla="*/ 0 h 1835604"/>
                    <a:gd name="connsiteX8" fmla="*/ 723900 w 1752952"/>
                    <a:gd name="connsiteY8" fmla="*/ 7144 h 1835604"/>
                    <a:gd name="connsiteX9" fmla="*/ 792956 w 1752952"/>
                    <a:gd name="connsiteY9" fmla="*/ 11907 h 1835604"/>
                    <a:gd name="connsiteX10" fmla="*/ 850106 w 1752952"/>
                    <a:gd name="connsiteY10" fmla="*/ 23813 h 1835604"/>
                    <a:gd name="connsiteX11" fmla="*/ 926306 w 1752952"/>
                    <a:gd name="connsiteY11" fmla="*/ 45244 h 1835604"/>
                    <a:gd name="connsiteX12" fmla="*/ 997743 w 1752952"/>
                    <a:gd name="connsiteY12" fmla="*/ 71438 h 1835604"/>
                    <a:gd name="connsiteX13" fmla="*/ 1050131 w 1752952"/>
                    <a:gd name="connsiteY13" fmla="*/ 102394 h 1835604"/>
                    <a:gd name="connsiteX14" fmla="*/ 1081087 w 1752952"/>
                    <a:gd name="connsiteY14" fmla="*/ 126207 h 1835604"/>
                    <a:gd name="connsiteX15" fmla="*/ 1119187 w 1752952"/>
                    <a:gd name="connsiteY15" fmla="*/ 159544 h 1835604"/>
                    <a:gd name="connsiteX16" fmla="*/ 1185862 w 1752952"/>
                    <a:gd name="connsiteY16" fmla="*/ 204788 h 1835604"/>
                    <a:gd name="connsiteX17" fmla="*/ 1216818 w 1752952"/>
                    <a:gd name="connsiteY17" fmla="*/ 219075 h 1835604"/>
                    <a:gd name="connsiteX18" fmla="*/ 1223962 w 1752952"/>
                    <a:gd name="connsiteY18" fmla="*/ 233363 h 1835604"/>
                    <a:gd name="connsiteX19" fmla="*/ 1197768 w 1752952"/>
                    <a:gd name="connsiteY19" fmla="*/ 278607 h 1835604"/>
                    <a:gd name="connsiteX20" fmla="*/ 1157287 w 1752952"/>
                    <a:gd name="connsiteY20" fmla="*/ 257175 h 1835604"/>
                    <a:gd name="connsiteX21" fmla="*/ 1140618 w 1752952"/>
                    <a:gd name="connsiteY21" fmla="*/ 292894 h 1835604"/>
                    <a:gd name="connsiteX22" fmla="*/ 1188243 w 1752952"/>
                    <a:gd name="connsiteY22" fmla="*/ 328613 h 1835604"/>
                    <a:gd name="connsiteX23" fmla="*/ 1245393 w 1752952"/>
                    <a:gd name="connsiteY23" fmla="*/ 257175 h 1835604"/>
                    <a:gd name="connsiteX24" fmla="*/ 1304925 w 1752952"/>
                    <a:gd name="connsiteY24" fmla="*/ 278607 h 1835604"/>
                    <a:gd name="connsiteX25" fmla="*/ 1340643 w 1752952"/>
                    <a:gd name="connsiteY25" fmla="*/ 297657 h 1835604"/>
                    <a:gd name="connsiteX26" fmla="*/ 1395412 w 1752952"/>
                    <a:gd name="connsiteY26" fmla="*/ 333375 h 1835604"/>
                    <a:gd name="connsiteX27" fmla="*/ 1440656 w 1752952"/>
                    <a:gd name="connsiteY27" fmla="*/ 369094 h 1835604"/>
                    <a:gd name="connsiteX28" fmla="*/ 1485900 w 1752952"/>
                    <a:gd name="connsiteY28" fmla="*/ 419100 h 1835604"/>
                    <a:gd name="connsiteX29" fmla="*/ 1521618 w 1752952"/>
                    <a:gd name="connsiteY29" fmla="*/ 452438 h 1835604"/>
                    <a:gd name="connsiteX30" fmla="*/ 1576387 w 1752952"/>
                    <a:gd name="connsiteY30" fmla="*/ 519113 h 1835604"/>
                    <a:gd name="connsiteX31" fmla="*/ 1612106 w 1752952"/>
                    <a:gd name="connsiteY31" fmla="*/ 561975 h 1835604"/>
                    <a:gd name="connsiteX32" fmla="*/ 1652587 w 1752952"/>
                    <a:gd name="connsiteY32" fmla="*/ 633413 h 1835604"/>
                    <a:gd name="connsiteX33" fmla="*/ 1681162 w 1752952"/>
                    <a:gd name="connsiteY33" fmla="*/ 695325 h 1835604"/>
                    <a:gd name="connsiteX34" fmla="*/ 1700212 w 1752952"/>
                    <a:gd name="connsiteY34" fmla="*/ 766763 h 1835604"/>
                    <a:gd name="connsiteX35" fmla="*/ 1702593 w 1752952"/>
                    <a:gd name="connsiteY35" fmla="*/ 814388 h 1835604"/>
                    <a:gd name="connsiteX36" fmla="*/ 1707356 w 1752952"/>
                    <a:gd name="connsiteY36" fmla="*/ 876300 h 1835604"/>
                    <a:gd name="connsiteX37" fmla="*/ 1707356 w 1752952"/>
                    <a:gd name="connsiteY37" fmla="*/ 926307 h 1835604"/>
                    <a:gd name="connsiteX38" fmla="*/ 1700212 w 1752952"/>
                    <a:gd name="connsiteY38" fmla="*/ 992982 h 1835604"/>
                    <a:gd name="connsiteX39" fmla="*/ 1697831 w 1752952"/>
                    <a:gd name="connsiteY39" fmla="*/ 1054894 h 1835604"/>
                    <a:gd name="connsiteX40" fmla="*/ 1700212 w 1752952"/>
                    <a:gd name="connsiteY40" fmla="*/ 1097757 h 1835604"/>
                    <a:gd name="connsiteX41" fmla="*/ 1693068 w 1752952"/>
                    <a:gd name="connsiteY41" fmla="*/ 1162050 h 1835604"/>
                    <a:gd name="connsiteX42" fmla="*/ 1695450 w 1752952"/>
                    <a:gd name="connsiteY42" fmla="*/ 1226344 h 1835604"/>
                    <a:gd name="connsiteX43" fmla="*/ 1695450 w 1752952"/>
                    <a:gd name="connsiteY43" fmla="*/ 1302544 h 1835604"/>
                    <a:gd name="connsiteX44" fmla="*/ 1709737 w 1752952"/>
                    <a:gd name="connsiteY44" fmla="*/ 1345407 h 1835604"/>
                    <a:gd name="connsiteX45" fmla="*/ 1733549 w 1752952"/>
                    <a:gd name="connsiteY45" fmla="*/ 1433513 h 1835604"/>
                    <a:gd name="connsiteX46" fmla="*/ 1747839 w 1752952"/>
                    <a:gd name="connsiteY46" fmla="*/ 1581151 h 1835604"/>
                    <a:gd name="connsiteX47" fmla="*/ 1752601 w 1752952"/>
                    <a:gd name="connsiteY47" fmla="*/ 1819276 h 1835604"/>
                    <a:gd name="connsiteX48" fmla="*/ 1752599 w 1752952"/>
                    <a:gd name="connsiteY48" fmla="*/ 1814512 h 1835604"/>
                    <a:gd name="connsiteX0" fmla="*/ 0 w 1757361"/>
                    <a:gd name="connsiteY0" fmla="*/ 152400 h 1916918"/>
                    <a:gd name="connsiteX1" fmla="*/ 107156 w 1757361"/>
                    <a:gd name="connsiteY1" fmla="*/ 102394 h 1916918"/>
                    <a:gd name="connsiteX2" fmla="*/ 195262 w 1757361"/>
                    <a:gd name="connsiteY2" fmla="*/ 78582 h 1916918"/>
                    <a:gd name="connsiteX3" fmla="*/ 302418 w 1757361"/>
                    <a:gd name="connsiteY3" fmla="*/ 47625 h 1916918"/>
                    <a:gd name="connsiteX4" fmla="*/ 402431 w 1757361"/>
                    <a:gd name="connsiteY4" fmla="*/ 26194 h 1916918"/>
                    <a:gd name="connsiteX5" fmla="*/ 500062 w 1757361"/>
                    <a:gd name="connsiteY5" fmla="*/ 9525 h 1916918"/>
                    <a:gd name="connsiteX6" fmla="*/ 590550 w 1757361"/>
                    <a:gd name="connsiteY6" fmla="*/ 0 h 1916918"/>
                    <a:gd name="connsiteX7" fmla="*/ 631031 w 1757361"/>
                    <a:gd name="connsiteY7" fmla="*/ 0 h 1916918"/>
                    <a:gd name="connsiteX8" fmla="*/ 723900 w 1757361"/>
                    <a:gd name="connsiteY8" fmla="*/ 7144 h 1916918"/>
                    <a:gd name="connsiteX9" fmla="*/ 792956 w 1757361"/>
                    <a:gd name="connsiteY9" fmla="*/ 11907 h 1916918"/>
                    <a:gd name="connsiteX10" fmla="*/ 850106 w 1757361"/>
                    <a:gd name="connsiteY10" fmla="*/ 23813 h 1916918"/>
                    <a:gd name="connsiteX11" fmla="*/ 926306 w 1757361"/>
                    <a:gd name="connsiteY11" fmla="*/ 45244 h 1916918"/>
                    <a:gd name="connsiteX12" fmla="*/ 997743 w 1757361"/>
                    <a:gd name="connsiteY12" fmla="*/ 71438 h 1916918"/>
                    <a:gd name="connsiteX13" fmla="*/ 1050131 w 1757361"/>
                    <a:gd name="connsiteY13" fmla="*/ 102394 h 1916918"/>
                    <a:gd name="connsiteX14" fmla="*/ 1081087 w 1757361"/>
                    <a:gd name="connsiteY14" fmla="*/ 126207 h 1916918"/>
                    <a:gd name="connsiteX15" fmla="*/ 1119187 w 1757361"/>
                    <a:gd name="connsiteY15" fmla="*/ 159544 h 1916918"/>
                    <a:gd name="connsiteX16" fmla="*/ 1185862 w 1757361"/>
                    <a:gd name="connsiteY16" fmla="*/ 204788 h 1916918"/>
                    <a:gd name="connsiteX17" fmla="*/ 1216818 w 1757361"/>
                    <a:gd name="connsiteY17" fmla="*/ 219075 h 1916918"/>
                    <a:gd name="connsiteX18" fmla="*/ 1223962 w 1757361"/>
                    <a:gd name="connsiteY18" fmla="*/ 233363 h 1916918"/>
                    <a:gd name="connsiteX19" fmla="*/ 1197768 w 1757361"/>
                    <a:gd name="connsiteY19" fmla="*/ 278607 h 1916918"/>
                    <a:gd name="connsiteX20" fmla="*/ 1157287 w 1757361"/>
                    <a:gd name="connsiteY20" fmla="*/ 257175 h 1916918"/>
                    <a:gd name="connsiteX21" fmla="*/ 1140618 w 1757361"/>
                    <a:gd name="connsiteY21" fmla="*/ 292894 h 1916918"/>
                    <a:gd name="connsiteX22" fmla="*/ 1188243 w 1757361"/>
                    <a:gd name="connsiteY22" fmla="*/ 328613 h 1916918"/>
                    <a:gd name="connsiteX23" fmla="*/ 1245393 w 1757361"/>
                    <a:gd name="connsiteY23" fmla="*/ 257175 h 1916918"/>
                    <a:gd name="connsiteX24" fmla="*/ 1304925 w 1757361"/>
                    <a:gd name="connsiteY24" fmla="*/ 278607 h 1916918"/>
                    <a:gd name="connsiteX25" fmla="*/ 1340643 w 1757361"/>
                    <a:gd name="connsiteY25" fmla="*/ 297657 h 1916918"/>
                    <a:gd name="connsiteX26" fmla="*/ 1395412 w 1757361"/>
                    <a:gd name="connsiteY26" fmla="*/ 333375 h 1916918"/>
                    <a:gd name="connsiteX27" fmla="*/ 1440656 w 1757361"/>
                    <a:gd name="connsiteY27" fmla="*/ 369094 h 1916918"/>
                    <a:gd name="connsiteX28" fmla="*/ 1485900 w 1757361"/>
                    <a:gd name="connsiteY28" fmla="*/ 419100 h 1916918"/>
                    <a:gd name="connsiteX29" fmla="*/ 1521618 w 1757361"/>
                    <a:gd name="connsiteY29" fmla="*/ 452438 h 1916918"/>
                    <a:gd name="connsiteX30" fmla="*/ 1576387 w 1757361"/>
                    <a:gd name="connsiteY30" fmla="*/ 519113 h 1916918"/>
                    <a:gd name="connsiteX31" fmla="*/ 1612106 w 1757361"/>
                    <a:gd name="connsiteY31" fmla="*/ 561975 h 1916918"/>
                    <a:gd name="connsiteX32" fmla="*/ 1652587 w 1757361"/>
                    <a:gd name="connsiteY32" fmla="*/ 633413 h 1916918"/>
                    <a:gd name="connsiteX33" fmla="*/ 1681162 w 1757361"/>
                    <a:gd name="connsiteY33" fmla="*/ 695325 h 1916918"/>
                    <a:gd name="connsiteX34" fmla="*/ 1700212 w 1757361"/>
                    <a:gd name="connsiteY34" fmla="*/ 766763 h 1916918"/>
                    <a:gd name="connsiteX35" fmla="*/ 1702593 w 1757361"/>
                    <a:gd name="connsiteY35" fmla="*/ 814388 h 1916918"/>
                    <a:gd name="connsiteX36" fmla="*/ 1707356 w 1757361"/>
                    <a:gd name="connsiteY36" fmla="*/ 876300 h 1916918"/>
                    <a:gd name="connsiteX37" fmla="*/ 1707356 w 1757361"/>
                    <a:gd name="connsiteY37" fmla="*/ 926307 h 1916918"/>
                    <a:gd name="connsiteX38" fmla="*/ 1700212 w 1757361"/>
                    <a:gd name="connsiteY38" fmla="*/ 992982 h 1916918"/>
                    <a:gd name="connsiteX39" fmla="*/ 1697831 w 1757361"/>
                    <a:gd name="connsiteY39" fmla="*/ 1054894 h 1916918"/>
                    <a:gd name="connsiteX40" fmla="*/ 1700212 w 1757361"/>
                    <a:gd name="connsiteY40" fmla="*/ 1097757 h 1916918"/>
                    <a:gd name="connsiteX41" fmla="*/ 1693068 w 1757361"/>
                    <a:gd name="connsiteY41" fmla="*/ 1162050 h 1916918"/>
                    <a:gd name="connsiteX42" fmla="*/ 1695450 w 1757361"/>
                    <a:gd name="connsiteY42" fmla="*/ 1226344 h 1916918"/>
                    <a:gd name="connsiteX43" fmla="*/ 1695450 w 1757361"/>
                    <a:gd name="connsiteY43" fmla="*/ 1302544 h 1916918"/>
                    <a:gd name="connsiteX44" fmla="*/ 1709737 w 1757361"/>
                    <a:gd name="connsiteY44" fmla="*/ 1345407 h 1916918"/>
                    <a:gd name="connsiteX45" fmla="*/ 1733549 w 1757361"/>
                    <a:gd name="connsiteY45" fmla="*/ 1433513 h 1916918"/>
                    <a:gd name="connsiteX46" fmla="*/ 1747839 w 1757361"/>
                    <a:gd name="connsiteY46" fmla="*/ 1581151 h 1916918"/>
                    <a:gd name="connsiteX47" fmla="*/ 1752601 w 1757361"/>
                    <a:gd name="connsiteY47" fmla="*/ 1819276 h 1916918"/>
                    <a:gd name="connsiteX48" fmla="*/ 1757361 w 1757361"/>
                    <a:gd name="connsiteY48" fmla="*/ 1916906 h 1916918"/>
                    <a:gd name="connsiteX0" fmla="*/ 0 w 1758775"/>
                    <a:gd name="connsiteY0" fmla="*/ 152400 h 1944039"/>
                    <a:gd name="connsiteX1" fmla="*/ 107156 w 1758775"/>
                    <a:gd name="connsiteY1" fmla="*/ 102394 h 1944039"/>
                    <a:gd name="connsiteX2" fmla="*/ 195262 w 1758775"/>
                    <a:gd name="connsiteY2" fmla="*/ 78582 h 1944039"/>
                    <a:gd name="connsiteX3" fmla="*/ 302418 w 1758775"/>
                    <a:gd name="connsiteY3" fmla="*/ 47625 h 1944039"/>
                    <a:gd name="connsiteX4" fmla="*/ 402431 w 1758775"/>
                    <a:gd name="connsiteY4" fmla="*/ 26194 h 1944039"/>
                    <a:gd name="connsiteX5" fmla="*/ 500062 w 1758775"/>
                    <a:gd name="connsiteY5" fmla="*/ 9525 h 1944039"/>
                    <a:gd name="connsiteX6" fmla="*/ 590550 w 1758775"/>
                    <a:gd name="connsiteY6" fmla="*/ 0 h 1944039"/>
                    <a:gd name="connsiteX7" fmla="*/ 631031 w 1758775"/>
                    <a:gd name="connsiteY7" fmla="*/ 0 h 1944039"/>
                    <a:gd name="connsiteX8" fmla="*/ 723900 w 1758775"/>
                    <a:gd name="connsiteY8" fmla="*/ 7144 h 1944039"/>
                    <a:gd name="connsiteX9" fmla="*/ 792956 w 1758775"/>
                    <a:gd name="connsiteY9" fmla="*/ 11907 h 1944039"/>
                    <a:gd name="connsiteX10" fmla="*/ 850106 w 1758775"/>
                    <a:gd name="connsiteY10" fmla="*/ 23813 h 1944039"/>
                    <a:gd name="connsiteX11" fmla="*/ 926306 w 1758775"/>
                    <a:gd name="connsiteY11" fmla="*/ 45244 h 1944039"/>
                    <a:gd name="connsiteX12" fmla="*/ 997743 w 1758775"/>
                    <a:gd name="connsiteY12" fmla="*/ 71438 h 1944039"/>
                    <a:gd name="connsiteX13" fmla="*/ 1050131 w 1758775"/>
                    <a:gd name="connsiteY13" fmla="*/ 102394 h 1944039"/>
                    <a:gd name="connsiteX14" fmla="*/ 1081087 w 1758775"/>
                    <a:gd name="connsiteY14" fmla="*/ 126207 h 1944039"/>
                    <a:gd name="connsiteX15" fmla="*/ 1119187 w 1758775"/>
                    <a:gd name="connsiteY15" fmla="*/ 159544 h 1944039"/>
                    <a:gd name="connsiteX16" fmla="*/ 1185862 w 1758775"/>
                    <a:gd name="connsiteY16" fmla="*/ 204788 h 1944039"/>
                    <a:gd name="connsiteX17" fmla="*/ 1216818 w 1758775"/>
                    <a:gd name="connsiteY17" fmla="*/ 219075 h 1944039"/>
                    <a:gd name="connsiteX18" fmla="*/ 1223962 w 1758775"/>
                    <a:gd name="connsiteY18" fmla="*/ 233363 h 1944039"/>
                    <a:gd name="connsiteX19" fmla="*/ 1197768 w 1758775"/>
                    <a:gd name="connsiteY19" fmla="*/ 278607 h 1944039"/>
                    <a:gd name="connsiteX20" fmla="*/ 1157287 w 1758775"/>
                    <a:gd name="connsiteY20" fmla="*/ 257175 h 1944039"/>
                    <a:gd name="connsiteX21" fmla="*/ 1140618 w 1758775"/>
                    <a:gd name="connsiteY21" fmla="*/ 292894 h 1944039"/>
                    <a:gd name="connsiteX22" fmla="*/ 1188243 w 1758775"/>
                    <a:gd name="connsiteY22" fmla="*/ 328613 h 1944039"/>
                    <a:gd name="connsiteX23" fmla="*/ 1245393 w 1758775"/>
                    <a:gd name="connsiteY23" fmla="*/ 257175 h 1944039"/>
                    <a:gd name="connsiteX24" fmla="*/ 1304925 w 1758775"/>
                    <a:gd name="connsiteY24" fmla="*/ 278607 h 1944039"/>
                    <a:gd name="connsiteX25" fmla="*/ 1340643 w 1758775"/>
                    <a:gd name="connsiteY25" fmla="*/ 297657 h 1944039"/>
                    <a:gd name="connsiteX26" fmla="*/ 1395412 w 1758775"/>
                    <a:gd name="connsiteY26" fmla="*/ 333375 h 1944039"/>
                    <a:gd name="connsiteX27" fmla="*/ 1440656 w 1758775"/>
                    <a:gd name="connsiteY27" fmla="*/ 369094 h 1944039"/>
                    <a:gd name="connsiteX28" fmla="*/ 1485900 w 1758775"/>
                    <a:gd name="connsiteY28" fmla="*/ 419100 h 1944039"/>
                    <a:gd name="connsiteX29" fmla="*/ 1521618 w 1758775"/>
                    <a:gd name="connsiteY29" fmla="*/ 452438 h 1944039"/>
                    <a:gd name="connsiteX30" fmla="*/ 1576387 w 1758775"/>
                    <a:gd name="connsiteY30" fmla="*/ 519113 h 1944039"/>
                    <a:gd name="connsiteX31" fmla="*/ 1612106 w 1758775"/>
                    <a:gd name="connsiteY31" fmla="*/ 561975 h 1944039"/>
                    <a:gd name="connsiteX32" fmla="*/ 1652587 w 1758775"/>
                    <a:gd name="connsiteY32" fmla="*/ 633413 h 1944039"/>
                    <a:gd name="connsiteX33" fmla="*/ 1681162 w 1758775"/>
                    <a:gd name="connsiteY33" fmla="*/ 695325 h 1944039"/>
                    <a:gd name="connsiteX34" fmla="*/ 1700212 w 1758775"/>
                    <a:gd name="connsiteY34" fmla="*/ 766763 h 1944039"/>
                    <a:gd name="connsiteX35" fmla="*/ 1702593 w 1758775"/>
                    <a:gd name="connsiteY35" fmla="*/ 814388 h 1944039"/>
                    <a:gd name="connsiteX36" fmla="*/ 1707356 w 1758775"/>
                    <a:gd name="connsiteY36" fmla="*/ 876300 h 1944039"/>
                    <a:gd name="connsiteX37" fmla="*/ 1707356 w 1758775"/>
                    <a:gd name="connsiteY37" fmla="*/ 926307 h 1944039"/>
                    <a:gd name="connsiteX38" fmla="*/ 1700212 w 1758775"/>
                    <a:gd name="connsiteY38" fmla="*/ 992982 h 1944039"/>
                    <a:gd name="connsiteX39" fmla="*/ 1697831 w 1758775"/>
                    <a:gd name="connsiteY39" fmla="*/ 1054894 h 1944039"/>
                    <a:gd name="connsiteX40" fmla="*/ 1700212 w 1758775"/>
                    <a:gd name="connsiteY40" fmla="*/ 1097757 h 1944039"/>
                    <a:gd name="connsiteX41" fmla="*/ 1693068 w 1758775"/>
                    <a:gd name="connsiteY41" fmla="*/ 1162050 h 1944039"/>
                    <a:gd name="connsiteX42" fmla="*/ 1695450 w 1758775"/>
                    <a:gd name="connsiteY42" fmla="*/ 1226344 h 1944039"/>
                    <a:gd name="connsiteX43" fmla="*/ 1695450 w 1758775"/>
                    <a:gd name="connsiteY43" fmla="*/ 1302544 h 1944039"/>
                    <a:gd name="connsiteX44" fmla="*/ 1709737 w 1758775"/>
                    <a:gd name="connsiteY44" fmla="*/ 1345407 h 1944039"/>
                    <a:gd name="connsiteX45" fmla="*/ 1733549 w 1758775"/>
                    <a:gd name="connsiteY45" fmla="*/ 1433513 h 1944039"/>
                    <a:gd name="connsiteX46" fmla="*/ 1747839 w 1758775"/>
                    <a:gd name="connsiteY46" fmla="*/ 1581151 h 1944039"/>
                    <a:gd name="connsiteX47" fmla="*/ 1752601 w 1758775"/>
                    <a:gd name="connsiteY47" fmla="*/ 1819276 h 1944039"/>
                    <a:gd name="connsiteX48" fmla="*/ 1757361 w 1758775"/>
                    <a:gd name="connsiteY48" fmla="*/ 1916906 h 1944039"/>
                    <a:gd name="connsiteX0" fmla="*/ 0 w 1760924"/>
                    <a:gd name="connsiteY0" fmla="*/ 152400 h 2017496"/>
                    <a:gd name="connsiteX1" fmla="*/ 107156 w 1760924"/>
                    <a:gd name="connsiteY1" fmla="*/ 102394 h 2017496"/>
                    <a:gd name="connsiteX2" fmla="*/ 195262 w 1760924"/>
                    <a:gd name="connsiteY2" fmla="*/ 78582 h 2017496"/>
                    <a:gd name="connsiteX3" fmla="*/ 302418 w 1760924"/>
                    <a:gd name="connsiteY3" fmla="*/ 47625 h 2017496"/>
                    <a:gd name="connsiteX4" fmla="*/ 402431 w 1760924"/>
                    <a:gd name="connsiteY4" fmla="*/ 26194 h 2017496"/>
                    <a:gd name="connsiteX5" fmla="*/ 500062 w 1760924"/>
                    <a:gd name="connsiteY5" fmla="*/ 9525 h 2017496"/>
                    <a:gd name="connsiteX6" fmla="*/ 590550 w 1760924"/>
                    <a:gd name="connsiteY6" fmla="*/ 0 h 2017496"/>
                    <a:gd name="connsiteX7" fmla="*/ 631031 w 1760924"/>
                    <a:gd name="connsiteY7" fmla="*/ 0 h 2017496"/>
                    <a:gd name="connsiteX8" fmla="*/ 723900 w 1760924"/>
                    <a:gd name="connsiteY8" fmla="*/ 7144 h 2017496"/>
                    <a:gd name="connsiteX9" fmla="*/ 792956 w 1760924"/>
                    <a:gd name="connsiteY9" fmla="*/ 11907 h 2017496"/>
                    <a:gd name="connsiteX10" fmla="*/ 850106 w 1760924"/>
                    <a:gd name="connsiteY10" fmla="*/ 23813 h 2017496"/>
                    <a:gd name="connsiteX11" fmla="*/ 926306 w 1760924"/>
                    <a:gd name="connsiteY11" fmla="*/ 45244 h 2017496"/>
                    <a:gd name="connsiteX12" fmla="*/ 997743 w 1760924"/>
                    <a:gd name="connsiteY12" fmla="*/ 71438 h 2017496"/>
                    <a:gd name="connsiteX13" fmla="*/ 1050131 w 1760924"/>
                    <a:gd name="connsiteY13" fmla="*/ 102394 h 2017496"/>
                    <a:gd name="connsiteX14" fmla="*/ 1081087 w 1760924"/>
                    <a:gd name="connsiteY14" fmla="*/ 126207 h 2017496"/>
                    <a:gd name="connsiteX15" fmla="*/ 1119187 w 1760924"/>
                    <a:gd name="connsiteY15" fmla="*/ 159544 h 2017496"/>
                    <a:gd name="connsiteX16" fmla="*/ 1185862 w 1760924"/>
                    <a:gd name="connsiteY16" fmla="*/ 204788 h 2017496"/>
                    <a:gd name="connsiteX17" fmla="*/ 1216818 w 1760924"/>
                    <a:gd name="connsiteY17" fmla="*/ 219075 h 2017496"/>
                    <a:gd name="connsiteX18" fmla="*/ 1223962 w 1760924"/>
                    <a:gd name="connsiteY18" fmla="*/ 233363 h 2017496"/>
                    <a:gd name="connsiteX19" fmla="*/ 1197768 w 1760924"/>
                    <a:gd name="connsiteY19" fmla="*/ 278607 h 2017496"/>
                    <a:gd name="connsiteX20" fmla="*/ 1157287 w 1760924"/>
                    <a:gd name="connsiteY20" fmla="*/ 257175 h 2017496"/>
                    <a:gd name="connsiteX21" fmla="*/ 1140618 w 1760924"/>
                    <a:gd name="connsiteY21" fmla="*/ 292894 h 2017496"/>
                    <a:gd name="connsiteX22" fmla="*/ 1188243 w 1760924"/>
                    <a:gd name="connsiteY22" fmla="*/ 328613 h 2017496"/>
                    <a:gd name="connsiteX23" fmla="*/ 1245393 w 1760924"/>
                    <a:gd name="connsiteY23" fmla="*/ 257175 h 2017496"/>
                    <a:gd name="connsiteX24" fmla="*/ 1304925 w 1760924"/>
                    <a:gd name="connsiteY24" fmla="*/ 278607 h 2017496"/>
                    <a:gd name="connsiteX25" fmla="*/ 1340643 w 1760924"/>
                    <a:gd name="connsiteY25" fmla="*/ 297657 h 2017496"/>
                    <a:gd name="connsiteX26" fmla="*/ 1395412 w 1760924"/>
                    <a:gd name="connsiteY26" fmla="*/ 333375 h 2017496"/>
                    <a:gd name="connsiteX27" fmla="*/ 1440656 w 1760924"/>
                    <a:gd name="connsiteY27" fmla="*/ 369094 h 2017496"/>
                    <a:gd name="connsiteX28" fmla="*/ 1485900 w 1760924"/>
                    <a:gd name="connsiteY28" fmla="*/ 419100 h 2017496"/>
                    <a:gd name="connsiteX29" fmla="*/ 1521618 w 1760924"/>
                    <a:gd name="connsiteY29" fmla="*/ 452438 h 2017496"/>
                    <a:gd name="connsiteX30" fmla="*/ 1576387 w 1760924"/>
                    <a:gd name="connsiteY30" fmla="*/ 519113 h 2017496"/>
                    <a:gd name="connsiteX31" fmla="*/ 1612106 w 1760924"/>
                    <a:gd name="connsiteY31" fmla="*/ 561975 h 2017496"/>
                    <a:gd name="connsiteX32" fmla="*/ 1652587 w 1760924"/>
                    <a:gd name="connsiteY32" fmla="*/ 633413 h 2017496"/>
                    <a:gd name="connsiteX33" fmla="*/ 1681162 w 1760924"/>
                    <a:gd name="connsiteY33" fmla="*/ 695325 h 2017496"/>
                    <a:gd name="connsiteX34" fmla="*/ 1700212 w 1760924"/>
                    <a:gd name="connsiteY34" fmla="*/ 766763 h 2017496"/>
                    <a:gd name="connsiteX35" fmla="*/ 1702593 w 1760924"/>
                    <a:gd name="connsiteY35" fmla="*/ 814388 h 2017496"/>
                    <a:gd name="connsiteX36" fmla="*/ 1707356 w 1760924"/>
                    <a:gd name="connsiteY36" fmla="*/ 876300 h 2017496"/>
                    <a:gd name="connsiteX37" fmla="*/ 1707356 w 1760924"/>
                    <a:gd name="connsiteY37" fmla="*/ 926307 h 2017496"/>
                    <a:gd name="connsiteX38" fmla="*/ 1700212 w 1760924"/>
                    <a:gd name="connsiteY38" fmla="*/ 992982 h 2017496"/>
                    <a:gd name="connsiteX39" fmla="*/ 1697831 w 1760924"/>
                    <a:gd name="connsiteY39" fmla="*/ 1054894 h 2017496"/>
                    <a:gd name="connsiteX40" fmla="*/ 1700212 w 1760924"/>
                    <a:gd name="connsiteY40" fmla="*/ 1097757 h 2017496"/>
                    <a:gd name="connsiteX41" fmla="*/ 1693068 w 1760924"/>
                    <a:gd name="connsiteY41" fmla="*/ 1162050 h 2017496"/>
                    <a:gd name="connsiteX42" fmla="*/ 1695450 w 1760924"/>
                    <a:gd name="connsiteY42" fmla="*/ 1226344 h 2017496"/>
                    <a:gd name="connsiteX43" fmla="*/ 1695450 w 1760924"/>
                    <a:gd name="connsiteY43" fmla="*/ 1302544 h 2017496"/>
                    <a:gd name="connsiteX44" fmla="*/ 1709737 w 1760924"/>
                    <a:gd name="connsiteY44" fmla="*/ 1345407 h 2017496"/>
                    <a:gd name="connsiteX45" fmla="*/ 1733549 w 1760924"/>
                    <a:gd name="connsiteY45" fmla="*/ 1433513 h 2017496"/>
                    <a:gd name="connsiteX46" fmla="*/ 1747839 w 1760924"/>
                    <a:gd name="connsiteY46" fmla="*/ 1581151 h 2017496"/>
                    <a:gd name="connsiteX47" fmla="*/ 1752601 w 1760924"/>
                    <a:gd name="connsiteY47" fmla="*/ 1819276 h 2017496"/>
                    <a:gd name="connsiteX48" fmla="*/ 1759742 w 1760924"/>
                    <a:gd name="connsiteY48" fmla="*/ 1997869 h 2017496"/>
                    <a:gd name="connsiteX0" fmla="*/ 0 w 1759742"/>
                    <a:gd name="connsiteY0" fmla="*/ 152400 h 1997869"/>
                    <a:gd name="connsiteX1" fmla="*/ 107156 w 1759742"/>
                    <a:gd name="connsiteY1" fmla="*/ 102394 h 1997869"/>
                    <a:gd name="connsiteX2" fmla="*/ 195262 w 1759742"/>
                    <a:gd name="connsiteY2" fmla="*/ 78582 h 1997869"/>
                    <a:gd name="connsiteX3" fmla="*/ 302418 w 1759742"/>
                    <a:gd name="connsiteY3" fmla="*/ 47625 h 1997869"/>
                    <a:gd name="connsiteX4" fmla="*/ 402431 w 1759742"/>
                    <a:gd name="connsiteY4" fmla="*/ 26194 h 1997869"/>
                    <a:gd name="connsiteX5" fmla="*/ 500062 w 1759742"/>
                    <a:gd name="connsiteY5" fmla="*/ 9525 h 1997869"/>
                    <a:gd name="connsiteX6" fmla="*/ 590550 w 1759742"/>
                    <a:gd name="connsiteY6" fmla="*/ 0 h 1997869"/>
                    <a:gd name="connsiteX7" fmla="*/ 631031 w 1759742"/>
                    <a:gd name="connsiteY7" fmla="*/ 0 h 1997869"/>
                    <a:gd name="connsiteX8" fmla="*/ 723900 w 1759742"/>
                    <a:gd name="connsiteY8" fmla="*/ 7144 h 1997869"/>
                    <a:gd name="connsiteX9" fmla="*/ 792956 w 1759742"/>
                    <a:gd name="connsiteY9" fmla="*/ 11907 h 1997869"/>
                    <a:gd name="connsiteX10" fmla="*/ 850106 w 1759742"/>
                    <a:gd name="connsiteY10" fmla="*/ 23813 h 1997869"/>
                    <a:gd name="connsiteX11" fmla="*/ 926306 w 1759742"/>
                    <a:gd name="connsiteY11" fmla="*/ 45244 h 1997869"/>
                    <a:gd name="connsiteX12" fmla="*/ 997743 w 1759742"/>
                    <a:gd name="connsiteY12" fmla="*/ 71438 h 1997869"/>
                    <a:gd name="connsiteX13" fmla="*/ 1050131 w 1759742"/>
                    <a:gd name="connsiteY13" fmla="*/ 102394 h 1997869"/>
                    <a:gd name="connsiteX14" fmla="*/ 1081087 w 1759742"/>
                    <a:gd name="connsiteY14" fmla="*/ 126207 h 1997869"/>
                    <a:gd name="connsiteX15" fmla="*/ 1119187 w 1759742"/>
                    <a:gd name="connsiteY15" fmla="*/ 159544 h 1997869"/>
                    <a:gd name="connsiteX16" fmla="*/ 1185862 w 1759742"/>
                    <a:gd name="connsiteY16" fmla="*/ 204788 h 1997869"/>
                    <a:gd name="connsiteX17" fmla="*/ 1216818 w 1759742"/>
                    <a:gd name="connsiteY17" fmla="*/ 219075 h 1997869"/>
                    <a:gd name="connsiteX18" fmla="*/ 1223962 w 1759742"/>
                    <a:gd name="connsiteY18" fmla="*/ 233363 h 1997869"/>
                    <a:gd name="connsiteX19" fmla="*/ 1197768 w 1759742"/>
                    <a:gd name="connsiteY19" fmla="*/ 278607 h 1997869"/>
                    <a:gd name="connsiteX20" fmla="*/ 1157287 w 1759742"/>
                    <a:gd name="connsiteY20" fmla="*/ 257175 h 1997869"/>
                    <a:gd name="connsiteX21" fmla="*/ 1140618 w 1759742"/>
                    <a:gd name="connsiteY21" fmla="*/ 292894 h 1997869"/>
                    <a:gd name="connsiteX22" fmla="*/ 1188243 w 1759742"/>
                    <a:gd name="connsiteY22" fmla="*/ 328613 h 1997869"/>
                    <a:gd name="connsiteX23" fmla="*/ 1245393 w 1759742"/>
                    <a:gd name="connsiteY23" fmla="*/ 257175 h 1997869"/>
                    <a:gd name="connsiteX24" fmla="*/ 1304925 w 1759742"/>
                    <a:gd name="connsiteY24" fmla="*/ 278607 h 1997869"/>
                    <a:gd name="connsiteX25" fmla="*/ 1340643 w 1759742"/>
                    <a:gd name="connsiteY25" fmla="*/ 297657 h 1997869"/>
                    <a:gd name="connsiteX26" fmla="*/ 1395412 w 1759742"/>
                    <a:gd name="connsiteY26" fmla="*/ 333375 h 1997869"/>
                    <a:gd name="connsiteX27" fmla="*/ 1440656 w 1759742"/>
                    <a:gd name="connsiteY27" fmla="*/ 369094 h 1997869"/>
                    <a:gd name="connsiteX28" fmla="*/ 1485900 w 1759742"/>
                    <a:gd name="connsiteY28" fmla="*/ 419100 h 1997869"/>
                    <a:gd name="connsiteX29" fmla="*/ 1521618 w 1759742"/>
                    <a:gd name="connsiteY29" fmla="*/ 452438 h 1997869"/>
                    <a:gd name="connsiteX30" fmla="*/ 1576387 w 1759742"/>
                    <a:gd name="connsiteY30" fmla="*/ 519113 h 1997869"/>
                    <a:gd name="connsiteX31" fmla="*/ 1612106 w 1759742"/>
                    <a:gd name="connsiteY31" fmla="*/ 561975 h 1997869"/>
                    <a:gd name="connsiteX32" fmla="*/ 1652587 w 1759742"/>
                    <a:gd name="connsiteY32" fmla="*/ 633413 h 1997869"/>
                    <a:gd name="connsiteX33" fmla="*/ 1681162 w 1759742"/>
                    <a:gd name="connsiteY33" fmla="*/ 695325 h 1997869"/>
                    <a:gd name="connsiteX34" fmla="*/ 1700212 w 1759742"/>
                    <a:gd name="connsiteY34" fmla="*/ 766763 h 1997869"/>
                    <a:gd name="connsiteX35" fmla="*/ 1702593 w 1759742"/>
                    <a:gd name="connsiteY35" fmla="*/ 814388 h 1997869"/>
                    <a:gd name="connsiteX36" fmla="*/ 1707356 w 1759742"/>
                    <a:gd name="connsiteY36" fmla="*/ 876300 h 1997869"/>
                    <a:gd name="connsiteX37" fmla="*/ 1707356 w 1759742"/>
                    <a:gd name="connsiteY37" fmla="*/ 926307 h 1997869"/>
                    <a:gd name="connsiteX38" fmla="*/ 1700212 w 1759742"/>
                    <a:gd name="connsiteY38" fmla="*/ 992982 h 1997869"/>
                    <a:gd name="connsiteX39" fmla="*/ 1697831 w 1759742"/>
                    <a:gd name="connsiteY39" fmla="*/ 1054894 h 1997869"/>
                    <a:gd name="connsiteX40" fmla="*/ 1700212 w 1759742"/>
                    <a:gd name="connsiteY40" fmla="*/ 1097757 h 1997869"/>
                    <a:gd name="connsiteX41" fmla="*/ 1693068 w 1759742"/>
                    <a:gd name="connsiteY41" fmla="*/ 1162050 h 1997869"/>
                    <a:gd name="connsiteX42" fmla="*/ 1695450 w 1759742"/>
                    <a:gd name="connsiteY42" fmla="*/ 1226344 h 1997869"/>
                    <a:gd name="connsiteX43" fmla="*/ 1695450 w 1759742"/>
                    <a:gd name="connsiteY43" fmla="*/ 1302544 h 1997869"/>
                    <a:gd name="connsiteX44" fmla="*/ 1709737 w 1759742"/>
                    <a:gd name="connsiteY44" fmla="*/ 1345407 h 1997869"/>
                    <a:gd name="connsiteX45" fmla="*/ 1733549 w 1759742"/>
                    <a:gd name="connsiteY45" fmla="*/ 1433513 h 1997869"/>
                    <a:gd name="connsiteX46" fmla="*/ 1747839 w 1759742"/>
                    <a:gd name="connsiteY46" fmla="*/ 1581151 h 1997869"/>
                    <a:gd name="connsiteX47" fmla="*/ 1752601 w 1759742"/>
                    <a:gd name="connsiteY47" fmla="*/ 1819276 h 1997869"/>
                    <a:gd name="connsiteX48" fmla="*/ 1757359 w 1759742"/>
                    <a:gd name="connsiteY48" fmla="*/ 1907380 h 1997869"/>
                    <a:gd name="connsiteX49" fmla="*/ 1759742 w 1759742"/>
                    <a:gd name="connsiteY49" fmla="*/ 1997869 h 1997869"/>
                    <a:gd name="connsiteX0" fmla="*/ 0 w 1762345"/>
                    <a:gd name="connsiteY0" fmla="*/ 152400 h 1997869"/>
                    <a:gd name="connsiteX1" fmla="*/ 107156 w 1762345"/>
                    <a:gd name="connsiteY1" fmla="*/ 102394 h 1997869"/>
                    <a:gd name="connsiteX2" fmla="*/ 195262 w 1762345"/>
                    <a:gd name="connsiteY2" fmla="*/ 78582 h 1997869"/>
                    <a:gd name="connsiteX3" fmla="*/ 302418 w 1762345"/>
                    <a:gd name="connsiteY3" fmla="*/ 47625 h 1997869"/>
                    <a:gd name="connsiteX4" fmla="*/ 402431 w 1762345"/>
                    <a:gd name="connsiteY4" fmla="*/ 26194 h 1997869"/>
                    <a:gd name="connsiteX5" fmla="*/ 500062 w 1762345"/>
                    <a:gd name="connsiteY5" fmla="*/ 9525 h 1997869"/>
                    <a:gd name="connsiteX6" fmla="*/ 590550 w 1762345"/>
                    <a:gd name="connsiteY6" fmla="*/ 0 h 1997869"/>
                    <a:gd name="connsiteX7" fmla="*/ 631031 w 1762345"/>
                    <a:gd name="connsiteY7" fmla="*/ 0 h 1997869"/>
                    <a:gd name="connsiteX8" fmla="*/ 723900 w 1762345"/>
                    <a:gd name="connsiteY8" fmla="*/ 7144 h 1997869"/>
                    <a:gd name="connsiteX9" fmla="*/ 792956 w 1762345"/>
                    <a:gd name="connsiteY9" fmla="*/ 11907 h 1997869"/>
                    <a:gd name="connsiteX10" fmla="*/ 850106 w 1762345"/>
                    <a:gd name="connsiteY10" fmla="*/ 23813 h 1997869"/>
                    <a:gd name="connsiteX11" fmla="*/ 926306 w 1762345"/>
                    <a:gd name="connsiteY11" fmla="*/ 45244 h 1997869"/>
                    <a:gd name="connsiteX12" fmla="*/ 997743 w 1762345"/>
                    <a:gd name="connsiteY12" fmla="*/ 71438 h 1997869"/>
                    <a:gd name="connsiteX13" fmla="*/ 1050131 w 1762345"/>
                    <a:gd name="connsiteY13" fmla="*/ 102394 h 1997869"/>
                    <a:gd name="connsiteX14" fmla="*/ 1081087 w 1762345"/>
                    <a:gd name="connsiteY14" fmla="*/ 126207 h 1997869"/>
                    <a:gd name="connsiteX15" fmla="*/ 1119187 w 1762345"/>
                    <a:gd name="connsiteY15" fmla="*/ 159544 h 1997869"/>
                    <a:gd name="connsiteX16" fmla="*/ 1185862 w 1762345"/>
                    <a:gd name="connsiteY16" fmla="*/ 204788 h 1997869"/>
                    <a:gd name="connsiteX17" fmla="*/ 1216818 w 1762345"/>
                    <a:gd name="connsiteY17" fmla="*/ 219075 h 1997869"/>
                    <a:gd name="connsiteX18" fmla="*/ 1223962 w 1762345"/>
                    <a:gd name="connsiteY18" fmla="*/ 233363 h 1997869"/>
                    <a:gd name="connsiteX19" fmla="*/ 1197768 w 1762345"/>
                    <a:gd name="connsiteY19" fmla="*/ 278607 h 1997869"/>
                    <a:gd name="connsiteX20" fmla="*/ 1157287 w 1762345"/>
                    <a:gd name="connsiteY20" fmla="*/ 257175 h 1997869"/>
                    <a:gd name="connsiteX21" fmla="*/ 1140618 w 1762345"/>
                    <a:gd name="connsiteY21" fmla="*/ 292894 h 1997869"/>
                    <a:gd name="connsiteX22" fmla="*/ 1188243 w 1762345"/>
                    <a:gd name="connsiteY22" fmla="*/ 328613 h 1997869"/>
                    <a:gd name="connsiteX23" fmla="*/ 1245393 w 1762345"/>
                    <a:gd name="connsiteY23" fmla="*/ 257175 h 1997869"/>
                    <a:gd name="connsiteX24" fmla="*/ 1304925 w 1762345"/>
                    <a:gd name="connsiteY24" fmla="*/ 278607 h 1997869"/>
                    <a:gd name="connsiteX25" fmla="*/ 1340643 w 1762345"/>
                    <a:gd name="connsiteY25" fmla="*/ 297657 h 1997869"/>
                    <a:gd name="connsiteX26" fmla="*/ 1395412 w 1762345"/>
                    <a:gd name="connsiteY26" fmla="*/ 333375 h 1997869"/>
                    <a:gd name="connsiteX27" fmla="*/ 1440656 w 1762345"/>
                    <a:gd name="connsiteY27" fmla="*/ 369094 h 1997869"/>
                    <a:gd name="connsiteX28" fmla="*/ 1485900 w 1762345"/>
                    <a:gd name="connsiteY28" fmla="*/ 419100 h 1997869"/>
                    <a:gd name="connsiteX29" fmla="*/ 1521618 w 1762345"/>
                    <a:gd name="connsiteY29" fmla="*/ 452438 h 1997869"/>
                    <a:gd name="connsiteX30" fmla="*/ 1576387 w 1762345"/>
                    <a:gd name="connsiteY30" fmla="*/ 519113 h 1997869"/>
                    <a:gd name="connsiteX31" fmla="*/ 1612106 w 1762345"/>
                    <a:gd name="connsiteY31" fmla="*/ 561975 h 1997869"/>
                    <a:gd name="connsiteX32" fmla="*/ 1652587 w 1762345"/>
                    <a:gd name="connsiteY32" fmla="*/ 633413 h 1997869"/>
                    <a:gd name="connsiteX33" fmla="*/ 1681162 w 1762345"/>
                    <a:gd name="connsiteY33" fmla="*/ 695325 h 1997869"/>
                    <a:gd name="connsiteX34" fmla="*/ 1700212 w 1762345"/>
                    <a:gd name="connsiteY34" fmla="*/ 766763 h 1997869"/>
                    <a:gd name="connsiteX35" fmla="*/ 1702593 w 1762345"/>
                    <a:gd name="connsiteY35" fmla="*/ 814388 h 1997869"/>
                    <a:gd name="connsiteX36" fmla="*/ 1707356 w 1762345"/>
                    <a:gd name="connsiteY36" fmla="*/ 876300 h 1997869"/>
                    <a:gd name="connsiteX37" fmla="*/ 1707356 w 1762345"/>
                    <a:gd name="connsiteY37" fmla="*/ 926307 h 1997869"/>
                    <a:gd name="connsiteX38" fmla="*/ 1700212 w 1762345"/>
                    <a:gd name="connsiteY38" fmla="*/ 992982 h 1997869"/>
                    <a:gd name="connsiteX39" fmla="*/ 1697831 w 1762345"/>
                    <a:gd name="connsiteY39" fmla="*/ 1054894 h 1997869"/>
                    <a:gd name="connsiteX40" fmla="*/ 1700212 w 1762345"/>
                    <a:gd name="connsiteY40" fmla="*/ 1097757 h 1997869"/>
                    <a:gd name="connsiteX41" fmla="*/ 1693068 w 1762345"/>
                    <a:gd name="connsiteY41" fmla="*/ 1162050 h 1997869"/>
                    <a:gd name="connsiteX42" fmla="*/ 1695450 w 1762345"/>
                    <a:gd name="connsiteY42" fmla="*/ 1226344 h 1997869"/>
                    <a:gd name="connsiteX43" fmla="*/ 1695450 w 1762345"/>
                    <a:gd name="connsiteY43" fmla="*/ 1302544 h 1997869"/>
                    <a:gd name="connsiteX44" fmla="*/ 1709737 w 1762345"/>
                    <a:gd name="connsiteY44" fmla="*/ 1345407 h 1997869"/>
                    <a:gd name="connsiteX45" fmla="*/ 1733549 w 1762345"/>
                    <a:gd name="connsiteY45" fmla="*/ 1433513 h 1997869"/>
                    <a:gd name="connsiteX46" fmla="*/ 1747839 w 1762345"/>
                    <a:gd name="connsiteY46" fmla="*/ 1581151 h 1997869"/>
                    <a:gd name="connsiteX47" fmla="*/ 1752601 w 1762345"/>
                    <a:gd name="connsiteY47" fmla="*/ 1819276 h 1997869"/>
                    <a:gd name="connsiteX48" fmla="*/ 1762122 w 1762345"/>
                    <a:gd name="connsiteY48" fmla="*/ 1914524 h 1997869"/>
                    <a:gd name="connsiteX49" fmla="*/ 1759742 w 1762345"/>
                    <a:gd name="connsiteY49" fmla="*/ 1997869 h 1997869"/>
                    <a:gd name="connsiteX0" fmla="*/ 0 w 1776410"/>
                    <a:gd name="connsiteY0" fmla="*/ 152400 h 2195512"/>
                    <a:gd name="connsiteX1" fmla="*/ 107156 w 1776410"/>
                    <a:gd name="connsiteY1" fmla="*/ 102394 h 2195512"/>
                    <a:gd name="connsiteX2" fmla="*/ 195262 w 1776410"/>
                    <a:gd name="connsiteY2" fmla="*/ 78582 h 2195512"/>
                    <a:gd name="connsiteX3" fmla="*/ 302418 w 1776410"/>
                    <a:gd name="connsiteY3" fmla="*/ 47625 h 2195512"/>
                    <a:gd name="connsiteX4" fmla="*/ 402431 w 1776410"/>
                    <a:gd name="connsiteY4" fmla="*/ 26194 h 2195512"/>
                    <a:gd name="connsiteX5" fmla="*/ 500062 w 1776410"/>
                    <a:gd name="connsiteY5" fmla="*/ 9525 h 2195512"/>
                    <a:gd name="connsiteX6" fmla="*/ 590550 w 1776410"/>
                    <a:gd name="connsiteY6" fmla="*/ 0 h 2195512"/>
                    <a:gd name="connsiteX7" fmla="*/ 631031 w 1776410"/>
                    <a:gd name="connsiteY7" fmla="*/ 0 h 2195512"/>
                    <a:gd name="connsiteX8" fmla="*/ 723900 w 1776410"/>
                    <a:gd name="connsiteY8" fmla="*/ 7144 h 2195512"/>
                    <a:gd name="connsiteX9" fmla="*/ 792956 w 1776410"/>
                    <a:gd name="connsiteY9" fmla="*/ 11907 h 2195512"/>
                    <a:gd name="connsiteX10" fmla="*/ 850106 w 1776410"/>
                    <a:gd name="connsiteY10" fmla="*/ 23813 h 2195512"/>
                    <a:gd name="connsiteX11" fmla="*/ 926306 w 1776410"/>
                    <a:gd name="connsiteY11" fmla="*/ 45244 h 2195512"/>
                    <a:gd name="connsiteX12" fmla="*/ 997743 w 1776410"/>
                    <a:gd name="connsiteY12" fmla="*/ 71438 h 2195512"/>
                    <a:gd name="connsiteX13" fmla="*/ 1050131 w 1776410"/>
                    <a:gd name="connsiteY13" fmla="*/ 102394 h 2195512"/>
                    <a:gd name="connsiteX14" fmla="*/ 1081087 w 1776410"/>
                    <a:gd name="connsiteY14" fmla="*/ 126207 h 2195512"/>
                    <a:gd name="connsiteX15" fmla="*/ 1119187 w 1776410"/>
                    <a:gd name="connsiteY15" fmla="*/ 159544 h 2195512"/>
                    <a:gd name="connsiteX16" fmla="*/ 1185862 w 1776410"/>
                    <a:gd name="connsiteY16" fmla="*/ 204788 h 2195512"/>
                    <a:gd name="connsiteX17" fmla="*/ 1216818 w 1776410"/>
                    <a:gd name="connsiteY17" fmla="*/ 219075 h 2195512"/>
                    <a:gd name="connsiteX18" fmla="*/ 1223962 w 1776410"/>
                    <a:gd name="connsiteY18" fmla="*/ 233363 h 2195512"/>
                    <a:gd name="connsiteX19" fmla="*/ 1197768 w 1776410"/>
                    <a:gd name="connsiteY19" fmla="*/ 278607 h 2195512"/>
                    <a:gd name="connsiteX20" fmla="*/ 1157287 w 1776410"/>
                    <a:gd name="connsiteY20" fmla="*/ 257175 h 2195512"/>
                    <a:gd name="connsiteX21" fmla="*/ 1140618 w 1776410"/>
                    <a:gd name="connsiteY21" fmla="*/ 292894 h 2195512"/>
                    <a:gd name="connsiteX22" fmla="*/ 1188243 w 1776410"/>
                    <a:gd name="connsiteY22" fmla="*/ 328613 h 2195512"/>
                    <a:gd name="connsiteX23" fmla="*/ 1245393 w 1776410"/>
                    <a:gd name="connsiteY23" fmla="*/ 257175 h 2195512"/>
                    <a:gd name="connsiteX24" fmla="*/ 1304925 w 1776410"/>
                    <a:gd name="connsiteY24" fmla="*/ 278607 h 2195512"/>
                    <a:gd name="connsiteX25" fmla="*/ 1340643 w 1776410"/>
                    <a:gd name="connsiteY25" fmla="*/ 297657 h 2195512"/>
                    <a:gd name="connsiteX26" fmla="*/ 1395412 w 1776410"/>
                    <a:gd name="connsiteY26" fmla="*/ 333375 h 2195512"/>
                    <a:gd name="connsiteX27" fmla="*/ 1440656 w 1776410"/>
                    <a:gd name="connsiteY27" fmla="*/ 369094 h 2195512"/>
                    <a:gd name="connsiteX28" fmla="*/ 1485900 w 1776410"/>
                    <a:gd name="connsiteY28" fmla="*/ 419100 h 2195512"/>
                    <a:gd name="connsiteX29" fmla="*/ 1521618 w 1776410"/>
                    <a:gd name="connsiteY29" fmla="*/ 452438 h 2195512"/>
                    <a:gd name="connsiteX30" fmla="*/ 1576387 w 1776410"/>
                    <a:gd name="connsiteY30" fmla="*/ 519113 h 2195512"/>
                    <a:gd name="connsiteX31" fmla="*/ 1612106 w 1776410"/>
                    <a:gd name="connsiteY31" fmla="*/ 561975 h 2195512"/>
                    <a:gd name="connsiteX32" fmla="*/ 1652587 w 1776410"/>
                    <a:gd name="connsiteY32" fmla="*/ 633413 h 2195512"/>
                    <a:gd name="connsiteX33" fmla="*/ 1681162 w 1776410"/>
                    <a:gd name="connsiteY33" fmla="*/ 695325 h 2195512"/>
                    <a:gd name="connsiteX34" fmla="*/ 1700212 w 1776410"/>
                    <a:gd name="connsiteY34" fmla="*/ 766763 h 2195512"/>
                    <a:gd name="connsiteX35" fmla="*/ 1702593 w 1776410"/>
                    <a:gd name="connsiteY35" fmla="*/ 814388 h 2195512"/>
                    <a:gd name="connsiteX36" fmla="*/ 1707356 w 1776410"/>
                    <a:gd name="connsiteY36" fmla="*/ 876300 h 2195512"/>
                    <a:gd name="connsiteX37" fmla="*/ 1707356 w 1776410"/>
                    <a:gd name="connsiteY37" fmla="*/ 926307 h 2195512"/>
                    <a:gd name="connsiteX38" fmla="*/ 1700212 w 1776410"/>
                    <a:gd name="connsiteY38" fmla="*/ 992982 h 2195512"/>
                    <a:gd name="connsiteX39" fmla="*/ 1697831 w 1776410"/>
                    <a:gd name="connsiteY39" fmla="*/ 1054894 h 2195512"/>
                    <a:gd name="connsiteX40" fmla="*/ 1700212 w 1776410"/>
                    <a:gd name="connsiteY40" fmla="*/ 1097757 h 2195512"/>
                    <a:gd name="connsiteX41" fmla="*/ 1693068 w 1776410"/>
                    <a:gd name="connsiteY41" fmla="*/ 1162050 h 2195512"/>
                    <a:gd name="connsiteX42" fmla="*/ 1695450 w 1776410"/>
                    <a:gd name="connsiteY42" fmla="*/ 1226344 h 2195512"/>
                    <a:gd name="connsiteX43" fmla="*/ 1695450 w 1776410"/>
                    <a:gd name="connsiteY43" fmla="*/ 1302544 h 2195512"/>
                    <a:gd name="connsiteX44" fmla="*/ 1709737 w 1776410"/>
                    <a:gd name="connsiteY44" fmla="*/ 1345407 h 2195512"/>
                    <a:gd name="connsiteX45" fmla="*/ 1733549 w 1776410"/>
                    <a:gd name="connsiteY45" fmla="*/ 1433513 h 2195512"/>
                    <a:gd name="connsiteX46" fmla="*/ 1747839 w 1776410"/>
                    <a:gd name="connsiteY46" fmla="*/ 1581151 h 2195512"/>
                    <a:gd name="connsiteX47" fmla="*/ 1752601 w 1776410"/>
                    <a:gd name="connsiteY47" fmla="*/ 1819276 h 2195512"/>
                    <a:gd name="connsiteX48" fmla="*/ 1762122 w 1776410"/>
                    <a:gd name="connsiteY48" fmla="*/ 1914524 h 2195512"/>
                    <a:gd name="connsiteX49" fmla="*/ 1776410 w 1776410"/>
                    <a:gd name="connsiteY49" fmla="*/ 2195512 h 2195512"/>
                    <a:gd name="connsiteX0" fmla="*/ 0 w 1776410"/>
                    <a:gd name="connsiteY0" fmla="*/ 152400 h 2199699"/>
                    <a:gd name="connsiteX1" fmla="*/ 107156 w 1776410"/>
                    <a:gd name="connsiteY1" fmla="*/ 102394 h 2199699"/>
                    <a:gd name="connsiteX2" fmla="*/ 195262 w 1776410"/>
                    <a:gd name="connsiteY2" fmla="*/ 78582 h 2199699"/>
                    <a:gd name="connsiteX3" fmla="*/ 302418 w 1776410"/>
                    <a:gd name="connsiteY3" fmla="*/ 47625 h 2199699"/>
                    <a:gd name="connsiteX4" fmla="*/ 402431 w 1776410"/>
                    <a:gd name="connsiteY4" fmla="*/ 26194 h 2199699"/>
                    <a:gd name="connsiteX5" fmla="*/ 500062 w 1776410"/>
                    <a:gd name="connsiteY5" fmla="*/ 9525 h 2199699"/>
                    <a:gd name="connsiteX6" fmla="*/ 590550 w 1776410"/>
                    <a:gd name="connsiteY6" fmla="*/ 0 h 2199699"/>
                    <a:gd name="connsiteX7" fmla="*/ 631031 w 1776410"/>
                    <a:gd name="connsiteY7" fmla="*/ 0 h 2199699"/>
                    <a:gd name="connsiteX8" fmla="*/ 723900 w 1776410"/>
                    <a:gd name="connsiteY8" fmla="*/ 7144 h 2199699"/>
                    <a:gd name="connsiteX9" fmla="*/ 792956 w 1776410"/>
                    <a:gd name="connsiteY9" fmla="*/ 11907 h 2199699"/>
                    <a:gd name="connsiteX10" fmla="*/ 850106 w 1776410"/>
                    <a:gd name="connsiteY10" fmla="*/ 23813 h 2199699"/>
                    <a:gd name="connsiteX11" fmla="*/ 926306 w 1776410"/>
                    <a:gd name="connsiteY11" fmla="*/ 45244 h 2199699"/>
                    <a:gd name="connsiteX12" fmla="*/ 997743 w 1776410"/>
                    <a:gd name="connsiteY12" fmla="*/ 71438 h 2199699"/>
                    <a:gd name="connsiteX13" fmla="*/ 1050131 w 1776410"/>
                    <a:gd name="connsiteY13" fmla="*/ 102394 h 2199699"/>
                    <a:gd name="connsiteX14" fmla="*/ 1081087 w 1776410"/>
                    <a:gd name="connsiteY14" fmla="*/ 126207 h 2199699"/>
                    <a:gd name="connsiteX15" fmla="*/ 1119187 w 1776410"/>
                    <a:gd name="connsiteY15" fmla="*/ 159544 h 2199699"/>
                    <a:gd name="connsiteX16" fmla="*/ 1185862 w 1776410"/>
                    <a:gd name="connsiteY16" fmla="*/ 204788 h 2199699"/>
                    <a:gd name="connsiteX17" fmla="*/ 1216818 w 1776410"/>
                    <a:gd name="connsiteY17" fmla="*/ 219075 h 2199699"/>
                    <a:gd name="connsiteX18" fmla="*/ 1223962 w 1776410"/>
                    <a:gd name="connsiteY18" fmla="*/ 233363 h 2199699"/>
                    <a:gd name="connsiteX19" fmla="*/ 1197768 w 1776410"/>
                    <a:gd name="connsiteY19" fmla="*/ 278607 h 2199699"/>
                    <a:gd name="connsiteX20" fmla="*/ 1157287 w 1776410"/>
                    <a:gd name="connsiteY20" fmla="*/ 257175 h 2199699"/>
                    <a:gd name="connsiteX21" fmla="*/ 1140618 w 1776410"/>
                    <a:gd name="connsiteY21" fmla="*/ 292894 h 2199699"/>
                    <a:gd name="connsiteX22" fmla="*/ 1188243 w 1776410"/>
                    <a:gd name="connsiteY22" fmla="*/ 328613 h 2199699"/>
                    <a:gd name="connsiteX23" fmla="*/ 1245393 w 1776410"/>
                    <a:gd name="connsiteY23" fmla="*/ 257175 h 2199699"/>
                    <a:gd name="connsiteX24" fmla="*/ 1304925 w 1776410"/>
                    <a:gd name="connsiteY24" fmla="*/ 278607 h 2199699"/>
                    <a:gd name="connsiteX25" fmla="*/ 1340643 w 1776410"/>
                    <a:gd name="connsiteY25" fmla="*/ 297657 h 2199699"/>
                    <a:gd name="connsiteX26" fmla="*/ 1395412 w 1776410"/>
                    <a:gd name="connsiteY26" fmla="*/ 333375 h 2199699"/>
                    <a:gd name="connsiteX27" fmla="*/ 1440656 w 1776410"/>
                    <a:gd name="connsiteY27" fmla="*/ 369094 h 2199699"/>
                    <a:gd name="connsiteX28" fmla="*/ 1485900 w 1776410"/>
                    <a:gd name="connsiteY28" fmla="*/ 419100 h 2199699"/>
                    <a:gd name="connsiteX29" fmla="*/ 1521618 w 1776410"/>
                    <a:gd name="connsiteY29" fmla="*/ 452438 h 2199699"/>
                    <a:gd name="connsiteX30" fmla="*/ 1576387 w 1776410"/>
                    <a:gd name="connsiteY30" fmla="*/ 519113 h 2199699"/>
                    <a:gd name="connsiteX31" fmla="*/ 1612106 w 1776410"/>
                    <a:gd name="connsiteY31" fmla="*/ 561975 h 2199699"/>
                    <a:gd name="connsiteX32" fmla="*/ 1652587 w 1776410"/>
                    <a:gd name="connsiteY32" fmla="*/ 633413 h 2199699"/>
                    <a:gd name="connsiteX33" fmla="*/ 1681162 w 1776410"/>
                    <a:gd name="connsiteY33" fmla="*/ 695325 h 2199699"/>
                    <a:gd name="connsiteX34" fmla="*/ 1700212 w 1776410"/>
                    <a:gd name="connsiteY34" fmla="*/ 766763 h 2199699"/>
                    <a:gd name="connsiteX35" fmla="*/ 1702593 w 1776410"/>
                    <a:gd name="connsiteY35" fmla="*/ 814388 h 2199699"/>
                    <a:gd name="connsiteX36" fmla="*/ 1707356 w 1776410"/>
                    <a:gd name="connsiteY36" fmla="*/ 876300 h 2199699"/>
                    <a:gd name="connsiteX37" fmla="*/ 1707356 w 1776410"/>
                    <a:gd name="connsiteY37" fmla="*/ 926307 h 2199699"/>
                    <a:gd name="connsiteX38" fmla="*/ 1700212 w 1776410"/>
                    <a:gd name="connsiteY38" fmla="*/ 992982 h 2199699"/>
                    <a:gd name="connsiteX39" fmla="*/ 1697831 w 1776410"/>
                    <a:gd name="connsiteY39" fmla="*/ 1054894 h 2199699"/>
                    <a:gd name="connsiteX40" fmla="*/ 1700212 w 1776410"/>
                    <a:gd name="connsiteY40" fmla="*/ 1097757 h 2199699"/>
                    <a:gd name="connsiteX41" fmla="*/ 1693068 w 1776410"/>
                    <a:gd name="connsiteY41" fmla="*/ 1162050 h 2199699"/>
                    <a:gd name="connsiteX42" fmla="*/ 1695450 w 1776410"/>
                    <a:gd name="connsiteY42" fmla="*/ 1226344 h 2199699"/>
                    <a:gd name="connsiteX43" fmla="*/ 1695450 w 1776410"/>
                    <a:gd name="connsiteY43" fmla="*/ 1302544 h 2199699"/>
                    <a:gd name="connsiteX44" fmla="*/ 1709737 w 1776410"/>
                    <a:gd name="connsiteY44" fmla="*/ 1345407 h 2199699"/>
                    <a:gd name="connsiteX45" fmla="*/ 1733549 w 1776410"/>
                    <a:gd name="connsiteY45" fmla="*/ 1433513 h 2199699"/>
                    <a:gd name="connsiteX46" fmla="*/ 1747839 w 1776410"/>
                    <a:gd name="connsiteY46" fmla="*/ 1581151 h 2199699"/>
                    <a:gd name="connsiteX47" fmla="*/ 1752601 w 1776410"/>
                    <a:gd name="connsiteY47" fmla="*/ 1819276 h 2199699"/>
                    <a:gd name="connsiteX48" fmla="*/ 1762122 w 1776410"/>
                    <a:gd name="connsiteY48" fmla="*/ 1914524 h 2199699"/>
                    <a:gd name="connsiteX49" fmla="*/ 1774027 w 1776410"/>
                    <a:gd name="connsiteY49" fmla="*/ 2171698 h 2199699"/>
                    <a:gd name="connsiteX50" fmla="*/ 1776410 w 1776410"/>
                    <a:gd name="connsiteY50" fmla="*/ 2195512 h 2199699"/>
                    <a:gd name="connsiteX0" fmla="*/ 0 w 1795460"/>
                    <a:gd name="connsiteY0" fmla="*/ 152400 h 2528887"/>
                    <a:gd name="connsiteX1" fmla="*/ 107156 w 1795460"/>
                    <a:gd name="connsiteY1" fmla="*/ 102394 h 2528887"/>
                    <a:gd name="connsiteX2" fmla="*/ 195262 w 1795460"/>
                    <a:gd name="connsiteY2" fmla="*/ 78582 h 2528887"/>
                    <a:gd name="connsiteX3" fmla="*/ 302418 w 1795460"/>
                    <a:gd name="connsiteY3" fmla="*/ 47625 h 2528887"/>
                    <a:gd name="connsiteX4" fmla="*/ 402431 w 1795460"/>
                    <a:gd name="connsiteY4" fmla="*/ 26194 h 2528887"/>
                    <a:gd name="connsiteX5" fmla="*/ 500062 w 1795460"/>
                    <a:gd name="connsiteY5" fmla="*/ 9525 h 2528887"/>
                    <a:gd name="connsiteX6" fmla="*/ 590550 w 1795460"/>
                    <a:gd name="connsiteY6" fmla="*/ 0 h 2528887"/>
                    <a:gd name="connsiteX7" fmla="*/ 631031 w 1795460"/>
                    <a:gd name="connsiteY7" fmla="*/ 0 h 2528887"/>
                    <a:gd name="connsiteX8" fmla="*/ 723900 w 1795460"/>
                    <a:gd name="connsiteY8" fmla="*/ 7144 h 2528887"/>
                    <a:gd name="connsiteX9" fmla="*/ 792956 w 1795460"/>
                    <a:gd name="connsiteY9" fmla="*/ 11907 h 2528887"/>
                    <a:gd name="connsiteX10" fmla="*/ 850106 w 1795460"/>
                    <a:gd name="connsiteY10" fmla="*/ 23813 h 2528887"/>
                    <a:gd name="connsiteX11" fmla="*/ 926306 w 1795460"/>
                    <a:gd name="connsiteY11" fmla="*/ 45244 h 2528887"/>
                    <a:gd name="connsiteX12" fmla="*/ 997743 w 1795460"/>
                    <a:gd name="connsiteY12" fmla="*/ 71438 h 2528887"/>
                    <a:gd name="connsiteX13" fmla="*/ 1050131 w 1795460"/>
                    <a:gd name="connsiteY13" fmla="*/ 102394 h 2528887"/>
                    <a:gd name="connsiteX14" fmla="*/ 1081087 w 1795460"/>
                    <a:gd name="connsiteY14" fmla="*/ 126207 h 2528887"/>
                    <a:gd name="connsiteX15" fmla="*/ 1119187 w 1795460"/>
                    <a:gd name="connsiteY15" fmla="*/ 159544 h 2528887"/>
                    <a:gd name="connsiteX16" fmla="*/ 1185862 w 1795460"/>
                    <a:gd name="connsiteY16" fmla="*/ 204788 h 2528887"/>
                    <a:gd name="connsiteX17" fmla="*/ 1216818 w 1795460"/>
                    <a:gd name="connsiteY17" fmla="*/ 219075 h 2528887"/>
                    <a:gd name="connsiteX18" fmla="*/ 1223962 w 1795460"/>
                    <a:gd name="connsiteY18" fmla="*/ 233363 h 2528887"/>
                    <a:gd name="connsiteX19" fmla="*/ 1197768 w 1795460"/>
                    <a:gd name="connsiteY19" fmla="*/ 278607 h 2528887"/>
                    <a:gd name="connsiteX20" fmla="*/ 1157287 w 1795460"/>
                    <a:gd name="connsiteY20" fmla="*/ 257175 h 2528887"/>
                    <a:gd name="connsiteX21" fmla="*/ 1140618 w 1795460"/>
                    <a:gd name="connsiteY21" fmla="*/ 292894 h 2528887"/>
                    <a:gd name="connsiteX22" fmla="*/ 1188243 w 1795460"/>
                    <a:gd name="connsiteY22" fmla="*/ 328613 h 2528887"/>
                    <a:gd name="connsiteX23" fmla="*/ 1245393 w 1795460"/>
                    <a:gd name="connsiteY23" fmla="*/ 257175 h 2528887"/>
                    <a:gd name="connsiteX24" fmla="*/ 1304925 w 1795460"/>
                    <a:gd name="connsiteY24" fmla="*/ 278607 h 2528887"/>
                    <a:gd name="connsiteX25" fmla="*/ 1340643 w 1795460"/>
                    <a:gd name="connsiteY25" fmla="*/ 297657 h 2528887"/>
                    <a:gd name="connsiteX26" fmla="*/ 1395412 w 1795460"/>
                    <a:gd name="connsiteY26" fmla="*/ 333375 h 2528887"/>
                    <a:gd name="connsiteX27" fmla="*/ 1440656 w 1795460"/>
                    <a:gd name="connsiteY27" fmla="*/ 369094 h 2528887"/>
                    <a:gd name="connsiteX28" fmla="*/ 1485900 w 1795460"/>
                    <a:gd name="connsiteY28" fmla="*/ 419100 h 2528887"/>
                    <a:gd name="connsiteX29" fmla="*/ 1521618 w 1795460"/>
                    <a:gd name="connsiteY29" fmla="*/ 452438 h 2528887"/>
                    <a:gd name="connsiteX30" fmla="*/ 1576387 w 1795460"/>
                    <a:gd name="connsiteY30" fmla="*/ 519113 h 2528887"/>
                    <a:gd name="connsiteX31" fmla="*/ 1612106 w 1795460"/>
                    <a:gd name="connsiteY31" fmla="*/ 561975 h 2528887"/>
                    <a:gd name="connsiteX32" fmla="*/ 1652587 w 1795460"/>
                    <a:gd name="connsiteY32" fmla="*/ 633413 h 2528887"/>
                    <a:gd name="connsiteX33" fmla="*/ 1681162 w 1795460"/>
                    <a:gd name="connsiteY33" fmla="*/ 695325 h 2528887"/>
                    <a:gd name="connsiteX34" fmla="*/ 1700212 w 1795460"/>
                    <a:gd name="connsiteY34" fmla="*/ 766763 h 2528887"/>
                    <a:gd name="connsiteX35" fmla="*/ 1702593 w 1795460"/>
                    <a:gd name="connsiteY35" fmla="*/ 814388 h 2528887"/>
                    <a:gd name="connsiteX36" fmla="*/ 1707356 w 1795460"/>
                    <a:gd name="connsiteY36" fmla="*/ 876300 h 2528887"/>
                    <a:gd name="connsiteX37" fmla="*/ 1707356 w 1795460"/>
                    <a:gd name="connsiteY37" fmla="*/ 926307 h 2528887"/>
                    <a:gd name="connsiteX38" fmla="*/ 1700212 w 1795460"/>
                    <a:gd name="connsiteY38" fmla="*/ 992982 h 2528887"/>
                    <a:gd name="connsiteX39" fmla="*/ 1697831 w 1795460"/>
                    <a:gd name="connsiteY39" fmla="*/ 1054894 h 2528887"/>
                    <a:gd name="connsiteX40" fmla="*/ 1700212 w 1795460"/>
                    <a:gd name="connsiteY40" fmla="*/ 1097757 h 2528887"/>
                    <a:gd name="connsiteX41" fmla="*/ 1693068 w 1795460"/>
                    <a:gd name="connsiteY41" fmla="*/ 1162050 h 2528887"/>
                    <a:gd name="connsiteX42" fmla="*/ 1695450 w 1795460"/>
                    <a:gd name="connsiteY42" fmla="*/ 1226344 h 2528887"/>
                    <a:gd name="connsiteX43" fmla="*/ 1695450 w 1795460"/>
                    <a:gd name="connsiteY43" fmla="*/ 1302544 h 2528887"/>
                    <a:gd name="connsiteX44" fmla="*/ 1709737 w 1795460"/>
                    <a:gd name="connsiteY44" fmla="*/ 1345407 h 2528887"/>
                    <a:gd name="connsiteX45" fmla="*/ 1733549 w 1795460"/>
                    <a:gd name="connsiteY45" fmla="*/ 1433513 h 2528887"/>
                    <a:gd name="connsiteX46" fmla="*/ 1747839 w 1795460"/>
                    <a:gd name="connsiteY46" fmla="*/ 1581151 h 2528887"/>
                    <a:gd name="connsiteX47" fmla="*/ 1752601 w 1795460"/>
                    <a:gd name="connsiteY47" fmla="*/ 1819276 h 2528887"/>
                    <a:gd name="connsiteX48" fmla="*/ 1762122 w 1795460"/>
                    <a:gd name="connsiteY48" fmla="*/ 1914524 h 2528887"/>
                    <a:gd name="connsiteX49" fmla="*/ 1774027 w 1795460"/>
                    <a:gd name="connsiteY49" fmla="*/ 2171698 h 2528887"/>
                    <a:gd name="connsiteX50" fmla="*/ 1795460 w 1795460"/>
                    <a:gd name="connsiteY50" fmla="*/ 2528887 h 2528887"/>
                    <a:gd name="connsiteX0" fmla="*/ 0 w 1795460"/>
                    <a:gd name="connsiteY0" fmla="*/ 152400 h 2528887"/>
                    <a:gd name="connsiteX1" fmla="*/ 107156 w 1795460"/>
                    <a:gd name="connsiteY1" fmla="*/ 102394 h 2528887"/>
                    <a:gd name="connsiteX2" fmla="*/ 195262 w 1795460"/>
                    <a:gd name="connsiteY2" fmla="*/ 78582 h 2528887"/>
                    <a:gd name="connsiteX3" fmla="*/ 302418 w 1795460"/>
                    <a:gd name="connsiteY3" fmla="*/ 47625 h 2528887"/>
                    <a:gd name="connsiteX4" fmla="*/ 402431 w 1795460"/>
                    <a:gd name="connsiteY4" fmla="*/ 26194 h 2528887"/>
                    <a:gd name="connsiteX5" fmla="*/ 500062 w 1795460"/>
                    <a:gd name="connsiteY5" fmla="*/ 9525 h 2528887"/>
                    <a:gd name="connsiteX6" fmla="*/ 590550 w 1795460"/>
                    <a:gd name="connsiteY6" fmla="*/ 0 h 2528887"/>
                    <a:gd name="connsiteX7" fmla="*/ 631031 w 1795460"/>
                    <a:gd name="connsiteY7" fmla="*/ 0 h 2528887"/>
                    <a:gd name="connsiteX8" fmla="*/ 723900 w 1795460"/>
                    <a:gd name="connsiteY8" fmla="*/ 7144 h 2528887"/>
                    <a:gd name="connsiteX9" fmla="*/ 792956 w 1795460"/>
                    <a:gd name="connsiteY9" fmla="*/ 11907 h 2528887"/>
                    <a:gd name="connsiteX10" fmla="*/ 850106 w 1795460"/>
                    <a:gd name="connsiteY10" fmla="*/ 23813 h 2528887"/>
                    <a:gd name="connsiteX11" fmla="*/ 926306 w 1795460"/>
                    <a:gd name="connsiteY11" fmla="*/ 45244 h 2528887"/>
                    <a:gd name="connsiteX12" fmla="*/ 997743 w 1795460"/>
                    <a:gd name="connsiteY12" fmla="*/ 71438 h 2528887"/>
                    <a:gd name="connsiteX13" fmla="*/ 1050131 w 1795460"/>
                    <a:gd name="connsiteY13" fmla="*/ 102394 h 2528887"/>
                    <a:gd name="connsiteX14" fmla="*/ 1081087 w 1795460"/>
                    <a:gd name="connsiteY14" fmla="*/ 126207 h 2528887"/>
                    <a:gd name="connsiteX15" fmla="*/ 1119187 w 1795460"/>
                    <a:gd name="connsiteY15" fmla="*/ 159544 h 2528887"/>
                    <a:gd name="connsiteX16" fmla="*/ 1185862 w 1795460"/>
                    <a:gd name="connsiteY16" fmla="*/ 204788 h 2528887"/>
                    <a:gd name="connsiteX17" fmla="*/ 1216818 w 1795460"/>
                    <a:gd name="connsiteY17" fmla="*/ 219075 h 2528887"/>
                    <a:gd name="connsiteX18" fmla="*/ 1223962 w 1795460"/>
                    <a:gd name="connsiteY18" fmla="*/ 233363 h 2528887"/>
                    <a:gd name="connsiteX19" fmla="*/ 1197768 w 1795460"/>
                    <a:gd name="connsiteY19" fmla="*/ 278607 h 2528887"/>
                    <a:gd name="connsiteX20" fmla="*/ 1157287 w 1795460"/>
                    <a:gd name="connsiteY20" fmla="*/ 257175 h 2528887"/>
                    <a:gd name="connsiteX21" fmla="*/ 1140618 w 1795460"/>
                    <a:gd name="connsiteY21" fmla="*/ 292894 h 2528887"/>
                    <a:gd name="connsiteX22" fmla="*/ 1188243 w 1795460"/>
                    <a:gd name="connsiteY22" fmla="*/ 328613 h 2528887"/>
                    <a:gd name="connsiteX23" fmla="*/ 1245393 w 1795460"/>
                    <a:gd name="connsiteY23" fmla="*/ 257175 h 2528887"/>
                    <a:gd name="connsiteX24" fmla="*/ 1304925 w 1795460"/>
                    <a:gd name="connsiteY24" fmla="*/ 278607 h 2528887"/>
                    <a:gd name="connsiteX25" fmla="*/ 1340643 w 1795460"/>
                    <a:gd name="connsiteY25" fmla="*/ 297657 h 2528887"/>
                    <a:gd name="connsiteX26" fmla="*/ 1395412 w 1795460"/>
                    <a:gd name="connsiteY26" fmla="*/ 333375 h 2528887"/>
                    <a:gd name="connsiteX27" fmla="*/ 1440656 w 1795460"/>
                    <a:gd name="connsiteY27" fmla="*/ 369094 h 2528887"/>
                    <a:gd name="connsiteX28" fmla="*/ 1485900 w 1795460"/>
                    <a:gd name="connsiteY28" fmla="*/ 419100 h 2528887"/>
                    <a:gd name="connsiteX29" fmla="*/ 1521618 w 1795460"/>
                    <a:gd name="connsiteY29" fmla="*/ 452438 h 2528887"/>
                    <a:gd name="connsiteX30" fmla="*/ 1576387 w 1795460"/>
                    <a:gd name="connsiteY30" fmla="*/ 519113 h 2528887"/>
                    <a:gd name="connsiteX31" fmla="*/ 1612106 w 1795460"/>
                    <a:gd name="connsiteY31" fmla="*/ 561975 h 2528887"/>
                    <a:gd name="connsiteX32" fmla="*/ 1652587 w 1795460"/>
                    <a:gd name="connsiteY32" fmla="*/ 633413 h 2528887"/>
                    <a:gd name="connsiteX33" fmla="*/ 1681162 w 1795460"/>
                    <a:gd name="connsiteY33" fmla="*/ 695325 h 2528887"/>
                    <a:gd name="connsiteX34" fmla="*/ 1700212 w 1795460"/>
                    <a:gd name="connsiteY34" fmla="*/ 766763 h 2528887"/>
                    <a:gd name="connsiteX35" fmla="*/ 1702593 w 1795460"/>
                    <a:gd name="connsiteY35" fmla="*/ 814388 h 2528887"/>
                    <a:gd name="connsiteX36" fmla="*/ 1707356 w 1795460"/>
                    <a:gd name="connsiteY36" fmla="*/ 876300 h 2528887"/>
                    <a:gd name="connsiteX37" fmla="*/ 1707356 w 1795460"/>
                    <a:gd name="connsiteY37" fmla="*/ 926307 h 2528887"/>
                    <a:gd name="connsiteX38" fmla="*/ 1700212 w 1795460"/>
                    <a:gd name="connsiteY38" fmla="*/ 992982 h 2528887"/>
                    <a:gd name="connsiteX39" fmla="*/ 1697831 w 1795460"/>
                    <a:gd name="connsiteY39" fmla="*/ 1054894 h 2528887"/>
                    <a:gd name="connsiteX40" fmla="*/ 1700212 w 1795460"/>
                    <a:gd name="connsiteY40" fmla="*/ 1097757 h 2528887"/>
                    <a:gd name="connsiteX41" fmla="*/ 1693068 w 1795460"/>
                    <a:gd name="connsiteY41" fmla="*/ 1162050 h 2528887"/>
                    <a:gd name="connsiteX42" fmla="*/ 1695450 w 1795460"/>
                    <a:gd name="connsiteY42" fmla="*/ 1226344 h 2528887"/>
                    <a:gd name="connsiteX43" fmla="*/ 1695450 w 1795460"/>
                    <a:gd name="connsiteY43" fmla="*/ 1302544 h 2528887"/>
                    <a:gd name="connsiteX44" fmla="*/ 1709737 w 1795460"/>
                    <a:gd name="connsiteY44" fmla="*/ 1345407 h 2528887"/>
                    <a:gd name="connsiteX45" fmla="*/ 1733549 w 1795460"/>
                    <a:gd name="connsiteY45" fmla="*/ 1433513 h 2528887"/>
                    <a:gd name="connsiteX46" fmla="*/ 1747839 w 1795460"/>
                    <a:gd name="connsiteY46" fmla="*/ 1581151 h 2528887"/>
                    <a:gd name="connsiteX47" fmla="*/ 1752601 w 1795460"/>
                    <a:gd name="connsiteY47" fmla="*/ 1819276 h 2528887"/>
                    <a:gd name="connsiteX48" fmla="*/ 1762122 w 1795460"/>
                    <a:gd name="connsiteY48" fmla="*/ 1914524 h 2528887"/>
                    <a:gd name="connsiteX49" fmla="*/ 1774027 w 1795460"/>
                    <a:gd name="connsiteY49" fmla="*/ 2171698 h 2528887"/>
                    <a:gd name="connsiteX50" fmla="*/ 1790696 w 1795460"/>
                    <a:gd name="connsiteY50" fmla="*/ 2459830 h 2528887"/>
                    <a:gd name="connsiteX51" fmla="*/ 1795460 w 1795460"/>
                    <a:gd name="connsiteY51" fmla="*/ 2528887 h 2528887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990723 w 1990723"/>
                    <a:gd name="connsiteY51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919283 w 1990723"/>
                    <a:gd name="connsiteY51" fmla="*/ 2676522 h 2786062"/>
                    <a:gd name="connsiteX52" fmla="*/ 1990723 w 1990723"/>
                    <a:gd name="connsiteY52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914520 w 1990723"/>
                    <a:gd name="connsiteY51" fmla="*/ 2724147 h 2786062"/>
                    <a:gd name="connsiteX52" fmla="*/ 1990723 w 1990723"/>
                    <a:gd name="connsiteY52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66896 w 1990723"/>
                    <a:gd name="connsiteY51" fmla="*/ 2638422 h 2786062"/>
                    <a:gd name="connsiteX52" fmla="*/ 1914520 w 1990723"/>
                    <a:gd name="connsiteY52" fmla="*/ 272414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4989 w 1990723"/>
                    <a:gd name="connsiteY51" fmla="*/ 2700335 h 2786062"/>
                    <a:gd name="connsiteX52" fmla="*/ 1914520 w 1990723"/>
                    <a:gd name="connsiteY52" fmla="*/ 272414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4989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4989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9752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9752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9752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90723 w 1990723"/>
                    <a:gd name="connsiteY53" fmla="*/ 2786062 h 2786062"/>
                    <a:gd name="connsiteX0" fmla="*/ 0 w 1990723"/>
                    <a:gd name="connsiteY0" fmla="*/ 152400 h 2786062"/>
                    <a:gd name="connsiteX1" fmla="*/ 107156 w 1990723"/>
                    <a:gd name="connsiteY1" fmla="*/ 102394 h 2786062"/>
                    <a:gd name="connsiteX2" fmla="*/ 195262 w 1990723"/>
                    <a:gd name="connsiteY2" fmla="*/ 78582 h 2786062"/>
                    <a:gd name="connsiteX3" fmla="*/ 302418 w 1990723"/>
                    <a:gd name="connsiteY3" fmla="*/ 47625 h 2786062"/>
                    <a:gd name="connsiteX4" fmla="*/ 402431 w 1990723"/>
                    <a:gd name="connsiteY4" fmla="*/ 26194 h 2786062"/>
                    <a:gd name="connsiteX5" fmla="*/ 500062 w 1990723"/>
                    <a:gd name="connsiteY5" fmla="*/ 9525 h 2786062"/>
                    <a:gd name="connsiteX6" fmla="*/ 590550 w 1990723"/>
                    <a:gd name="connsiteY6" fmla="*/ 0 h 2786062"/>
                    <a:gd name="connsiteX7" fmla="*/ 631031 w 1990723"/>
                    <a:gd name="connsiteY7" fmla="*/ 0 h 2786062"/>
                    <a:gd name="connsiteX8" fmla="*/ 723900 w 1990723"/>
                    <a:gd name="connsiteY8" fmla="*/ 7144 h 2786062"/>
                    <a:gd name="connsiteX9" fmla="*/ 792956 w 1990723"/>
                    <a:gd name="connsiteY9" fmla="*/ 11907 h 2786062"/>
                    <a:gd name="connsiteX10" fmla="*/ 850106 w 1990723"/>
                    <a:gd name="connsiteY10" fmla="*/ 23813 h 2786062"/>
                    <a:gd name="connsiteX11" fmla="*/ 926306 w 1990723"/>
                    <a:gd name="connsiteY11" fmla="*/ 45244 h 2786062"/>
                    <a:gd name="connsiteX12" fmla="*/ 997743 w 1990723"/>
                    <a:gd name="connsiteY12" fmla="*/ 71438 h 2786062"/>
                    <a:gd name="connsiteX13" fmla="*/ 1050131 w 1990723"/>
                    <a:gd name="connsiteY13" fmla="*/ 102394 h 2786062"/>
                    <a:gd name="connsiteX14" fmla="*/ 1081087 w 1990723"/>
                    <a:gd name="connsiteY14" fmla="*/ 126207 h 2786062"/>
                    <a:gd name="connsiteX15" fmla="*/ 1119187 w 1990723"/>
                    <a:gd name="connsiteY15" fmla="*/ 159544 h 2786062"/>
                    <a:gd name="connsiteX16" fmla="*/ 1185862 w 1990723"/>
                    <a:gd name="connsiteY16" fmla="*/ 204788 h 2786062"/>
                    <a:gd name="connsiteX17" fmla="*/ 1216818 w 1990723"/>
                    <a:gd name="connsiteY17" fmla="*/ 219075 h 2786062"/>
                    <a:gd name="connsiteX18" fmla="*/ 1223962 w 1990723"/>
                    <a:gd name="connsiteY18" fmla="*/ 233363 h 2786062"/>
                    <a:gd name="connsiteX19" fmla="*/ 1197768 w 1990723"/>
                    <a:gd name="connsiteY19" fmla="*/ 278607 h 2786062"/>
                    <a:gd name="connsiteX20" fmla="*/ 1157287 w 1990723"/>
                    <a:gd name="connsiteY20" fmla="*/ 257175 h 2786062"/>
                    <a:gd name="connsiteX21" fmla="*/ 1140618 w 1990723"/>
                    <a:gd name="connsiteY21" fmla="*/ 292894 h 2786062"/>
                    <a:gd name="connsiteX22" fmla="*/ 1188243 w 1990723"/>
                    <a:gd name="connsiteY22" fmla="*/ 328613 h 2786062"/>
                    <a:gd name="connsiteX23" fmla="*/ 1245393 w 1990723"/>
                    <a:gd name="connsiteY23" fmla="*/ 257175 h 2786062"/>
                    <a:gd name="connsiteX24" fmla="*/ 1304925 w 1990723"/>
                    <a:gd name="connsiteY24" fmla="*/ 278607 h 2786062"/>
                    <a:gd name="connsiteX25" fmla="*/ 1340643 w 1990723"/>
                    <a:gd name="connsiteY25" fmla="*/ 297657 h 2786062"/>
                    <a:gd name="connsiteX26" fmla="*/ 1395412 w 1990723"/>
                    <a:gd name="connsiteY26" fmla="*/ 333375 h 2786062"/>
                    <a:gd name="connsiteX27" fmla="*/ 1440656 w 1990723"/>
                    <a:gd name="connsiteY27" fmla="*/ 369094 h 2786062"/>
                    <a:gd name="connsiteX28" fmla="*/ 1485900 w 1990723"/>
                    <a:gd name="connsiteY28" fmla="*/ 419100 h 2786062"/>
                    <a:gd name="connsiteX29" fmla="*/ 1521618 w 1990723"/>
                    <a:gd name="connsiteY29" fmla="*/ 452438 h 2786062"/>
                    <a:gd name="connsiteX30" fmla="*/ 1576387 w 1990723"/>
                    <a:gd name="connsiteY30" fmla="*/ 519113 h 2786062"/>
                    <a:gd name="connsiteX31" fmla="*/ 1612106 w 1990723"/>
                    <a:gd name="connsiteY31" fmla="*/ 561975 h 2786062"/>
                    <a:gd name="connsiteX32" fmla="*/ 1652587 w 1990723"/>
                    <a:gd name="connsiteY32" fmla="*/ 633413 h 2786062"/>
                    <a:gd name="connsiteX33" fmla="*/ 1681162 w 1990723"/>
                    <a:gd name="connsiteY33" fmla="*/ 695325 h 2786062"/>
                    <a:gd name="connsiteX34" fmla="*/ 1700212 w 1990723"/>
                    <a:gd name="connsiteY34" fmla="*/ 766763 h 2786062"/>
                    <a:gd name="connsiteX35" fmla="*/ 1702593 w 1990723"/>
                    <a:gd name="connsiteY35" fmla="*/ 814388 h 2786062"/>
                    <a:gd name="connsiteX36" fmla="*/ 1707356 w 1990723"/>
                    <a:gd name="connsiteY36" fmla="*/ 876300 h 2786062"/>
                    <a:gd name="connsiteX37" fmla="*/ 1707356 w 1990723"/>
                    <a:gd name="connsiteY37" fmla="*/ 926307 h 2786062"/>
                    <a:gd name="connsiteX38" fmla="*/ 1700212 w 1990723"/>
                    <a:gd name="connsiteY38" fmla="*/ 992982 h 2786062"/>
                    <a:gd name="connsiteX39" fmla="*/ 1697831 w 1990723"/>
                    <a:gd name="connsiteY39" fmla="*/ 1054894 h 2786062"/>
                    <a:gd name="connsiteX40" fmla="*/ 1700212 w 1990723"/>
                    <a:gd name="connsiteY40" fmla="*/ 1097757 h 2786062"/>
                    <a:gd name="connsiteX41" fmla="*/ 1693068 w 1990723"/>
                    <a:gd name="connsiteY41" fmla="*/ 1162050 h 2786062"/>
                    <a:gd name="connsiteX42" fmla="*/ 1695450 w 1990723"/>
                    <a:gd name="connsiteY42" fmla="*/ 1226344 h 2786062"/>
                    <a:gd name="connsiteX43" fmla="*/ 1695450 w 1990723"/>
                    <a:gd name="connsiteY43" fmla="*/ 1302544 h 2786062"/>
                    <a:gd name="connsiteX44" fmla="*/ 1709737 w 1990723"/>
                    <a:gd name="connsiteY44" fmla="*/ 1345407 h 2786062"/>
                    <a:gd name="connsiteX45" fmla="*/ 1733549 w 1990723"/>
                    <a:gd name="connsiteY45" fmla="*/ 1433513 h 2786062"/>
                    <a:gd name="connsiteX46" fmla="*/ 1747839 w 1990723"/>
                    <a:gd name="connsiteY46" fmla="*/ 1581151 h 2786062"/>
                    <a:gd name="connsiteX47" fmla="*/ 1752601 w 1990723"/>
                    <a:gd name="connsiteY47" fmla="*/ 1819276 h 2786062"/>
                    <a:gd name="connsiteX48" fmla="*/ 1762122 w 1990723"/>
                    <a:gd name="connsiteY48" fmla="*/ 1914524 h 2786062"/>
                    <a:gd name="connsiteX49" fmla="*/ 1774027 w 1990723"/>
                    <a:gd name="connsiteY49" fmla="*/ 2171698 h 2786062"/>
                    <a:gd name="connsiteX50" fmla="*/ 1790696 w 1990723"/>
                    <a:gd name="connsiteY50" fmla="*/ 2459830 h 2786062"/>
                    <a:gd name="connsiteX51" fmla="*/ 1859752 w 1990723"/>
                    <a:gd name="connsiteY51" fmla="*/ 2700335 h 2786062"/>
                    <a:gd name="connsiteX52" fmla="*/ 1909758 w 1990723"/>
                    <a:gd name="connsiteY52" fmla="*/ 2743197 h 2786062"/>
                    <a:gd name="connsiteX53" fmla="*/ 1952621 w 1990723"/>
                    <a:gd name="connsiteY53" fmla="*/ 2762247 h 2786062"/>
                    <a:gd name="connsiteX54" fmla="*/ 1990723 w 1990723"/>
                    <a:gd name="connsiteY54" fmla="*/ 2786062 h 2786062"/>
                    <a:gd name="connsiteX0" fmla="*/ 0 w 1955486"/>
                    <a:gd name="connsiteY0" fmla="*/ 152400 h 3107531"/>
                    <a:gd name="connsiteX1" fmla="*/ 107156 w 1955486"/>
                    <a:gd name="connsiteY1" fmla="*/ 102394 h 3107531"/>
                    <a:gd name="connsiteX2" fmla="*/ 195262 w 1955486"/>
                    <a:gd name="connsiteY2" fmla="*/ 78582 h 3107531"/>
                    <a:gd name="connsiteX3" fmla="*/ 302418 w 1955486"/>
                    <a:gd name="connsiteY3" fmla="*/ 47625 h 3107531"/>
                    <a:gd name="connsiteX4" fmla="*/ 402431 w 1955486"/>
                    <a:gd name="connsiteY4" fmla="*/ 26194 h 3107531"/>
                    <a:gd name="connsiteX5" fmla="*/ 500062 w 1955486"/>
                    <a:gd name="connsiteY5" fmla="*/ 9525 h 3107531"/>
                    <a:gd name="connsiteX6" fmla="*/ 590550 w 1955486"/>
                    <a:gd name="connsiteY6" fmla="*/ 0 h 3107531"/>
                    <a:gd name="connsiteX7" fmla="*/ 631031 w 1955486"/>
                    <a:gd name="connsiteY7" fmla="*/ 0 h 3107531"/>
                    <a:gd name="connsiteX8" fmla="*/ 723900 w 1955486"/>
                    <a:gd name="connsiteY8" fmla="*/ 7144 h 3107531"/>
                    <a:gd name="connsiteX9" fmla="*/ 792956 w 1955486"/>
                    <a:gd name="connsiteY9" fmla="*/ 11907 h 3107531"/>
                    <a:gd name="connsiteX10" fmla="*/ 850106 w 1955486"/>
                    <a:gd name="connsiteY10" fmla="*/ 23813 h 3107531"/>
                    <a:gd name="connsiteX11" fmla="*/ 926306 w 1955486"/>
                    <a:gd name="connsiteY11" fmla="*/ 45244 h 3107531"/>
                    <a:gd name="connsiteX12" fmla="*/ 997743 w 1955486"/>
                    <a:gd name="connsiteY12" fmla="*/ 71438 h 3107531"/>
                    <a:gd name="connsiteX13" fmla="*/ 1050131 w 1955486"/>
                    <a:gd name="connsiteY13" fmla="*/ 102394 h 3107531"/>
                    <a:gd name="connsiteX14" fmla="*/ 1081087 w 1955486"/>
                    <a:gd name="connsiteY14" fmla="*/ 126207 h 3107531"/>
                    <a:gd name="connsiteX15" fmla="*/ 1119187 w 1955486"/>
                    <a:gd name="connsiteY15" fmla="*/ 159544 h 3107531"/>
                    <a:gd name="connsiteX16" fmla="*/ 1185862 w 1955486"/>
                    <a:gd name="connsiteY16" fmla="*/ 204788 h 3107531"/>
                    <a:gd name="connsiteX17" fmla="*/ 1216818 w 1955486"/>
                    <a:gd name="connsiteY17" fmla="*/ 219075 h 3107531"/>
                    <a:gd name="connsiteX18" fmla="*/ 1223962 w 1955486"/>
                    <a:gd name="connsiteY18" fmla="*/ 233363 h 3107531"/>
                    <a:gd name="connsiteX19" fmla="*/ 1197768 w 1955486"/>
                    <a:gd name="connsiteY19" fmla="*/ 278607 h 3107531"/>
                    <a:gd name="connsiteX20" fmla="*/ 1157287 w 1955486"/>
                    <a:gd name="connsiteY20" fmla="*/ 257175 h 3107531"/>
                    <a:gd name="connsiteX21" fmla="*/ 1140618 w 1955486"/>
                    <a:gd name="connsiteY21" fmla="*/ 292894 h 3107531"/>
                    <a:gd name="connsiteX22" fmla="*/ 1188243 w 1955486"/>
                    <a:gd name="connsiteY22" fmla="*/ 328613 h 3107531"/>
                    <a:gd name="connsiteX23" fmla="*/ 1245393 w 1955486"/>
                    <a:gd name="connsiteY23" fmla="*/ 257175 h 3107531"/>
                    <a:gd name="connsiteX24" fmla="*/ 1304925 w 1955486"/>
                    <a:gd name="connsiteY24" fmla="*/ 278607 h 3107531"/>
                    <a:gd name="connsiteX25" fmla="*/ 1340643 w 1955486"/>
                    <a:gd name="connsiteY25" fmla="*/ 297657 h 3107531"/>
                    <a:gd name="connsiteX26" fmla="*/ 1395412 w 1955486"/>
                    <a:gd name="connsiteY26" fmla="*/ 333375 h 3107531"/>
                    <a:gd name="connsiteX27" fmla="*/ 1440656 w 1955486"/>
                    <a:gd name="connsiteY27" fmla="*/ 369094 h 3107531"/>
                    <a:gd name="connsiteX28" fmla="*/ 1485900 w 1955486"/>
                    <a:gd name="connsiteY28" fmla="*/ 419100 h 3107531"/>
                    <a:gd name="connsiteX29" fmla="*/ 1521618 w 1955486"/>
                    <a:gd name="connsiteY29" fmla="*/ 452438 h 3107531"/>
                    <a:gd name="connsiteX30" fmla="*/ 1576387 w 1955486"/>
                    <a:gd name="connsiteY30" fmla="*/ 519113 h 3107531"/>
                    <a:gd name="connsiteX31" fmla="*/ 1612106 w 1955486"/>
                    <a:gd name="connsiteY31" fmla="*/ 561975 h 3107531"/>
                    <a:gd name="connsiteX32" fmla="*/ 1652587 w 1955486"/>
                    <a:gd name="connsiteY32" fmla="*/ 633413 h 3107531"/>
                    <a:gd name="connsiteX33" fmla="*/ 1681162 w 1955486"/>
                    <a:gd name="connsiteY33" fmla="*/ 695325 h 3107531"/>
                    <a:gd name="connsiteX34" fmla="*/ 1700212 w 1955486"/>
                    <a:gd name="connsiteY34" fmla="*/ 766763 h 3107531"/>
                    <a:gd name="connsiteX35" fmla="*/ 1702593 w 1955486"/>
                    <a:gd name="connsiteY35" fmla="*/ 814388 h 3107531"/>
                    <a:gd name="connsiteX36" fmla="*/ 1707356 w 1955486"/>
                    <a:gd name="connsiteY36" fmla="*/ 876300 h 3107531"/>
                    <a:gd name="connsiteX37" fmla="*/ 1707356 w 1955486"/>
                    <a:gd name="connsiteY37" fmla="*/ 926307 h 3107531"/>
                    <a:gd name="connsiteX38" fmla="*/ 1700212 w 1955486"/>
                    <a:gd name="connsiteY38" fmla="*/ 992982 h 3107531"/>
                    <a:gd name="connsiteX39" fmla="*/ 1697831 w 1955486"/>
                    <a:gd name="connsiteY39" fmla="*/ 1054894 h 3107531"/>
                    <a:gd name="connsiteX40" fmla="*/ 1700212 w 1955486"/>
                    <a:gd name="connsiteY40" fmla="*/ 1097757 h 3107531"/>
                    <a:gd name="connsiteX41" fmla="*/ 1693068 w 1955486"/>
                    <a:gd name="connsiteY41" fmla="*/ 1162050 h 3107531"/>
                    <a:gd name="connsiteX42" fmla="*/ 1695450 w 1955486"/>
                    <a:gd name="connsiteY42" fmla="*/ 1226344 h 3107531"/>
                    <a:gd name="connsiteX43" fmla="*/ 1695450 w 1955486"/>
                    <a:gd name="connsiteY43" fmla="*/ 1302544 h 3107531"/>
                    <a:gd name="connsiteX44" fmla="*/ 1709737 w 1955486"/>
                    <a:gd name="connsiteY44" fmla="*/ 1345407 h 3107531"/>
                    <a:gd name="connsiteX45" fmla="*/ 1733549 w 1955486"/>
                    <a:gd name="connsiteY45" fmla="*/ 1433513 h 3107531"/>
                    <a:gd name="connsiteX46" fmla="*/ 1747839 w 1955486"/>
                    <a:gd name="connsiteY46" fmla="*/ 1581151 h 3107531"/>
                    <a:gd name="connsiteX47" fmla="*/ 1752601 w 1955486"/>
                    <a:gd name="connsiteY47" fmla="*/ 1819276 h 3107531"/>
                    <a:gd name="connsiteX48" fmla="*/ 1762122 w 1955486"/>
                    <a:gd name="connsiteY48" fmla="*/ 1914524 h 3107531"/>
                    <a:gd name="connsiteX49" fmla="*/ 1774027 w 1955486"/>
                    <a:gd name="connsiteY49" fmla="*/ 2171698 h 3107531"/>
                    <a:gd name="connsiteX50" fmla="*/ 1790696 w 1955486"/>
                    <a:gd name="connsiteY50" fmla="*/ 2459830 h 3107531"/>
                    <a:gd name="connsiteX51" fmla="*/ 1859752 w 1955486"/>
                    <a:gd name="connsiteY51" fmla="*/ 2700335 h 3107531"/>
                    <a:gd name="connsiteX52" fmla="*/ 1909758 w 1955486"/>
                    <a:gd name="connsiteY52" fmla="*/ 2743197 h 3107531"/>
                    <a:gd name="connsiteX53" fmla="*/ 1952621 w 1955486"/>
                    <a:gd name="connsiteY53" fmla="*/ 2762247 h 3107531"/>
                    <a:gd name="connsiteX54" fmla="*/ 1933573 w 1955486"/>
                    <a:gd name="connsiteY54" fmla="*/ 3107531 h 3107531"/>
                    <a:gd name="connsiteX0" fmla="*/ 0 w 1994649"/>
                    <a:gd name="connsiteY0" fmla="*/ 152400 h 3107531"/>
                    <a:gd name="connsiteX1" fmla="*/ 107156 w 1994649"/>
                    <a:gd name="connsiteY1" fmla="*/ 102394 h 3107531"/>
                    <a:gd name="connsiteX2" fmla="*/ 195262 w 1994649"/>
                    <a:gd name="connsiteY2" fmla="*/ 78582 h 3107531"/>
                    <a:gd name="connsiteX3" fmla="*/ 302418 w 1994649"/>
                    <a:gd name="connsiteY3" fmla="*/ 47625 h 3107531"/>
                    <a:gd name="connsiteX4" fmla="*/ 402431 w 1994649"/>
                    <a:gd name="connsiteY4" fmla="*/ 26194 h 3107531"/>
                    <a:gd name="connsiteX5" fmla="*/ 500062 w 1994649"/>
                    <a:gd name="connsiteY5" fmla="*/ 9525 h 3107531"/>
                    <a:gd name="connsiteX6" fmla="*/ 590550 w 1994649"/>
                    <a:gd name="connsiteY6" fmla="*/ 0 h 3107531"/>
                    <a:gd name="connsiteX7" fmla="*/ 631031 w 1994649"/>
                    <a:gd name="connsiteY7" fmla="*/ 0 h 3107531"/>
                    <a:gd name="connsiteX8" fmla="*/ 723900 w 1994649"/>
                    <a:gd name="connsiteY8" fmla="*/ 7144 h 3107531"/>
                    <a:gd name="connsiteX9" fmla="*/ 792956 w 1994649"/>
                    <a:gd name="connsiteY9" fmla="*/ 11907 h 3107531"/>
                    <a:gd name="connsiteX10" fmla="*/ 850106 w 1994649"/>
                    <a:gd name="connsiteY10" fmla="*/ 23813 h 3107531"/>
                    <a:gd name="connsiteX11" fmla="*/ 926306 w 1994649"/>
                    <a:gd name="connsiteY11" fmla="*/ 45244 h 3107531"/>
                    <a:gd name="connsiteX12" fmla="*/ 997743 w 1994649"/>
                    <a:gd name="connsiteY12" fmla="*/ 71438 h 3107531"/>
                    <a:gd name="connsiteX13" fmla="*/ 1050131 w 1994649"/>
                    <a:gd name="connsiteY13" fmla="*/ 102394 h 3107531"/>
                    <a:gd name="connsiteX14" fmla="*/ 1081087 w 1994649"/>
                    <a:gd name="connsiteY14" fmla="*/ 126207 h 3107531"/>
                    <a:gd name="connsiteX15" fmla="*/ 1119187 w 1994649"/>
                    <a:gd name="connsiteY15" fmla="*/ 159544 h 3107531"/>
                    <a:gd name="connsiteX16" fmla="*/ 1185862 w 1994649"/>
                    <a:gd name="connsiteY16" fmla="*/ 204788 h 3107531"/>
                    <a:gd name="connsiteX17" fmla="*/ 1216818 w 1994649"/>
                    <a:gd name="connsiteY17" fmla="*/ 219075 h 3107531"/>
                    <a:gd name="connsiteX18" fmla="*/ 1223962 w 1994649"/>
                    <a:gd name="connsiteY18" fmla="*/ 233363 h 3107531"/>
                    <a:gd name="connsiteX19" fmla="*/ 1197768 w 1994649"/>
                    <a:gd name="connsiteY19" fmla="*/ 278607 h 3107531"/>
                    <a:gd name="connsiteX20" fmla="*/ 1157287 w 1994649"/>
                    <a:gd name="connsiteY20" fmla="*/ 257175 h 3107531"/>
                    <a:gd name="connsiteX21" fmla="*/ 1140618 w 1994649"/>
                    <a:gd name="connsiteY21" fmla="*/ 292894 h 3107531"/>
                    <a:gd name="connsiteX22" fmla="*/ 1188243 w 1994649"/>
                    <a:gd name="connsiteY22" fmla="*/ 328613 h 3107531"/>
                    <a:gd name="connsiteX23" fmla="*/ 1245393 w 1994649"/>
                    <a:gd name="connsiteY23" fmla="*/ 257175 h 3107531"/>
                    <a:gd name="connsiteX24" fmla="*/ 1304925 w 1994649"/>
                    <a:gd name="connsiteY24" fmla="*/ 278607 h 3107531"/>
                    <a:gd name="connsiteX25" fmla="*/ 1340643 w 1994649"/>
                    <a:gd name="connsiteY25" fmla="*/ 297657 h 3107531"/>
                    <a:gd name="connsiteX26" fmla="*/ 1395412 w 1994649"/>
                    <a:gd name="connsiteY26" fmla="*/ 333375 h 3107531"/>
                    <a:gd name="connsiteX27" fmla="*/ 1440656 w 1994649"/>
                    <a:gd name="connsiteY27" fmla="*/ 369094 h 3107531"/>
                    <a:gd name="connsiteX28" fmla="*/ 1485900 w 1994649"/>
                    <a:gd name="connsiteY28" fmla="*/ 419100 h 3107531"/>
                    <a:gd name="connsiteX29" fmla="*/ 1521618 w 1994649"/>
                    <a:gd name="connsiteY29" fmla="*/ 452438 h 3107531"/>
                    <a:gd name="connsiteX30" fmla="*/ 1576387 w 1994649"/>
                    <a:gd name="connsiteY30" fmla="*/ 519113 h 3107531"/>
                    <a:gd name="connsiteX31" fmla="*/ 1612106 w 1994649"/>
                    <a:gd name="connsiteY31" fmla="*/ 561975 h 3107531"/>
                    <a:gd name="connsiteX32" fmla="*/ 1652587 w 1994649"/>
                    <a:gd name="connsiteY32" fmla="*/ 633413 h 3107531"/>
                    <a:gd name="connsiteX33" fmla="*/ 1681162 w 1994649"/>
                    <a:gd name="connsiteY33" fmla="*/ 695325 h 3107531"/>
                    <a:gd name="connsiteX34" fmla="*/ 1700212 w 1994649"/>
                    <a:gd name="connsiteY34" fmla="*/ 766763 h 3107531"/>
                    <a:gd name="connsiteX35" fmla="*/ 1702593 w 1994649"/>
                    <a:gd name="connsiteY35" fmla="*/ 814388 h 3107531"/>
                    <a:gd name="connsiteX36" fmla="*/ 1707356 w 1994649"/>
                    <a:gd name="connsiteY36" fmla="*/ 876300 h 3107531"/>
                    <a:gd name="connsiteX37" fmla="*/ 1707356 w 1994649"/>
                    <a:gd name="connsiteY37" fmla="*/ 926307 h 3107531"/>
                    <a:gd name="connsiteX38" fmla="*/ 1700212 w 1994649"/>
                    <a:gd name="connsiteY38" fmla="*/ 992982 h 3107531"/>
                    <a:gd name="connsiteX39" fmla="*/ 1697831 w 1994649"/>
                    <a:gd name="connsiteY39" fmla="*/ 1054894 h 3107531"/>
                    <a:gd name="connsiteX40" fmla="*/ 1700212 w 1994649"/>
                    <a:gd name="connsiteY40" fmla="*/ 1097757 h 3107531"/>
                    <a:gd name="connsiteX41" fmla="*/ 1693068 w 1994649"/>
                    <a:gd name="connsiteY41" fmla="*/ 1162050 h 3107531"/>
                    <a:gd name="connsiteX42" fmla="*/ 1695450 w 1994649"/>
                    <a:gd name="connsiteY42" fmla="*/ 1226344 h 3107531"/>
                    <a:gd name="connsiteX43" fmla="*/ 1695450 w 1994649"/>
                    <a:gd name="connsiteY43" fmla="*/ 1302544 h 3107531"/>
                    <a:gd name="connsiteX44" fmla="*/ 1709737 w 1994649"/>
                    <a:gd name="connsiteY44" fmla="*/ 1345407 h 3107531"/>
                    <a:gd name="connsiteX45" fmla="*/ 1733549 w 1994649"/>
                    <a:gd name="connsiteY45" fmla="*/ 1433513 h 3107531"/>
                    <a:gd name="connsiteX46" fmla="*/ 1747839 w 1994649"/>
                    <a:gd name="connsiteY46" fmla="*/ 1581151 h 3107531"/>
                    <a:gd name="connsiteX47" fmla="*/ 1752601 w 1994649"/>
                    <a:gd name="connsiteY47" fmla="*/ 1819276 h 3107531"/>
                    <a:gd name="connsiteX48" fmla="*/ 1762122 w 1994649"/>
                    <a:gd name="connsiteY48" fmla="*/ 1914524 h 3107531"/>
                    <a:gd name="connsiteX49" fmla="*/ 1774027 w 1994649"/>
                    <a:gd name="connsiteY49" fmla="*/ 2171698 h 3107531"/>
                    <a:gd name="connsiteX50" fmla="*/ 1790696 w 1994649"/>
                    <a:gd name="connsiteY50" fmla="*/ 2459830 h 3107531"/>
                    <a:gd name="connsiteX51" fmla="*/ 1859752 w 1994649"/>
                    <a:gd name="connsiteY51" fmla="*/ 2700335 h 3107531"/>
                    <a:gd name="connsiteX52" fmla="*/ 1909758 w 1994649"/>
                    <a:gd name="connsiteY52" fmla="*/ 2743197 h 3107531"/>
                    <a:gd name="connsiteX53" fmla="*/ 1993102 w 1994649"/>
                    <a:gd name="connsiteY53" fmla="*/ 2783679 h 3107531"/>
                    <a:gd name="connsiteX54" fmla="*/ 1933573 w 1994649"/>
                    <a:gd name="connsiteY54" fmla="*/ 3107531 h 3107531"/>
                    <a:gd name="connsiteX0" fmla="*/ 0 w 1993731"/>
                    <a:gd name="connsiteY0" fmla="*/ 152400 h 4002881"/>
                    <a:gd name="connsiteX1" fmla="*/ 107156 w 1993731"/>
                    <a:gd name="connsiteY1" fmla="*/ 102394 h 4002881"/>
                    <a:gd name="connsiteX2" fmla="*/ 195262 w 1993731"/>
                    <a:gd name="connsiteY2" fmla="*/ 78582 h 4002881"/>
                    <a:gd name="connsiteX3" fmla="*/ 302418 w 1993731"/>
                    <a:gd name="connsiteY3" fmla="*/ 47625 h 4002881"/>
                    <a:gd name="connsiteX4" fmla="*/ 402431 w 1993731"/>
                    <a:gd name="connsiteY4" fmla="*/ 26194 h 4002881"/>
                    <a:gd name="connsiteX5" fmla="*/ 500062 w 1993731"/>
                    <a:gd name="connsiteY5" fmla="*/ 9525 h 4002881"/>
                    <a:gd name="connsiteX6" fmla="*/ 590550 w 1993731"/>
                    <a:gd name="connsiteY6" fmla="*/ 0 h 4002881"/>
                    <a:gd name="connsiteX7" fmla="*/ 631031 w 1993731"/>
                    <a:gd name="connsiteY7" fmla="*/ 0 h 4002881"/>
                    <a:gd name="connsiteX8" fmla="*/ 723900 w 1993731"/>
                    <a:gd name="connsiteY8" fmla="*/ 7144 h 4002881"/>
                    <a:gd name="connsiteX9" fmla="*/ 792956 w 1993731"/>
                    <a:gd name="connsiteY9" fmla="*/ 11907 h 4002881"/>
                    <a:gd name="connsiteX10" fmla="*/ 850106 w 1993731"/>
                    <a:gd name="connsiteY10" fmla="*/ 23813 h 4002881"/>
                    <a:gd name="connsiteX11" fmla="*/ 926306 w 1993731"/>
                    <a:gd name="connsiteY11" fmla="*/ 45244 h 4002881"/>
                    <a:gd name="connsiteX12" fmla="*/ 997743 w 1993731"/>
                    <a:gd name="connsiteY12" fmla="*/ 71438 h 4002881"/>
                    <a:gd name="connsiteX13" fmla="*/ 1050131 w 1993731"/>
                    <a:gd name="connsiteY13" fmla="*/ 102394 h 4002881"/>
                    <a:gd name="connsiteX14" fmla="*/ 1081087 w 1993731"/>
                    <a:gd name="connsiteY14" fmla="*/ 126207 h 4002881"/>
                    <a:gd name="connsiteX15" fmla="*/ 1119187 w 1993731"/>
                    <a:gd name="connsiteY15" fmla="*/ 159544 h 4002881"/>
                    <a:gd name="connsiteX16" fmla="*/ 1185862 w 1993731"/>
                    <a:gd name="connsiteY16" fmla="*/ 204788 h 4002881"/>
                    <a:gd name="connsiteX17" fmla="*/ 1216818 w 1993731"/>
                    <a:gd name="connsiteY17" fmla="*/ 219075 h 4002881"/>
                    <a:gd name="connsiteX18" fmla="*/ 1223962 w 1993731"/>
                    <a:gd name="connsiteY18" fmla="*/ 233363 h 4002881"/>
                    <a:gd name="connsiteX19" fmla="*/ 1197768 w 1993731"/>
                    <a:gd name="connsiteY19" fmla="*/ 278607 h 4002881"/>
                    <a:gd name="connsiteX20" fmla="*/ 1157287 w 1993731"/>
                    <a:gd name="connsiteY20" fmla="*/ 257175 h 4002881"/>
                    <a:gd name="connsiteX21" fmla="*/ 1140618 w 1993731"/>
                    <a:gd name="connsiteY21" fmla="*/ 292894 h 4002881"/>
                    <a:gd name="connsiteX22" fmla="*/ 1188243 w 1993731"/>
                    <a:gd name="connsiteY22" fmla="*/ 328613 h 4002881"/>
                    <a:gd name="connsiteX23" fmla="*/ 1245393 w 1993731"/>
                    <a:gd name="connsiteY23" fmla="*/ 257175 h 4002881"/>
                    <a:gd name="connsiteX24" fmla="*/ 1304925 w 1993731"/>
                    <a:gd name="connsiteY24" fmla="*/ 278607 h 4002881"/>
                    <a:gd name="connsiteX25" fmla="*/ 1340643 w 1993731"/>
                    <a:gd name="connsiteY25" fmla="*/ 297657 h 4002881"/>
                    <a:gd name="connsiteX26" fmla="*/ 1395412 w 1993731"/>
                    <a:gd name="connsiteY26" fmla="*/ 333375 h 4002881"/>
                    <a:gd name="connsiteX27" fmla="*/ 1440656 w 1993731"/>
                    <a:gd name="connsiteY27" fmla="*/ 369094 h 4002881"/>
                    <a:gd name="connsiteX28" fmla="*/ 1485900 w 1993731"/>
                    <a:gd name="connsiteY28" fmla="*/ 419100 h 4002881"/>
                    <a:gd name="connsiteX29" fmla="*/ 1521618 w 1993731"/>
                    <a:gd name="connsiteY29" fmla="*/ 452438 h 4002881"/>
                    <a:gd name="connsiteX30" fmla="*/ 1576387 w 1993731"/>
                    <a:gd name="connsiteY30" fmla="*/ 519113 h 4002881"/>
                    <a:gd name="connsiteX31" fmla="*/ 1612106 w 1993731"/>
                    <a:gd name="connsiteY31" fmla="*/ 561975 h 4002881"/>
                    <a:gd name="connsiteX32" fmla="*/ 1652587 w 1993731"/>
                    <a:gd name="connsiteY32" fmla="*/ 633413 h 4002881"/>
                    <a:gd name="connsiteX33" fmla="*/ 1681162 w 1993731"/>
                    <a:gd name="connsiteY33" fmla="*/ 695325 h 4002881"/>
                    <a:gd name="connsiteX34" fmla="*/ 1700212 w 1993731"/>
                    <a:gd name="connsiteY34" fmla="*/ 766763 h 4002881"/>
                    <a:gd name="connsiteX35" fmla="*/ 1702593 w 1993731"/>
                    <a:gd name="connsiteY35" fmla="*/ 814388 h 4002881"/>
                    <a:gd name="connsiteX36" fmla="*/ 1707356 w 1993731"/>
                    <a:gd name="connsiteY36" fmla="*/ 876300 h 4002881"/>
                    <a:gd name="connsiteX37" fmla="*/ 1707356 w 1993731"/>
                    <a:gd name="connsiteY37" fmla="*/ 926307 h 4002881"/>
                    <a:gd name="connsiteX38" fmla="*/ 1700212 w 1993731"/>
                    <a:gd name="connsiteY38" fmla="*/ 992982 h 4002881"/>
                    <a:gd name="connsiteX39" fmla="*/ 1697831 w 1993731"/>
                    <a:gd name="connsiteY39" fmla="*/ 1054894 h 4002881"/>
                    <a:gd name="connsiteX40" fmla="*/ 1700212 w 1993731"/>
                    <a:gd name="connsiteY40" fmla="*/ 1097757 h 4002881"/>
                    <a:gd name="connsiteX41" fmla="*/ 1693068 w 1993731"/>
                    <a:gd name="connsiteY41" fmla="*/ 1162050 h 4002881"/>
                    <a:gd name="connsiteX42" fmla="*/ 1695450 w 1993731"/>
                    <a:gd name="connsiteY42" fmla="*/ 1226344 h 4002881"/>
                    <a:gd name="connsiteX43" fmla="*/ 1695450 w 1993731"/>
                    <a:gd name="connsiteY43" fmla="*/ 1302544 h 4002881"/>
                    <a:gd name="connsiteX44" fmla="*/ 1709737 w 1993731"/>
                    <a:gd name="connsiteY44" fmla="*/ 1345407 h 4002881"/>
                    <a:gd name="connsiteX45" fmla="*/ 1733549 w 1993731"/>
                    <a:gd name="connsiteY45" fmla="*/ 1433513 h 4002881"/>
                    <a:gd name="connsiteX46" fmla="*/ 1747839 w 1993731"/>
                    <a:gd name="connsiteY46" fmla="*/ 1581151 h 4002881"/>
                    <a:gd name="connsiteX47" fmla="*/ 1752601 w 1993731"/>
                    <a:gd name="connsiteY47" fmla="*/ 1819276 h 4002881"/>
                    <a:gd name="connsiteX48" fmla="*/ 1762122 w 1993731"/>
                    <a:gd name="connsiteY48" fmla="*/ 1914524 h 4002881"/>
                    <a:gd name="connsiteX49" fmla="*/ 1774027 w 1993731"/>
                    <a:gd name="connsiteY49" fmla="*/ 2171698 h 4002881"/>
                    <a:gd name="connsiteX50" fmla="*/ 1790696 w 1993731"/>
                    <a:gd name="connsiteY50" fmla="*/ 2459830 h 4002881"/>
                    <a:gd name="connsiteX51" fmla="*/ 1859752 w 1993731"/>
                    <a:gd name="connsiteY51" fmla="*/ 2700335 h 4002881"/>
                    <a:gd name="connsiteX52" fmla="*/ 1909758 w 1993731"/>
                    <a:gd name="connsiteY52" fmla="*/ 2743197 h 4002881"/>
                    <a:gd name="connsiteX53" fmla="*/ 1993102 w 1993731"/>
                    <a:gd name="connsiteY53" fmla="*/ 2783679 h 4002881"/>
                    <a:gd name="connsiteX54" fmla="*/ 1804986 w 1993731"/>
                    <a:gd name="connsiteY54" fmla="*/ 4002881 h 4002881"/>
                    <a:gd name="connsiteX0" fmla="*/ 0 w 1993705"/>
                    <a:gd name="connsiteY0" fmla="*/ 152400 h 4074318"/>
                    <a:gd name="connsiteX1" fmla="*/ 107156 w 1993705"/>
                    <a:gd name="connsiteY1" fmla="*/ 102394 h 4074318"/>
                    <a:gd name="connsiteX2" fmla="*/ 195262 w 1993705"/>
                    <a:gd name="connsiteY2" fmla="*/ 78582 h 4074318"/>
                    <a:gd name="connsiteX3" fmla="*/ 302418 w 1993705"/>
                    <a:gd name="connsiteY3" fmla="*/ 47625 h 4074318"/>
                    <a:gd name="connsiteX4" fmla="*/ 402431 w 1993705"/>
                    <a:gd name="connsiteY4" fmla="*/ 26194 h 4074318"/>
                    <a:gd name="connsiteX5" fmla="*/ 500062 w 1993705"/>
                    <a:gd name="connsiteY5" fmla="*/ 9525 h 4074318"/>
                    <a:gd name="connsiteX6" fmla="*/ 590550 w 1993705"/>
                    <a:gd name="connsiteY6" fmla="*/ 0 h 4074318"/>
                    <a:gd name="connsiteX7" fmla="*/ 631031 w 1993705"/>
                    <a:gd name="connsiteY7" fmla="*/ 0 h 4074318"/>
                    <a:gd name="connsiteX8" fmla="*/ 723900 w 1993705"/>
                    <a:gd name="connsiteY8" fmla="*/ 7144 h 4074318"/>
                    <a:gd name="connsiteX9" fmla="*/ 792956 w 1993705"/>
                    <a:gd name="connsiteY9" fmla="*/ 11907 h 4074318"/>
                    <a:gd name="connsiteX10" fmla="*/ 850106 w 1993705"/>
                    <a:gd name="connsiteY10" fmla="*/ 23813 h 4074318"/>
                    <a:gd name="connsiteX11" fmla="*/ 926306 w 1993705"/>
                    <a:gd name="connsiteY11" fmla="*/ 45244 h 4074318"/>
                    <a:gd name="connsiteX12" fmla="*/ 997743 w 1993705"/>
                    <a:gd name="connsiteY12" fmla="*/ 71438 h 4074318"/>
                    <a:gd name="connsiteX13" fmla="*/ 1050131 w 1993705"/>
                    <a:gd name="connsiteY13" fmla="*/ 102394 h 4074318"/>
                    <a:gd name="connsiteX14" fmla="*/ 1081087 w 1993705"/>
                    <a:gd name="connsiteY14" fmla="*/ 126207 h 4074318"/>
                    <a:gd name="connsiteX15" fmla="*/ 1119187 w 1993705"/>
                    <a:gd name="connsiteY15" fmla="*/ 159544 h 4074318"/>
                    <a:gd name="connsiteX16" fmla="*/ 1185862 w 1993705"/>
                    <a:gd name="connsiteY16" fmla="*/ 204788 h 4074318"/>
                    <a:gd name="connsiteX17" fmla="*/ 1216818 w 1993705"/>
                    <a:gd name="connsiteY17" fmla="*/ 219075 h 4074318"/>
                    <a:gd name="connsiteX18" fmla="*/ 1223962 w 1993705"/>
                    <a:gd name="connsiteY18" fmla="*/ 233363 h 4074318"/>
                    <a:gd name="connsiteX19" fmla="*/ 1197768 w 1993705"/>
                    <a:gd name="connsiteY19" fmla="*/ 278607 h 4074318"/>
                    <a:gd name="connsiteX20" fmla="*/ 1157287 w 1993705"/>
                    <a:gd name="connsiteY20" fmla="*/ 257175 h 4074318"/>
                    <a:gd name="connsiteX21" fmla="*/ 1140618 w 1993705"/>
                    <a:gd name="connsiteY21" fmla="*/ 292894 h 4074318"/>
                    <a:gd name="connsiteX22" fmla="*/ 1188243 w 1993705"/>
                    <a:gd name="connsiteY22" fmla="*/ 328613 h 4074318"/>
                    <a:gd name="connsiteX23" fmla="*/ 1245393 w 1993705"/>
                    <a:gd name="connsiteY23" fmla="*/ 257175 h 4074318"/>
                    <a:gd name="connsiteX24" fmla="*/ 1304925 w 1993705"/>
                    <a:gd name="connsiteY24" fmla="*/ 278607 h 4074318"/>
                    <a:gd name="connsiteX25" fmla="*/ 1340643 w 1993705"/>
                    <a:gd name="connsiteY25" fmla="*/ 297657 h 4074318"/>
                    <a:gd name="connsiteX26" fmla="*/ 1395412 w 1993705"/>
                    <a:gd name="connsiteY26" fmla="*/ 333375 h 4074318"/>
                    <a:gd name="connsiteX27" fmla="*/ 1440656 w 1993705"/>
                    <a:gd name="connsiteY27" fmla="*/ 369094 h 4074318"/>
                    <a:gd name="connsiteX28" fmla="*/ 1485900 w 1993705"/>
                    <a:gd name="connsiteY28" fmla="*/ 419100 h 4074318"/>
                    <a:gd name="connsiteX29" fmla="*/ 1521618 w 1993705"/>
                    <a:gd name="connsiteY29" fmla="*/ 452438 h 4074318"/>
                    <a:gd name="connsiteX30" fmla="*/ 1576387 w 1993705"/>
                    <a:gd name="connsiteY30" fmla="*/ 519113 h 4074318"/>
                    <a:gd name="connsiteX31" fmla="*/ 1612106 w 1993705"/>
                    <a:gd name="connsiteY31" fmla="*/ 561975 h 4074318"/>
                    <a:gd name="connsiteX32" fmla="*/ 1652587 w 1993705"/>
                    <a:gd name="connsiteY32" fmla="*/ 633413 h 4074318"/>
                    <a:gd name="connsiteX33" fmla="*/ 1681162 w 1993705"/>
                    <a:gd name="connsiteY33" fmla="*/ 695325 h 4074318"/>
                    <a:gd name="connsiteX34" fmla="*/ 1700212 w 1993705"/>
                    <a:gd name="connsiteY34" fmla="*/ 766763 h 4074318"/>
                    <a:gd name="connsiteX35" fmla="*/ 1702593 w 1993705"/>
                    <a:gd name="connsiteY35" fmla="*/ 814388 h 4074318"/>
                    <a:gd name="connsiteX36" fmla="*/ 1707356 w 1993705"/>
                    <a:gd name="connsiteY36" fmla="*/ 876300 h 4074318"/>
                    <a:gd name="connsiteX37" fmla="*/ 1707356 w 1993705"/>
                    <a:gd name="connsiteY37" fmla="*/ 926307 h 4074318"/>
                    <a:gd name="connsiteX38" fmla="*/ 1700212 w 1993705"/>
                    <a:gd name="connsiteY38" fmla="*/ 992982 h 4074318"/>
                    <a:gd name="connsiteX39" fmla="*/ 1697831 w 1993705"/>
                    <a:gd name="connsiteY39" fmla="*/ 1054894 h 4074318"/>
                    <a:gd name="connsiteX40" fmla="*/ 1700212 w 1993705"/>
                    <a:gd name="connsiteY40" fmla="*/ 1097757 h 4074318"/>
                    <a:gd name="connsiteX41" fmla="*/ 1693068 w 1993705"/>
                    <a:gd name="connsiteY41" fmla="*/ 1162050 h 4074318"/>
                    <a:gd name="connsiteX42" fmla="*/ 1695450 w 1993705"/>
                    <a:gd name="connsiteY42" fmla="*/ 1226344 h 4074318"/>
                    <a:gd name="connsiteX43" fmla="*/ 1695450 w 1993705"/>
                    <a:gd name="connsiteY43" fmla="*/ 1302544 h 4074318"/>
                    <a:gd name="connsiteX44" fmla="*/ 1709737 w 1993705"/>
                    <a:gd name="connsiteY44" fmla="*/ 1345407 h 4074318"/>
                    <a:gd name="connsiteX45" fmla="*/ 1733549 w 1993705"/>
                    <a:gd name="connsiteY45" fmla="*/ 1433513 h 4074318"/>
                    <a:gd name="connsiteX46" fmla="*/ 1747839 w 1993705"/>
                    <a:gd name="connsiteY46" fmla="*/ 1581151 h 4074318"/>
                    <a:gd name="connsiteX47" fmla="*/ 1752601 w 1993705"/>
                    <a:gd name="connsiteY47" fmla="*/ 1819276 h 4074318"/>
                    <a:gd name="connsiteX48" fmla="*/ 1762122 w 1993705"/>
                    <a:gd name="connsiteY48" fmla="*/ 1914524 h 4074318"/>
                    <a:gd name="connsiteX49" fmla="*/ 1774027 w 1993705"/>
                    <a:gd name="connsiteY49" fmla="*/ 2171698 h 4074318"/>
                    <a:gd name="connsiteX50" fmla="*/ 1790696 w 1993705"/>
                    <a:gd name="connsiteY50" fmla="*/ 2459830 h 4074318"/>
                    <a:gd name="connsiteX51" fmla="*/ 1859752 w 1993705"/>
                    <a:gd name="connsiteY51" fmla="*/ 2700335 h 4074318"/>
                    <a:gd name="connsiteX52" fmla="*/ 1909758 w 1993705"/>
                    <a:gd name="connsiteY52" fmla="*/ 2743197 h 4074318"/>
                    <a:gd name="connsiteX53" fmla="*/ 1993102 w 1993705"/>
                    <a:gd name="connsiteY53" fmla="*/ 2783679 h 4074318"/>
                    <a:gd name="connsiteX54" fmla="*/ 1795461 w 1993705"/>
                    <a:gd name="connsiteY54" fmla="*/ 4074318 h 4074318"/>
                    <a:gd name="connsiteX0" fmla="*/ 0 w 1993102"/>
                    <a:gd name="connsiteY0" fmla="*/ 152400 h 4074318"/>
                    <a:gd name="connsiteX1" fmla="*/ 107156 w 1993102"/>
                    <a:gd name="connsiteY1" fmla="*/ 102394 h 4074318"/>
                    <a:gd name="connsiteX2" fmla="*/ 195262 w 1993102"/>
                    <a:gd name="connsiteY2" fmla="*/ 78582 h 4074318"/>
                    <a:gd name="connsiteX3" fmla="*/ 302418 w 1993102"/>
                    <a:gd name="connsiteY3" fmla="*/ 47625 h 4074318"/>
                    <a:gd name="connsiteX4" fmla="*/ 402431 w 1993102"/>
                    <a:gd name="connsiteY4" fmla="*/ 26194 h 4074318"/>
                    <a:gd name="connsiteX5" fmla="*/ 500062 w 1993102"/>
                    <a:gd name="connsiteY5" fmla="*/ 9525 h 4074318"/>
                    <a:gd name="connsiteX6" fmla="*/ 590550 w 1993102"/>
                    <a:gd name="connsiteY6" fmla="*/ 0 h 4074318"/>
                    <a:gd name="connsiteX7" fmla="*/ 631031 w 1993102"/>
                    <a:gd name="connsiteY7" fmla="*/ 0 h 4074318"/>
                    <a:gd name="connsiteX8" fmla="*/ 723900 w 1993102"/>
                    <a:gd name="connsiteY8" fmla="*/ 7144 h 4074318"/>
                    <a:gd name="connsiteX9" fmla="*/ 792956 w 1993102"/>
                    <a:gd name="connsiteY9" fmla="*/ 11907 h 4074318"/>
                    <a:gd name="connsiteX10" fmla="*/ 850106 w 1993102"/>
                    <a:gd name="connsiteY10" fmla="*/ 23813 h 4074318"/>
                    <a:gd name="connsiteX11" fmla="*/ 926306 w 1993102"/>
                    <a:gd name="connsiteY11" fmla="*/ 45244 h 4074318"/>
                    <a:gd name="connsiteX12" fmla="*/ 997743 w 1993102"/>
                    <a:gd name="connsiteY12" fmla="*/ 71438 h 4074318"/>
                    <a:gd name="connsiteX13" fmla="*/ 1050131 w 1993102"/>
                    <a:gd name="connsiteY13" fmla="*/ 102394 h 4074318"/>
                    <a:gd name="connsiteX14" fmla="*/ 1081087 w 1993102"/>
                    <a:gd name="connsiteY14" fmla="*/ 126207 h 4074318"/>
                    <a:gd name="connsiteX15" fmla="*/ 1119187 w 1993102"/>
                    <a:gd name="connsiteY15" fmla="*/ 159544 h 4074318"/>
                    <a:gd name="connsiteX16" fmla="*/ 1185862 w 1993102"/>
                    <a:gd name="connsiteY16" fmla="*/ 204788 h 4074318"/>
                    <a:gd name="connsiteX17" fmla="*/ 1216818 w 1993102"/>
                    <a:gd name="connsiteY17" fmla="*/ 219075 h 4074318"/>
                    <a:gd name="connsiteX18" fmla="*/ 1223962 w 1993102"/>
                    <a:gd name="connsiteY18" fmla="*/ 233363 h 4074318"/>
                    <a:gd name="connsiteX19" fmla="*/ 1197768 w 1993102"/>
                    <a:gd name="connsiteY19" fmla="*/ 278607 h 4074318"/>
                    <a:gd name="connsiteX20" fmla="*/ 1157287 w 1993102"/>
                    <a:gd name="connsiteY20" fmla="*/ 257175 h 4074318"/>
                    <a:gd name="connsiteX21" fmla="*/ 1140618 w 1993102"/>
                    <a:gd name="connsiteY21" fmla="*/ 292894 h 4074318"/>
                    <a:gd name="connsiteX22" fmla="*/ 1188243 w 1993102"/>
                    <a:gd name="connsiteY22" fmla="*/ 328613 h 4074318"/>
                    <a:gd name="connsiteX23" fmla="*/ 1245393 w 1993102"/>
                    <a:gd name="connsiteY23" fmla="*/ 257175 h 4074318"/>
                    <a:gd name="connsiteX24" fmla="*/ 1304925 w 1993102"/>
                    <a:gd name="connsiteY24" fmla="*/ 278607 h 4074318"/>
                    <a:gd name="connsiteX25" fmla="*/ 1340643 w 1993102"/>
                    <a:gd name="connsiteY25" fmla="*/ 297657 h 4074318"/>
                    <a:gd name="connsiteX26" fmla="*/ 1395412 w 1993102"/>
                    <a:gd name="connsiteY26" fmla="*/ 333375 h 4074318"/>
                    <a:gd name="connsiteX27" fmla="*/ 1440656 w 1993102"/>
                    <a:gd name="connsiteY27" fmla="*/ 369094 h 4074318"/>
                    <a:gd name="connsiteX28" fmla="*/ 1485900 w 1993102"/>
                    <a:gd name="connsiteY28" fmla="*/ 419100 h 4074318"/>
                    <a:gd name="connsiteX29" fmla="*/ 1521618 w 1993102"/>
                    <a:gd name="connsiteY29" fmla="*/ 452438 h 4074318"/>
                    <a:gd name="connsiteX30" fmla="*/ 1576387 w 1993102"/>
                    <a:gd name="connsiteY30" fmla="*/ 519113 h 4074318"/>
                    <a:gd name="connsiteX31" fmla="*/ 1612106 w 1993102"/>
                    <a:gd name="connsiteY31" fmla="*/ 561975 h 4074318"/>
                    <a:gd name="connsiteX32" fmla="*/ 1652587 w 1993102"/>
                    <a:gd name="connsiteY32" fmla="*/ 633413 h 4074318"/>
                    <a:gd name="connsiteX33" fmla="*/ 1681162 w 1993102"/>
                    <a:gd name="connsiteY33" fmla="*/ 695325 h 4074318"/>
                    <a:gd name="connsiteX34" fmla="*/ 1700212 w 1993102"/>
                    <a:gd name="connsiteY34" fmla="*/ 766763 h 4074318"/>
                    <a:gd name="connsiteX35" fmla="*/ 1702593 w 1993102"/>
                    <a:gd name="connsiteY35" fmla="*/ 814388 h 4074318"/>
                    <a:gd name="connsiteX36" fmla="*/ 1707356 w 1993102"/>
                    <a:gd name="connsiteY36" fmla="*/ 876300 h 4074318"/>
                    <a:gd name="connsiteX37" fmla="*/ 1707356 w 1993102"/>
                    <a:gd name="connsiteY37" fmla="*/ 926307 h 4074318"/>
                    <a:gd name="connsiteX38" fmla="*/ 1700212 w 1993102"/>
                    <a:gd name="connsiteY38" fmla="*/ 992982 h 4074318"/>
                    <a:gd name="connsiteX39" fmla="*/ 1697831 w 1993102"/>
                    <a:gd name="connsiteY39" fmla="*/ 1054894 h 4074318"/>
                    <a:gd name="connsiteX40" fmla="*/ 1700212 w 1993102"/>
                    <a:gd name="connsiteY40" fmla="*/ 1097757 h 4074318"/>
                    <a:gd name="connsiteX41" fmla="*/ 1693068 w 1993102"/>
                    <a:gd name="connsiteY41" fmla="*/ 1162050 h 4074318"/>
                    <a:gd name="connsiteX42" fmla="*/ 1695450 w 1993102"/>
                    <a:gd name="connsiteY42" fmla="*/ 1226344 h 4074318"/>
                    <a:gd name="connsiteX43" fmla="*/ 1695450 w 1993102"/>
                    <a:gd name="connsiteY43" fmla="*/ 1302544 h 4074318"/>
                    <a:gd name="connsiteX44" fmla="*/ 1709737 w 1993102"/>
                    <a:gd name="connsiteY44" fmla="*/ 1345407 h 4074318"/>
                    <a:gd name="connsiteX45" fmla="*/ 1733549 w 1993102"/>
                    <a:gd name="connsiteY45" fmla="*/ 1433513 h 4074318"/>
                    <a:gd name="connsiteX46" fmla="*/ 1747839 w 1993102"/>
                    <a:gd name="connsiteY46" fmla="*/ 1581151 h 4074318"/>
                    <a:gd name="connsiteX47" fmla="*/ 1752601 w 1993102"/>
                    <a:gd name="connsiteY47" fmla="*/ 1819276 h 4074318"/>
                    <a:gd name="connsiteX48" fmla="*/ 1762122 w 1993102"/>
                    <a:gd name="connsiteY48" fmla="*/ 1914524 h 4074318"/>
                    <a:gd name="connsiteX49" fmla="*/ 1774027 w 1993102"/>
                    <a:gd name="connsiteY49" fmla="*/ 2171698 h 4074318"/>
                    <a:gd name="connsiteX50" fmla="*/ 1790696 w 1993102"/>
                    <a:gd name="connsiteY50" fmla="*/ 2459830 h 4074318"/>
                    <a:gd name="connsiteX51" fmla="*/ 1859752 w 1993102"/>
                    <a:gd name="connsiteY51" fmla="*/ 2700335 h 4074318"/>
                    <a:gd name="connsiteX52" fmla="*/ 1909758 w 1993102"/>
                    <a:gd name="connsiteY52" fmla="*/ 2743197 h 4074318"/>
                    <a:gd name="connsiteX53" fmla="*/ 1993102 w 1993102"/>
                    <a:gd name="connsiteY53" fmla="*/ 2783679 h 4074318"/>
                    <a:gd name="connsiteX54" fmla="*/ 1816889 w 1993102"/>
                    <a:gd name="connsiteY54" fmla="*/ 3895721 h 4074318"/>
                    <a:gd name="connsiteX55" fmla="*/ 1795461 w 1993102"/>
                    <a:gd name="connsiteY55" fmla="*/ 4074318 h 4074318"/>
                    <a:gd name="connsiteX0" fmla="*/ 0 w 1993102"/>
                    <a:gd name="connsiteY0" fmla="*/ 152400 h 4074318"/>
                    <a:gd name="connsiteX1" fmla="*/ 107156 w 1993102"/>
                    <a:gd name="connsiteY1" fmla="*/ 102394 h 4074318"/>
                    <a:gd name="connsiteX2" fmla="*/ 195262 w 1993102"/>
                    <a:gd name="connsiteY2" fmla="*/ 78582 h 4074318"/>
                    <a:gd name="connsiteX3" fmla="*/ 302418 w 1993102"/>
                    <a:gd name="connsiteY3" fmla="*/ 47625 h 4074318"/>
                    <a:gd name="connsiteX4" fmla="*/ 402431 w 1993102"/>
                    <a:gd name="connsiteY4" fmla="*/ 26194 h 4074318"/>
                    <a:gd name="connsiteX5" fmla="*/ 500062 w 1993102"/>
                    <a:gd name="connsiteY5" fmla="*/ 9525 h 4074318"/>
                    <a:gd name="connsiteX6" fmla="*/ 590550 w 1993102"/>
                    <a:gd name="connsiteY6" fmla="*/ 0 h 4074318"/>
                    <a:gd name="connsiteX7" fmla="*/ 631031 w 1993102"/>
                    <a:gd name="connsiteY7" fmla="*/ 0 h 4074318"/>
                    <a:gd name="connsiteX8" fmla="*/ 723900 w 1993102"/>
                    <a:gd name="connsiteY8" fmla="*/ 7144 h 4074318"/>
                    <a:gd name="connsiteX9" fmla="*/ 792956 w 1993102"/>
                    <a:gd name="connsiteY9" fmla="*/ 11907 h 4074318"/>
                    <a:gd name="connsiteX10" fmla="*/ 850106 w 1993102"/>
                    <a:gd name="connsiteY10" fmla="*/ 23813 h 4074318"/>
                    <a:gd name="connsiteX11" fmla="*/ 926306 w 1993102"/>
                    <a:gd name="connsiteY11" fmla="*/ 45244 h 4074318"/>
                    <a:gd name="connsiteX12" fmla="*/ 997743 w 1993102"/>
                    <a:gd name="connsiteY12" fmla="*/ 71438 h 4074318"/>
                    <a:gd name="connsiteX13" fmla="*/ 1050131 w 1993102"/>
                    <a:gd name="connsiteY13" fmla="*/ 102394 h 4074318"/>
                    <a:gd name="connsiteX14" fmla="*/ 1081087 w 1993102"/>
                    <a:gd name="connsiteY14" fmla="*/ 126207 h 4074318"/>
                    <a:gd name="connsiteX15" fmla="*/ 1119187 w 1993102"/>
                    <a:gd name="connsiteY15" fmla="*/ 159544 h 4074318"/>
                    <a:gd name="connsiteX16" fmla="*/ 1185862 w 1993102"/>
                    <a:gd name="connsiteY16" fmla="*/ 204788 h 4074318"/>
                    <a:gd name="connsiteX17" fmla="*/ 1216818 w 1993102"/>
                    <a:gd name="connsiteY17" fmla="*/ 219075 h 4074318"/>
                    <a:gd name="connsiteX18" fmla="*/ 1223962 w 1993102"/>
                    <a:gd name="connsiteY18" fmla="*/ 233363 h 4074318"/>
                    <a:gd name="connsiteX19" fmla="*/ 1197768 w 1993102"/>
                    <a:gd name="connsiteY19" fmla="*/ 278607 h 4074318"/>
                    <a:gd name="connsiteX20" fmla="*/ 1157287 w 1993102"/>
                    <a:gd name="connsiteY20" fmla="*/ 257175 h 4074318"/>
                    <a:gd name="connsiteX21" fmla="*/ 1140618 w 1993102"/>
                    <a:gd name="connsiteY21" fmla="*/ 292894 h 4074318"/>
                    <a:gd name="connsiteX22" fmla="*/ 1188243 w 1993102"/>
                    <a:gd name="connsiteY22" fmla="*/ 328613 h 4074318"/>
                    <a:gd name="connsiteX23" fmla="*/ 1245393 w 1993102"/>
                    <a:gd name="connsiteY23" fmla="*/ 257175 h 4074318"/>
                    <a:gd name="connsiteX24" fmla="*/ 1304925 w 1993102"/>
                    <a:gd name="connsiteY24" fmla="*/ 278607 h 4074318"/>
                    <a:gd name="connsiteX25" fmla="*/ 1340643 w 1993102"/>
                    <a:gd name="connsiteY25" fmla="*/ 297657 h 4074318"/>
                    <a:gd name="connsiteX26" fmla="*/ 1395412 w 1993102"/>
                    <a:gd name="connsiteY26" fmla="*/ 333375 h 4074318"/>
                    <a:gd name="connsiteX27" fmla="*/ 1440656 w 1993102"/>
                    <a:gd name="connsiteY27" fmla="*/ 369094 h 4074318"/>
                    <a:gd name="connsiteX28" fmla="*/ 1485900 w 1993102"/>
                    <a:gd name="connsiteY28" fmla="*/ 419100 h 4074318"/>
                    <a:gd name="connsiteX29" fmla="*/ 1521618 w 1993102"/>
                    <a:gd name="connsiteY29" fmla="*/ 452438 h 4074318"/>
                    <a:gd name="connsiteX30" fmla="*/ 1576387 w 1993102"/>
                    <a:gd name="connsiteY30" fmla="*/ 519113 h 4074318"/>
                    <a:gd name="connsiteX31" fmla="*/ 1612106 w 1993102"/>
                    <a:gd name="connsiteY31" fmla="*/ 561975 h 4074318"/>
                    <a:gd name="connsiteX32" fmla="*/ 1652587 w 1993102"/>
                    <a:gd name="connsiteY32" fmla="*/ 633413 h 4074318"/>
                    <a:gd name="connsiteX33" fmla="*/ 1681162 w 1993102"/>
                    <a:gd name="connsiteY33" fmla="*/ 695325 h 4074318"/>
                    <a:gd name="connsiteX34" fmla="*/ 1700212 w 1993102"/>
                    <a:gd name="connsiteY34" fmla="*/ 766763 h 4074318"/>
                    <a:gd name="connsiteX35" fmla="*/ 1702593 w 1993102"/>
                    <a:gd name="connsiteY35" fmla="*/ 814388 h 4074318"/>
                    <a:gd name="connsiteX36" fmla="*/ 1707356 w 1993102"/>
                    <a:gd name="connsiteY36" fmla="*/ 876300 h 4074318"/>
                    <a:gd name="connsiteX37" fmla="*/ 1707356 w 1993102"/>
                    <a:gd name="connsiteY37" fmla="*/ 926307 h 4074318"/>
                    <a:gd name="connsiteX38" fmla="*/ 1700212 w 1993102"/>
                    <a:gd name="connsiteY38" fmla="*/ 992982 h 4074318"/>
                    <a:gd name="connsiteX39" fmla="*/ 1697831 w 1993102"/>
                    <a:gd name="connsiteY39" fmla="*/ 1054894 h 4074318"/>
                    <a:gd name="connsiteX40" fmla="*/ 1700212 w 1993102"/>
                    <a:gd name="connsiteY40" fmla="*/ 1097757 h 4074318"/>
                    <a:gd name="connsiteX41" fmla="*/ 1693068 w 1993102"/>
                    <a:gd name="connsiteY41" fmla="*/ 1162050 h 4074318"/>
                    <a:gd name="connsiteX42" fmla="*/ 1695450 w 1993102"/>
                    <a:gd name="connsiteY42" fmla="*/ 1226344 h 4074318"/>
                    <a:gd name="connsiteX43" fmla="*/ 1695450 w 1993102"/>
                    <a:gd name="connsiteY43" fmla="*/ 1302544 h 4074318"/>
                    <a:gd name="connsiteX44" fmla="*/ 1709737 w 1993102"/>
                    <a:gd name="connsiteY44" fmla="*/ 1345407 h 4074318"/>
                    <a:gd name="connsiteX45" fmla="*/ 1733549 w 1993102"/>
                    <a:gd name="connsiteY45" fmla="*/ 1433513 h 4074318"/>
                    <a:gd name="connsiteX46" fmla="*/ 1747839 w 1993102"/>
                    <a:gd name="connsiteY46" fmla="*/ 1581151 h 4074318"/>
                    <a:gd name="connsiteX47" fmla="*/ 1752601 w 1993102"/>
                    <a:gd name="connsiteY47" fmla="*/ 1819276 h 4074318"/>
                    <a:gd name="connsiteX48" fmla="*/ 1762122 w 1993102"/>
                    <a:gd name="connsiteY48" fmla="*/ 1914524 h 4074318"/>
                    <a:gd name="connsiteX49" fmla="*/ 1774027 w 1993102"/>
                    <a:gd name="connsiteY49" fmla="*/ 2171698 h 4074318"/>
                    <a:gd name="connsiteX50" fmla="*/ 1790696 w 1993102"/>
                    <a:gd name="connsiteY50" fmla="*/ 2459830 h 4074318"/>
                    <a:gd name="connsiteX51" fmla="*/ 1859752 w 1993102"/>
                    <a:gd name="connsiteY51" fmla="*/ 2700335 h 4074318"/>
                    <a:gd name="connsiteX52" fmla="*/ 1909758 w 1993102"/>
                    <a:gd name="connsiteY52" fmla="*/ 2743197 h 4074318"/>
                    <a:gd name="connsiteX53" fmla="*/ 1993102 w 1993102"/>
                    <a:gd name="connsiteY53" fmla="*/ 2783679 h 4074318"/>
                    <a:gd name="connsiteX54" fmla="*/ 1712114 w 1993102"/>
                    <a:gd name="connsiteY54" fmla="*/ 3905246 h 4074318"/>
                    <a:gd name="connsiteX55" fmla="*/ 1795461 w 1993102"/>
                    <a:gd name="connsiteY55" fmla="*/ 4074318 h 4074318"/>
                    <a:gd name="connsiteX0" fmla="*/ 1 w 1993103"/>
                    <a:gd name="connsiteY0" fmla="*/ 152400 h 4071936"/>
                    <a:gd name="connsiteX1" fmla="*/ 107157 w 1993103"/>
                    <a:gd name="connsiteY1" fmla="*/ 102394 h 4071936"/>
                    <a:gd name="connsiteX2" fmla="*/ 195263 w 1993103"/>
                    <a:gd name="connsiteY2" fmla="*/ 78582 h 4071936"/>
                    <a:gd name="connsiteX3" fmla="*/ 302419 w 1993103"/>
                    <a:gd name="connsiteY3" fmla="*/ 47625 h 4071936"/>
                    <a:gd name="connsiteX4" fmla="*/ 402432 w 1993103"/>
                    <a:gd name="connsiteY4" fmla="*/ 26194 h 4071936"/>
                    <a:gd name="connsiteX5" fmla="*/ 500063 w 1993103"/>
                    <a:gd name="connsiteY5" fmla="*/ 9525 h 4071936"/>
                    <a:gd name="connsiteX6" fmla="*/ 590551 w 1993103"/>
                    <a:gd name="connsiteY6" fmla="*/ 0 h 4071936"/>
                    <a:gd name="connsiteX7" fmla="*/ 631032 w 1993103"/>
                    <a:gd name="connsiteY7" fmla="*/ 0 h 4071936"/>
                    <a:gd name="connsiteX8" fmla="*/ 723901 w 1993103"/>
                    <a:gd name="connsiteY8" fmla="*/ 7144 h 4071936"/>
                    <a:gd name="connsiteX9" fmla="*/ 792957 w 1993103"/>
                    <a:gd name="connsiteY9" fmla="*/ 11907 h 4071936"/>
                    <a:gd name="connsiteX10" fmla="*/ 850107 w 1993103"/>
                    <a:gd name="connsiteY10" fmla="*/ 23813 h 4071936"/>
                    <a:gd name="connsiteX11" fmla="*/ 926307 w 1993103"/>
                    <a:gd name="connsiteY11" fmla="*/ 45244 h 4071936"/>
                    <a:gd name="connsiteX12" fmla="*/ 997744 w 1993103"/>
                    <a:gd name="connsiteY12" fmla="*/ 71438 h 4071936"/>
                    <a:gd name="connsiteX13" fmla="*/ 1050132 w 1993103"/>
                    <a:gd name="connsiteY13" fmla="*/ 102394 h 4071936"/>
                    <a:gd name="connsiteX14" fmla="*/ 1081088 w 1993103"/>
                    <a:gd name="connsiteY14" fmla="*/ 126207 h 4071936"/>
                    <a:gd name="connsiteX15" fmla="*/ 1119188 w 1993103"/>
                    <a:gd name="connsiteY15" fmla="*/ 159544 h 4071936"/>
                    <a:gd name="connsiteX16" fmla="*/ 1185863 w 1993103"/>
                    <a:gd name="connsiteY16" fmla="*/ 204788 h 4071936"/>
                    <a:gd name="connsiteX17" fmla="*/ 1216819 w 1993103"/>
                    <a:gd name="connsiteY17" fmla="*/ 219075 h 4071936"/>
                    <a:gd name="connsiteX18" fmla="*/ 1223963 w 1993103"/>
                    <a:gd name="connsiteY18" fmla="*/ 233363 h 4071936"/>
                    <a:gd name="connsiteX19" fmla="*/ 1197769 w 1993103"/>
                    <a:gd name="connsiteY19" fmla="*/ 278607 h 4071936"/>
                    <a:gd name="connsiteX20" fmla="*/ 1157288 w 1993103"/>
                    <a:gd name="connsiteY20" fmla="*/ 257175 h 4071936"/>
                    <a:gd name="connsiteX21" fmla="*/ 1140619 w 1993103"/>
                    <a:gd name="connsiteY21" fmla="*/ 292894 h 4071936"/>
                    <a:gd name="connsiteX22" fmla="*/ 1188244 w 1993103"/>
                    <a:gd name="connsiteY22" fmla="*/ 328613 h 4071936"/>
                    <a:gd name="connsiteX23" fmla="*/ 1245394 w 1993103"/>
                    <a:gd name="connsiteY23" fmla="*/ 257175 h 4071936"/>
                    <a:gd name="connsiteX24" fmla="*/ 1304926 w 1993103"/>
                    <a:gd name="connsiteY24" fmla="*/ 278607 h 4071936"/>
                    <a:gd name="connsiteX25" fmla="*/ 1340644 w 1993103"/>
                    <a:gd name="connsiteY25" fmla="*/ 297657 h 4071936"/>
                    <a:gd name="connsiteX26" fmla="*/ 1395413 w 1993103"/>
                    <a:gd name="connsiteY26" fmla="*/ 333375 h 4071936"/>
                    <a:gd name="connsiteX27" fmla="*/ 1440657 w 1993103"/>
                    <a:gd name="connsiteY27" fmla="*/ 369094 h 4071936"/>
                    <a:gd name="connsiteX28" fmla="*/ 1485901 w 1993103"/>
                    <a:gd name="connsiteY28" fmla="*/ 419100 h 4071936"/>
                    <a:gd name="connsiteX29" fmla="*/ 1521619 w 1993103"/>
                    <a:gd name="connsiteY29" fmla="*/ 452438 h 4071936"/>
                    <a:gd name="connsiteX30" fmla="*/ 1576388 w 1993103"/>
                    <a:gd name="connsiteY30" fmla="*/ 519113 h 4071936"/>
                    <a:gd name="connsiteX31" fmla="*/ 1612107 w 1993103"/>
                    <a:gd name="connsiteY31" fmla="*/ 561975 h 4071936"/>
                    <a:gd name="connsiteX32" fmla="*/ 1652588 w 1993103"/>
                    <a:gd name="connsiteY32" fmla="*/ 633413 h 4071936"/>
                    <a:gd name="connsiteX33" fmla="*/ 1681163 w 1993103"/>
                    <a:gd name="connsiteY33" fmla="*/ 695325 h 4071936"/>
                    <a:gd name="connsiteX34" fmla="*/ 1700213 w 1993103"/>
                    <a:gd name="connsiteY34" fmla="*/ 766763 h 4071936"/>
                    <a:gd name="connsiteX35" fmla="*/ 1702594 w 1993103"/>
                    <a:gd name="connsiteY35" fmla="*/ 814388 h 4071936"/>
                    <a:gd name="connsiteX36" fmla="*/ 1707357 w 1993103"/>
                    <a:gd name="connsiteY36" fmla="*/ 876300 h 4071936"/>
                    <a:gd name="connsiteX37" fmla="*/ 1707357 w 1993103"/>
                    <a:gd name="connsiteY37" fmla="*/ 926307 h 4071936"/>
                    <a:gd name="connsiteX38" fmla="*/ 1700213 w 1993103"/>
                    <a:gd name="connsiteY38" fmla="*/ 992982 h 4071936"/>
                    <a:gd name="connsiteX39" fmla="*/ 1697832 w 1993103"/>
                    <a:gd name="connsiteY39" fmla="*/ 1054894 h 4071936"/>
                    <a:gd name="connsiteX40" fmla="*/ 1700213 w 1993103"/>
                    <a:gd name="connsiteY40" fmla="*/ 1097757 h 4071936"/>
                    <a:gd name="connsiteX41" fmla="*/ 1693069 w 1993103"/>
                    <a:gd name="connsiteY41" fmla="*/ 1162050 h 4071936"/>
                    <a:gd name="connsiteX42" fmla="*/ 1695451 w 1993103"/>
                    <a:gd name="connsiteY42" fmla="*/ 1226344 h 4071936"/>
                    <a:gd name="connsiteX43" fmla="*/ 1695451 w 1993103"/>
                    <a:gd name="connsiteY43" fmla="*/ 1302544 h 4071936"/>
                    <a:gd name="connsiteX44" fmla="*/ 1709738 w 1993103"/>
                    <a:gd name="connsiteY44" fmla="*/ 1345407 h 4071936"/>
                    <a:gd name="connsiteX45" fmla="*/ 1733550 w 1993103"/>
                    <a:gd name="connsiteY45" fmla="*/ 1433513 h 4071936"/>
                    <a:gd name="connsiteX46" fmla="*/ 1747840 w 1993103"/>
                    <a:gd name="connsiteY46" fmla="*/ 1581151 h 4071936"/>
                    <a:gd name="connsiteX47" fmla="*/ 1752602 w 1993103"/>
                    <a:gd name="connsiteY47" fmla="*/ 1819276 h 4071936"/>
                    <a:gd name="connsiteX48" fmla="*/ 1762123 w 1993103"/>
                    <a:gd name="connsiteY48" fmla="*/ 1914524 h 4071936"/>
                    <a:gd name="connsiteX49" fmla="*/ 1774028 w 1993103"/>
                    <a:gd name="connsiteY49" fmla="*/ 2171698 h 4071936"/>
                    <a:gd name="connsiteX50" fmla="*/ 1790697 w 1993103"/>
                    <a:gd name="connsiteY50" fmla="*/ 2459830 h 4071936"/>
                    <a:gd name="connsiteX51" fmla="*/ 1859753 w 1993103"/>
                    <a:gd name="connsiteY51" fmla="*/ 2700335 h 4071936"/>
                    <a:gd name="connsiteX52" fmla="*/ 1909759 w 1993103"/>
                    <a:gd name="connsiteY52" fmla="*/ 2743197 h 4071936"/>
                    <a:gd name="connsiteX53" fmla="*/ 1993103 w 1993103"/>
                    <a:gd name="connsiteY53" fmla="*/ 2783679 h 4071936"/>
                    <a:gd name="connsiteX54" fmla="*/ 1712115 w 1993103"/>
                    <a:gd name="connsiteY54" fmla="*/ 3905246 h 4071936"/>
                    <a:gd name="connsiteX55" fmla="*/ 0 w 1993103"/>
                    <a:gd name="connsiteY55" fmla="*/ 4071936 h 4071936"/>
                    <a:gd name="connsiteX0" fmla="*/ 1 w 1993103"/>
                    <a:gd name="connsiteY0" fmla="*/ 152400 h 4071936"/>
                    <a:gd name="connsiteX1" fmla="*/ 107157 w 1993103"/>
                    <a:gd name="connsiteY1" fmla="*/ 102394 h 4071936"/>
                    <a:gd name="connsiteX2" fmla="*/ 195263 w 1993103"/>
                    <a:gd name="connsiteY2" fmla="*/ 78582 h 4071936"/>
                    <a:gd name="connsiteX3" fmla="*/ 302419 w 1993103"/>
                    <a:gd name="connsiteY3" fmla="*/ 47625 h 4071936"/>
                    <a:gd name="connsiteX4" fmla="*/ 402432 w 1993103"/>
                    <a:gd name="connsiteY4" fmla="*/ 26194 h 4071936"/>
                    <a:gd name="connsiteX5" fmla="*/ 500063 w 1993103"/>
                    <a:gd name="connsiteY5" fmla="*/ 9525 h 4071936"/>
                    <a:gd name="connsiteX6" fmla="*/ 590551 w 1993103"/>
                    <a:gd name="connsiteY6" fmla="*/ 0 h 4071936"/>
                    <a:gd name="connsiteX7" fmla="*/ 631032 w 1993103"/>
                    <a:gd name="connsiteY7" fmla="*/ 0 h 4071936"/>
                    <a:gd name="connsiteX8" fmla="*/ 723901 w 1993103"/>
                    <a:gd name="connsiteY8" fmla="*/ 7144 h 4071936"/>
                    <a:gd name="connsiteX9" fmla="*/ 792957 w 1993103"/>
                    <a:gd name="connsiteY9" fmla="*/ 11907 h 4071936"/>
                    <a:gd name="connsiteX10" fmla="*/ 850107 w 1993103"/>
                    <a:gd name="connsiteY10" fmla="*/ 23813 h 4071936"/>
                    <a:gd name="connsiteX11" fmla="*/ 926307 w 1993103"/>
                    <a:gd name="connsiteY11" fmla="*/ 45244 h 4071936"/>
                    <a:gd name="connsiteX12" fmla="*/ 997744 w 1993103"/>
                    <a:gd name="connsiteY12" fmla="*/ 71438 h 4071936"/>
                    <a:gd name="connsiteX13" fmla="*/ 1050132 w 1993103"/>
                    <a:gd name="connsiteY13" fmla="*/ 102394 h 4071936"/>
                    <a:gd name="connsiteX14" fmla="*/ 1081088 w 1993103"/>
                    <a:gd name="connsiteY14" fmla="*/ 126207 h 4071936"/>
                    <a:gd name="connsiteX15" fmla="*/ 1119188 w 1993103"/>
                    <a:gd name="connsiteY15" fmla="*/ 159544 h 4071936"/>
                    <a:gd name="connsiteX16" fmla="*/ 1185863 w 1993103"/>
                    <a:gd name="connsiteY16" fmla="*/ 204788 h 4071936"/>
                    <a:gd name="connsiteX17" fmla="*/ 1216819 w 1993103"/>
                    <a:gd name="connsiteY17" fmla="*/ 219075 h 4071936"/>
                    <a:gd name="connsiteX18" fmla="*/ 1223963 w 1993103"/>
                    <a:gd name="connsiteY18" fmla="*/ 233363 h 4071936"/>
                    <a:gd name="connsiteX19" fmla="*/ 1197769 w 1993103"/>
                    <a:gd name="connsiteY19" fmla="*/ 278607 h 4071936"/>
                    <a:gd name="connsiteX20" fmla="*/ 1157288 w 1993103"/>
                    <a:gd name="connsiteY20" fmla="*/ 257175 h 4071936"/>
                    <a:gd name="connsiteX21" fmla="*/ 1140619 w 1993103"/>
                    <a:gd name="connsiteY21" fmla="*/ 292894 h 4071936"/>
                    <a:gd name="connsiteX22" fmla="*/ 1188244 w 1993103"/>
                    <a:gd name="connsiteY22" fmla="*/ 328613 h 4071936"/>
                    <a:gd name="connsiteX23" fmla="*/ 1245394 w 1993103"/>
                    <a:gd name="connsiteY23" fmla="*/ 257175 h 4071936"/>
                    <a:gd name="connsiteX24" fmla="*/ 1304926 w 1993103"/>
                    <a:gd name="connsiteY24" fmla="*/ 278607 h 4071936"/>
                    <a:gd name="connsiteX25" fmla="*/ 1340644 w 1993103"/>
                    <a:gd name="connsiteY25" fmla="*/ 297657 h 4071936"/>
                    <a:gd name="connsiteX26" fmla="*/ 1395413 w 1993103"/>
                    <a:gd name="connsiteY26" fmla="*/ 333375 h 4071936"/>
                    <a:gd name="connsiteX27" fmla="*/ 1440657 w 1993103"/>
                    <a:gd name="connsiteY27" fmla="*/ 369094 h 4071936"/>
                    <a:gd name="connsiteX28" fmla="*/ 1485901 w 1993103"/>
                    <a:gd name="connsiteY28" fmla="*/ 419100 h 4071936"/>
                    <a:gd name="connsiteX29" fmla="*/ 1521619 w 1993103"/>
                    <a:gd name="connsiteY29" fmla="*/ 452438 h 4071936"/>
                    <a:gd name="connsiteX30" fmla="*/ 1576388 w 1993103"/>
                    <a:gd name="connsiteY30" fmla="*/ 519113 h 4071936"/>
                    <a:gd name="connsiteX31" fmla="*/ 1612107 w 1993103"/>
                    <a:gd name="connsiteY31" fmla="*/ 561975 h 4071936"/>
                    <a:gd name="connsiteX32" fmla="*/ 1652588 w 1993103"/>
                    <a:gd name="connsiteY32" fmla="*/ 633413 h 4071936"/>
                    <a:gd name="connsiteX33" fmla="*/ 1681163 w 1993103"/>
                    <a:gd name="connsiteY33" fmla="*/ 695325 h 4071936"/>
                    <a:gd name="connsiteX34" fmla="*/ 1700213 w 1993103"/>
                    <a:gd name="connsiteY34" fmla="*/ 766763 h 4071936"/>
                    <a:gd name="connsiteX35" fmla="*/ 1702594 w 1993103"/>
                    <a:gd name="connsiteY35" fmla="*/ 814388 h 4071936"/>
                    <a:gd name="connsiteX36" fmla="*/ 1707357 w 1993103"/>
                    <a:gd name="connsiteY36" fmla="*/ 876300 h 4071936"/>
                    <a:gd name="connsiteX37" fmla="*/ 1707357 w 1993103"/>
                    <a:gd name="connsiteY37" fmla="*/ 926307 h 4071936"/>
                    <a:gd name="connsiteX38" fmla="*/ 1700213 w 1993103"/>
                    <a:gd name="connsiteY38" fmla="*/ 992982 h 4071936"/>
                    <a:gd name="connsiteX39" fmla="*/ 1697832 w 1993103"/>
                    <a:gd name="connsiteY39" fmla="*/ 1054894 h 4071936"/>
                    <a:gd name="connsiteX40" fmla="*/ 1700213 w 1993103"/>
                    <a:gd name="connsiteY40" fmla="*/ 1097757 h 4071936"/>
                    <a:gd name="connsiteX41" fmla="*/ 1693069 w 1993103"/>
                    <a:gd name="connsiteY41" fmla="*/ 1162050 h 4071936"/>
                    <a:gd name="connsiteX42" fmla="*/ 1695451 w 1993103"/>
                    <a:gd name="connsiteY42" fmla="*/ 1226344 h 4071936"/>
                    <a:gd name="connsiteX43" fmla="*/ 1695451 w 1993103"/>
                    <a:gd name="connsiteY43" fmla="*/ 1302544 h 4071936"/>
                    <a:gd name="connsiteX44" fmla="*/ 1709738 w 1993103"/>
                    <a:gd name="connsiteY44" fmla="*/ 1345407 h 4071936"/>
                    <a:gd name="connsiteX45" fmla="*/ 1733550 w 1993103"/>
                    <a:gd name="connsiteY45" fmla="*/ 1433513 h 4071936"/>
                    <a:gd name="connsiteX46" fmla="*/ 1747840 w 1993103"/>
                    <a:gd name="connsiteY46" fmla="*/ 1581151 h 4071936"/>
                    <a:gd name="connsiteX47" fmla="*/ 1752602 w 1993103"/>
                    <a:gd name="connsiteY47" fmla="*/ 1819276 h 4071936"/>
                    <a:gd name="connsiteX48" fmla="*/ 1762123 w 1993103"/>
                    <a:gd name="connsiteY48" fmla="*/ 1914524 h 4071936"/>
                    <a:gd name="connsiteX49" fmla="*/ 1774028 w 1993103"/>
                    <a:gd name="connsiteY49" fmla="*/ 2171698 h 4071936"/>
                    <a:gd name="connsiteX50" fmla="*/ 1790697 w 1993103"/>
                    <a:gd name="connsiteY50" fmla="*/ 2459830 h 4071936"/>
                    <a:gd name="connsiteX51" fmla="*/ 1859753 w 1993103"/>
                    <a:gd name="connsiteY51" fmla="*/ 2700335 h 4071936"/>
                    <a:gd name="connsiteX52" fmla="*/ 1909759 w 1993103"/>
                    <a:gd name="connsiteY52" fmla="*/ 2743197 h 4071936"/>
                    <a:gd name="connsiteX53" fmla="*/ 1993103 w 1993103"/>
                    <a:gd name="connsiteY53" fmla="*/ 2783679 h 4071936"/>
                    <a:gd name="connsiteX54" fmla="*/ 1797840 w 1993103"/>
                    <a:gd name="connsiteY54" fmla="*/ 3900484 h 4071936"/>
                    <a:gd name="connsiteX55" fmla="*/ 0 w 1993103"/>
                    <a:gd name="connsiteY55" fmla="*/ 4071936 h 4071936"/>
                    <a:gd name="connsiteX0" fmla="*/ 1 w 1993103"/>
                    <a:gd name="connsiteY0" fmla="*/ 152400 h 4071936"/>
                    <a:gd name="connsiteX1" fmla="*/ 107157 w 1993103"/>
                    <a:gd name="connsiteY1" fmla="*/ 102394 h 4071936"/>
                    <a:gd name="connsiteX2" fmla="*/ 195263 w 1993103"/>
                    <a:gd name="connsiteY2" fmla="*/ 78582 h 4071936"/>
                    <a:gd name="connsiteX3" fmla="*/ 302419 w 1993103"/>
                    <a:gd name="connsiteY3" fmla="*/ 47625 h 4071936"/>
                    <a:gd name="connsiteX4" fmla="*/ 402432 w 1993103"/>
                    <a:gd name="connsiteY4" fmla="*/ 26194 h 4071936"/>
                    <a:gd name="connsiteX5" fmla="*/ 500063 w 1993103"/>
                    <a:gd name="connsiteY5" fmla="*/ 9525 h 4071936"/>
                    <a:gd name="connsiteX6" fmla="*/ 590551 w 1993103"/>
                    <a:gd name="connsiteY6" fmla="*/ 0 h 4071936"/>
                    <a:gd name="connsiteX7" fmla="*/ 631032 w 1993103"/>
                    <a:gd name="connsiteY7" fmla="*/ 0 h 4071936"/>
                    <a:gd name="connsiteX8" fmla="*/ 723901 w 1993103"/>
                    <a:gd name="connsiteY8" fmla="*/ 7144 h 4071936"/>
                    <a:gd name="connsiteX9" fmla="*/ 792957 w 1993103"/>
                    <a:gd name="connsiteY9" fmla="*/ 11907 h 4071936"/>
                    <a:gd name="connsiteX10" fmla="*/ 850107 w 1993103"/>
                    <a:gd name="connsiteY10" fmla="*/ 23813 h 4071936"/>
                    <a:gd name="connsiteX11" fmla="*/ 926307 w 1993103"/>
                    <a:gd name="connsiteY11" fmla="*/ 45244 h 4071936"/>
                    <a:gd name="connsiteX12" fmla="*/ 997744 w 1993103"/>
                    <a:gd name="connsiteY12" fmla="*/ 71438 h 4071936"/>
                    <a:gd name="connsiteX13" fmla="*/ 1050132 w 1993103"/>
                    <a:gd name="connsiteY13" fmla="*/ 102394 h 4071936"/>
                    <a:gd name="connsiteX14" fmla="*/ 1081088 w 1993103"/>
                    <a:gd name="connsiteY14" fmla="*/ 126207 h 4071936"/>
                    <a:gd name="connsiteX15" fmla="*/ 1119188 w 1993103"/>
                    <a:gd name="connsiteY15" fmla="*/ 159544 h 4071936"/>
                    <a:gd name="connsiteX16" fmla="*/ 1185863 w 1993103"/>
                    <a:gd name="connsiteY16" fmla="*/ 204788 h 4071936"/>
                    <a:gd name="connsiteX17" fmla="*/ 1216819 w 1993103"/>
                    <a:gd name="connsiteY17" fmla="*/ 219075 h 4071936"/>
                    <a:gd name="connsiteX18" fmla="*/ 1223963 w 1993103"/>
                    <a:gd name="connsiteY18" fmla="*/ 233363 h 4071936"/>
                    <a:gd name="connsiteX19" fmla="*/ 1197769 w 1993103"/>
                    <a:gd name="connsiteY19" fmla="*/ 278607 h 4071936"/>
                    <a:gd name="connsiteX20" fmla="*/ 1157288 w 1993103"/>
                    <a:gd name="connsiteY20" fmla="*/ 257175 h 4071936"/>
                    <a:gd name="connsiteX21" fmla="*/ 1140619 w 1993103"/>
                    <a:gd name="connsiteY21" fmla="*/ 292894 h 4071936"/>
                    <a:gd name="connsiteX22" fmla="*/ 1188244 w 1993103"/>
                    <a:gd name="connsiteY22" fmla="*/ 328613 h 4071936"/>
                    <a:gd name="connsiteX23" fmla="*/ 1245394 w 1993103"/>
                    <a:gd name="connsiteY23" fmla="*/ 257175 h 4071936"/>
                    <a:gd name="connsiteX24" fmla="*/ 1304926 w 1993103"/>
                    <a:gd name="connsiteY24" fmla="*/ 278607 h 4071936"/>
                    <a:gd name="connsiteX25" fmla="*/ 1340644 w 1993103"/>
                    <a:gd name="connsiteY25" fmla="*/ 297657 h 4071936"/>
                    <a:gd name="connsiteX26" fmla="*/ 1395413 w 1993103"/>
                    <a:gd name="connsiteY26" fmla="*/ 333375 h 4071936"/>
                    <a:gd name="connsiteX27" fmla="*/ 1440657 w 1993103"/>
                    <a:gd name="connsiteY27" fmla="*/ 369094 h 4071936"/>
                    <a:gd name="connsiteX28" fmla="*/ 1485901 w 1993103"/>
                    <a:gd name="connsiteY28" fmla="*/ 419100 h 4071936"/>
                    <a:gd name="connsiteX29" fmla="*/ 1521619 w 1993103"/>
                    <a:gd name="connsiteY29" fmla="*/ 452438 h 4071936"/>
                    <a:gd name="connsiteX30" fmla="*/ 1576388 w 1993103"/>
                    <a:gd name="connsiteY30" fmla="*/ 519113 h 4071936"/>
                    <a:gd name="connsiteX31" fmla="*/ 1612107 w 1993103"/>
                    <a:gd name="connsiteY31" fmla="*/ 561975 h 4071936"/>
                    <a:gd name="connsiteX32" fmla="*/ 1652588 w 1993103"/>
                    <a:gd name="connsiteY32" fmla="*/ 633413 h 4071936"/>
                    <a:gd name="connsiteX33" fmla="*/ 1681163 w 1993103"/>
                    <a:gd name="connsiteY33" fmla="*/ 695325 h 4071936"/>
                    <a:gd name="connsiteX34" fmla="*/ 1700213 w 1993103"/>
                    <a:gd name="connsiteY34" fmla="*/ 766763 h 4071936"/>
                    <a:gd name="connsiteX35" fmla="*/ 1702594 w 1993103"/>
                    <a:gd name="connsiteY35" fmla="*/ 814388 h 4071936"/>
                    <a:gd name="connsiteX36" fmla="*/ 1707357 w 1993103"/>
                    <a:gd name="connsiteY36" fmla="*/ 876300 h 4071936"/>
                    <a:gd name="connsiteX37" fmla="*/ 1707357 w 1993103"/>
                    <a:gd name="connsiteY37" fmla="*/ 926307 h 4071936"/>
                    <a:gd name="connsiteX38" fmla="*/ 1700213 w 1993103"/>
                    <a:gd name="connsiteY38" fmla="*/ 992982 h 4071936"/>
                    <a:gd name="connsiteX39" fmla="*/ 1697832 w 1993103"/>
                    <a:gd name="connsiteY39" fmla="*/ 1054894 h 4071936"/>
                    <a:gd name="connsiteX40" fmla="*/ 1700213 w 1993103"/>
                    <a:gd name="connsiteY40" fmla="*/ 1097757 h 4071936"/>
                    <a:gd name="connsiteX41" fmla="*/ 1693069 w 1993103"/>
                    <a:gd name="connsiteY41" fmla="*/ 1162050 h 4071936"/>
                    <a:gd name="connsiteX42" fmla="*/ 1695451 w 1993103"/>
                    <a:gd name="connsiteY42" fmla="*/ 1226344 h 4071936"/>
                    <a:gd name="connsiteX43" fmla="*/ 1695451 w 1993103"/>
                    <a:gd name="connsiteY43" fmla="*/ 1302544 h 4071936"/>
                    <a:gd name="connsiteX44" fmla="*/ 1709738 w 1993103"/>
                    <a:gd name="connsiteY44" fmla="*/ 1345407 h 4071936"/>
                    <a:gd name="connsiteX45" fmla="*/ 1733550 w 1993103"/>
                    <a:gd name="connsiteY45" fmla="*/ 1433513 h 4071936"/>
                    <a:gd name="connsiteX46" fmla="*/ 1747840 w 1993103"/>
                    <a:gd name="connsiteY46" fmla="*/ 1581151 h 4071936"/>
                    <a:gd name="connsiteX47" fmla="*/ 1752602 w 1993103"/>
                    <a:gd name="connsiteY47" fmla="*/ 1819276 h 4071936"/>
                    <a:gd name="connsiteX48" fmla="*/ 1762123 w 1993103"/>
                    <a:gd name="connsiteY48" fmla="*/ 1914524 h 4071936"/>
                    <a:gd name="connsiteX49" fmla="*/ 1774028 w 1993103"/>
                    <a:gd name="connsiteY49" fmla="*/ 2171698 h 4071936"/>
                    <a:gd name="connsiteX50" fmla="*/ 1790697 w 1993103"/>
                    <a:gd name="connsiteY50" fmla="*/ 2459830 h 4071936"/>
                    <a:gd name="connsiteX51" fmla="*/ 1859753 w 1993103"/>
                    <a:gd name="connsiteY51" fmla="*/ 2700335 h 4071936"/>
                    <a:gd name="connsiteX52" fmla="*/ 1909759 w 1993103"/>
                    <a:gd name="connsiteY52" fmla="*/ 2743197 h 4071936"/>
                    <a:gd name="connsiteX53" fmla="*/ 1993103 w 1993103"/>
                    <a:gd name="connsiteY53" fmla="*/ 2783679 h 4071936"/>
                    <a:gd name="connsiteX54" fmla="*/ 1797840 w 1993103"/>
                    <a:gd name="connsiteY54" fmla="*/ 3900484 h 4071936"/>
                    <a:gd name="connsiteX55" fmla="*/ 0 w 1993103"/>
                    <a:gd name="connsiteY55" fmla="*/ 4071936 h 4071936"/>
                    <a:gd name="connsiteX0" fmla="*/ 1 w 1993103"/>
                    <a:gd name="connsiteY0" fmla="*/ 152400 h 4072539"/>
                    <a:gd name="connsiteX1" fmla="*/ 107157 w 1993103"/>
                    <a:gd name="connsiteY1" fmla="*/ 102394 h 4072539"/>
                    <a:gd name="connsiteX2" fmla="*/ 195263 w 1993103"/>
                    <a:gd name="connsiteY2" fmla="*/ 78582 h 4072539"/>
                    <a:gd name="connsiteX3" fmla="*/ 302419 w 1993103"/>
                    <a:gd name="connsiteY3" fmla="*/ 47625 h 4072539"/>
                    <a:gd name="connsiteX4" fmla="*/ 402432 w 1993103"/>
                    <a:gd name="connsiteY4" fmla="*/ 26194 h 4072539"/>
                    <a:gd name="connsiteX5" fmla="*/ 500063 w 1993103"/>
                    <a:gd name="connsiteY5" fmla="*/ 9525 h 4072539"/>
                    <a:gd name="connsiteX6" fmla="*/ 590551 w 1993103"/>
                    <a:gd name="connsiteY6" fmla="*/ 0 h 4072539"/>
                    <a:gd name="connsiteX7" fmla="*/ 631032 w 1993103"/>
                    <a:gd name="connsiteY7" fmla="*/ 0 h 4072539"/>
                    <a:gd name="connsiteX8" fmla="*/ 723901 w 1993103"/>
                    <a:gd name="connsiteY8" fmla="*/ 7144 h 4072539"/>
                    <a:gd name="connsiteX9" fmla="*/ 792957 w 1993103"/>
                    <a:gd name="connsiteY9" fmla="*/ 11907 h 4072539"/>
                    <a:gd name="connsiteX10" fmla="*/ 850107 w 1993103"/>
                    <a:gd name="connsiteY10" fmla="*/ 23813 h 4072539"/>
                    <a:gd name="connsiteX11" fmla="*/ 926307 w 1993103"/>
                    <a:gd name="connsiteY11" fmla="*/ 45244 h 4072539"/>
                    <a:gd name="connsiteX12" fmla="*/ 997744 w 1993103"/>
                    <a:gd name="connsiteY12" fmla="*/ 71438 h 4072539"/>
                    <a:gd name="connsiteX13" fmla="*/ 1050132 w 1993103"/>
                    <a:gd name="connsiteY13" fmla="*/ 102394 h 4072539"/>
                    <a:gd name="connsiteX14" fmla="*/ 1081088 w 1993103"/>
                    <a:gd name="connsiteY14" fmla="*/ 126207 h 4072539"/>
                    <a:gd name="connsiteX15" fmla="*/ 1119188 w 1993103"/>
                    <a:gd name="connsiteY15" fmla="*/ 159544 h 4072539"/>
                    <a:gd name="connsiteX16" fmla="*/ 1185863 w 1993103"/>
                    <a:gd name="connsiteY16" fmla="*/ 204788 h 4072539"/>
                    <a:gd name="connsiteX17" fmla="*/ 1216819 w 1993103"/>
                    <a:gd name="connsiteY17" fmla="*/ 219075 h 4072539"/>
                    <a:gd name="connsiteX18" fmla="*/ 1223963 w 1993103"/>
                    <a:gd name="connsiteY18" fmla="*/ 233363 h 4072539"/>
                    <a:gd name="connsiteX19" fmla="*/ 1197769 w 1993103"/>
                    <a:gd name="connsiteY19" fmla="*/ 278607 h 4072539"/>
                    <a:gd name="connsiteX20" fmla="*/ 1157288 w 1993103"/>
                    <a:gd name="connsiteY20" fmla="*/ 257175 h 4072539"/>
                    <a:gd name="connsiteX21" fmla="*/ 1140619 w 1993103"/>
                    <a:gd name="connsiteY21" fmla="*/ 292894 h 4072539"/>
                    <a:gd name="connsiteX22" fmla="*/ 1188244 w 1993103"/>
                    <a:gd name="connsiteY22" fmla="*/ 328613 h 4072539"/>
                    <a:gd name="connsiteX23" fmla="*/ 1245394 w 1993103"/>
                    <a:gd name="connsiteY23" fmla="*/ 257175 h 4072539"/>
                    <a:gd name="connsiteX24" fmla="*/ 1304926 w 1993103"/>
                    <a:gd name="connsiteY24" fmla="*/ 278607 h 4072539"/>
                    <a:gd name="connsiteX25" fmla="*/ 1340644 w 1993103"/>
                    <a:gd name="connsiteY25" fmla="*/ 297657 h 4072539"/>
                    <a:gd name="connsiteX26" fmla="*/ 1395413 w 1993103"/>
                    <a:gd name="connsiteY26" fmla="*/ 333375 h 4072539"/>
                    <a:gd name="connsiteX27" fmla="*/ 1440657 w 1993103"/>
                    <a:gd name="connsiteY27" fmla="*/ 369094 h 4072539"/>
                    <a:gd name="connsiteX28" fmla="*/ 1485901 w 1993103"/>
                    <a:gd name="connsiteY28" fmla="*/ 419100 h 4072539"/>
                    <a:gd name="connsiteX29" fmla="*/ 1521619 w 1993103"/>
                    <a:gd name="connsiteY29" fmla="*/ 452438 h 4072539"/>
                    <a:gd name="connsiteX30" fmla="*/ 1576388 w 1993103"/>
                    <a:gd name="connsiteY30" fmla="*/ 519113 h 4072539"/>
                    <a:gd name="connsiteX31" fmla="*/ 1612107 w 1993103"/>
                    <a:gd name="connsiteY31" fmla="*/ 561975 h 4072539"/>
                    <a:gd name="connsiteX32" fmla="*/ 1652588 w 1993103"/>
                    <a:gd name="connsiteY32" fmla="*/ 633413 h 4072539"/>
                    <a:gd name="connsiteX33" fmla="*/ 1681163 w 1993103"/>
                    <a:gd name="connsiteY33" fmla="*/ 695325 h 4072539"/>
                    <a:gd name="connsiteX34" fmla="*/ 1700213 w 1993103"/>
                    <a:gd name="connsiteY34" fmla="*/ 766763 h 4072539"/>
                    <a:gd name="connsiteX35" fmla="*/ 1702594 w 1993103"/>
                    <a:gd name="connsiteY35" fmla="*/ 814388 h 4072539"/>
                    <a:gd name="connsiteX36" fmla="*/ 1707357 w 1993103"/>
                    <a:gd name="connsiteY36" fmla="*/ 876300 h 4072539"/>
                    <a:gd name="connsiteX37" fmla="*/ 1707357 w 1993103"/>
                    <a:gd name="connsiteY37" fmla="*/ 926307 h 4072539"/>
                    <a:gd name="connsiteX38" fmla="*/ 1700213 w 1993103"/>
                    <a:gd name="connsiteY38" fmla="*/ 992982 h 4072539"/>
                    <a:gd name="connsiteX39" fmla="*/ 1697832 w 1993103"/>
                    <a:gd name="connsiteY39" fmla="*/ 1054894 h 4072539"/>
                    <a:gd name="connsiteX40" fmla="*/ 1700213 w 1993103"/>
                    <a:gd name="connsiteY40" fmla="*/ 1097757 h 4072539"/>
                    <a:gd name="connsiteX41" fmla="*/ 1693069 w 1993103"/>
                    <a:gd name="connsiteY41" fmla="*/ 1162050 h 4072539"/>
                    <a:gd name="connsiteX42" fmla="*/ 1695451 w 1993103"/>
                    <a:gd name="connsiteY42" fmla="*/ 1226344 h 4072539"/>
                    <a:gd name="connsiteX43" fmla="*/ 1695451 w 1993103"/>
                    <a:gd name="connsiteY43" fmla="*/ 1302544 h 4072539"/>
                    <a:gd name="connsiteX44" fmla="*/ 1709738 w 1993103"/>
                    <a:gd name="connsiteY44" fmla="*/ 1345407 h 4072539"/>
                    <a:gd name="connsiteX45" fmla="*/ 1733550 w 1993103"/>
                    <a:gd name="connsiteY45" fmla="*/ 1433513 h 4072539"/>
                    <a:gd name="connsiteX46" fmla="*/ 1747840 w 1993103"/>
                    <a:gd name="connsiteY46" fmla="*/ 1581151 h 4072539"/>
                    <a:gd name="connsiteX47" fmla="*/ 1752602 w 1993103"/>
                    <a:gd name="connsiteY47" fmla="*/ 1819276 h 4072539"/>
                    <a:gd name="connsiteX48" fmla="*/ 1762123 w 1993103"/>
                    <a:gd name="connsiteY48" fmla="*/ 1914524 h 4072539"/>
                    <a:gd name="connsiteX49" fmla="*/ 1774028 w 1993103"/>
                    <a:gd name="connsiteY49" fmla="*/ 2171698 h 4072539"/>
                    <a:gd name="connsiteX50" fmla="*/ 1790697 w 1993103"/>
                    <a:gd name="connsiteY50" fmla="*/ 2459830 h 4072539"/>
                    <a:gd name="connsiteX51" fmla="*/ 1859753 w 1993103"/>
                    <a:gd name="connsiteY51" fmla="*/ 2700335 h 4072539"/>
                    <a:gd name="connsiteX52" fmla="*/ 1909759 w 1993103"/>
                    <a:gd name="connsiteY52" fmla="*/ 2743197 h 4072539"/>
                    <a:gd name="connsiteX53" fmla="*/ 1993103 w 1993103"/>
                    <a:gd name="connsiteY53" fmla="*/ 2783679 h 4072539"/>
                    <a:gd name="connsiteX54" fmla="*/ 1793077 w 1993103"/>
                    <a:gd name="connsiteY54" fmla="*/ 4071934 h 4072539"/>
                    <a:gd name="connsiteX55" fmla="*/ 0 w 1993103"/>
                    <a:gd name="connsiteY55" fmla="*/ 4071936 h 4072539"/>
                    <a:gd name="connsiteX0" fmla="*/ 1248 w 1994350"/>
                    <a:gd name="connsiteY0" fmla="*/ 152400 h 4073497"/>
                    <a:gd name="connsiteX1" fmla="*/ 108404 w 1994350"/>
                    <a:gd name="connsiteY1" fmla="*/ 102394 h 4073497"/>
                    <a:gd name="connsiteX2" fmla="*/ 196510 w 1994350"/>
                    <a:gd name="connsiteY2" fmla="*/ 78582 h 4073497"/>
                    <a:gd name="connsiteX3" fmla="*/ 303666 w 1994350"/>
                    <a:gd name="connsiteY3" fmla="*/ 47625 h 4073497"/>
                    <a:gd name="connsiteX4" fmla="*/ 403679 w 1994350"/>
                    <a:gd name="connsiteY4" fmla="*/ 26194 h 4073497"/>
                    <a:gd name="connsiteX5" fmla="*/ 501310 w 1994350"/>
                    <a:gd name="connsiteY5" fmla="*/ 9525 h 4073497"/>
                    <a:gd name="connsiteX6" fmla="*/ 591798 w 1994350"/>
                    <a:gd name="connsiteY6" fmla="*/ 0 h 4073497"/>
                    <a:gd name="connsiteX7" fmla="*/ 632279 w 1994350"/>
                    <a:gd name="connsiteY7" fmla="*/ 0 h 4073497"/>
                    <a:gd name="connsiteX8" fmla="*/ 725148 w 1994350"/>
                    <a:gd name="connsiteY8" fmla="*/ 7144 h 4073497"/>
                    <a:gd name="connsiteX9" fmla="*/ 794204 w 1994350"/>
                    <a:gd name="connsiteY9" fmla="*/ 11907 h 4073497"/>
                    <a:gd name="connsiteX10" fmla="*/ 851354 w 1994350"/>
                    <a:gd name="connsiteY10" fmla="*/ 23813 h 4073497"/>
                    <a:gd name="connsiteX11" fmla="*/ 927554 w 1994350"/>
                    <a:gd name="connsiteY11" fmla="*/ 45244 h 4073497"/>
                    <a:gd name="connsiteX12" fmla="*/ 998991 w 1994350"/>
                    <a:gd name="connsiteY12" fmla="*/ 71438 h 4073497"/>
                    <a:gd name="connsiteX13" fmla="*/ 1051379 w 1994350"/>
                    <a:gd name="connsiteY13" fmla="*/ 102394 h 4073497"/>
                    <a:gd name="connsiteX14" fmla="*/ 1082335 w 1994350"/>
                    <a:gd name="connsiteY14" fmla="*/ 126207 h 4073497"/>
                    <a:gd name="connsiteX15" fmla="*/ 1120435 w 1994350"/>
                    <a:gd name="connsiteY15" fmla="*/ 159544 h 4073497"/>
                    <a:gd name="connsiteX16" fmla="*/ 1187110 w 1994350"/>
                    <a:gd name="connsiteY16" fmla="*/ 204788 h 4073497"/>
                    <a:gd name="connsiteX17" fmla="*/ 1218066 w 1994350"/>
                    <a:gd name="connsiteY17" fmla="*/ 219075 h 4073497"/>
                    <a:gd name="connsiteX18" fmla="*/ 1225210 w 1994350"/>
                    <a:gd name="connsiteY18" fmla="*/ 233363 h 4073497"/>
                    <a:gd name="connsiteX19" fmla="*/ 1199016 w 1994350"/>
                    <a:gd name="connsiteY19" fmla="*/ 278607 h 4073497"/>
                    <a:gd name="connsiteX20" fmla="*/ 1158535 w 1994350"/>
                    <a:gd name="connsiteY20" fmla="*/ 257175 h 4073497"/>
                    <a:gd name="connsiteX21" fmla="*/ 1141866 w 1994350"/>
                    <a:gd name="connsiteY21" fmla="*/ 292894 h 4073497"/>
                    <a:gd name="connsiteX22" fmla="*/ 1189491 w 1994350"/>
                    <a:gd name="connsiteY22" fmla="*/ 328613 h 4073497"/>
                    <a:gd name="connsiteX23" fmla="*/ 1246641 w 1994350"/>
                    <a:gd name="connsiteY23" fmla="*/ 257175 h 4073497"/>
                    <a:gd name="connsiteX24" fmla="*/ 1306173 w 1994350"/>
                    <a:gd name="connsiteY24" fmla="*/ 278607 h 4073497"/>
                    <a:gd name="connsiteX25" fmla="*/ 1341891 w 1994350"/>
                    <a:gd name="connsiteY25" fmla="*/ 297657 h 4073497"/>
                    <a:gd name="connsiteX26" fmla="*/ 1396660 w 1994350"/>
                    <a:gd name="connsiteY26" fmla="*/ 333375 h 4073497"/>
                    <a:gd name="connsiteX27" fmla="*/ 1441904 w 1994350"/>
                    <a:gd name="connsiteY27" fmla="*/ 369094 h 4073497"/>
                    <a:gd name="connsiteX28" fmla="*/ 1487148 w 1994350"/>
                    <a:gd name="connsiteY28" fmla="*/ 419100 h 4073497"/>
                    <a:gd name="connsiteX29" fmla="*/ 1522866 w 1994350"/>
                    <a:gd name="connsiteY29" fmla="*/ 452438 h 4073497"/>
                    <a:gd name="connsiteX30" fmla="*/ 1577635 w 1994350"/>
                    <a:gd name="connsiteY30" fmla="*/ 519113 h 4073497"/>
                    <a:gd name="connsiteX31" fmla="*/ 1613354 w 1994350"/>
                    <a:gd name="connsiteY31" fmla="*/ 561975 h 4073497"/>
                    <a:gd name="connsiteX32" fmla="*/ 1653835 w 1994350"/>
                    <a:gd name="connsiteY32" fmla="*/ 633413 h 4073497"/>
                    <a:gd name="connsiteX33" fmla="*/ 1682410 w 1994350"/>
                    <a:gd name="connsiteY33" fmla="*/ 695325 h 4073497"/>
                    <a:gd name="connsiteX34" fmla="*/ 1701460 w 1994350"/>
                    <a:gd name="connsiteY34" fmla="*/ 766763 h 4073497"/>
                    <a:gd name="connsiteX35" fmla="*/ 1703841 w 1994350"/>
                    <a:gd name="connsiteY35" fmla="*/ 814388 h 4073497"/>
                    <a:gd name="connsiteX36" fmla="*/ 1708604 w 1994350"/>
                    <a:gd name="connsiteY36" fmla="*/ 876300 h 4073497"/>
                    <a:gd name="connsiteX37" fmla="*/ 1708604 w 1994350"/>
                    <a:gd name="connsiteY37" fmla="*/ 926307 h 4073497"/>
                    <a:gd name="connsiteX38" fmla="*/ 1701460 w 1994350"/>
                    <a:gd name="connsiteY38" fmla="*/ 992982 h 4073497"/>
                    <a:gd name="connsiteX39" fmla="*/ 1699079 w 1994350"/>
                    <a:gd name="connsiteY39" fmla="*/ 1054894 h 4073497"/>
                    <a:gd name="connsiteX40" fmla="*/ 1701460 w 1994350"/>
                    <a:gd name="connsiteY40" fmla="*/ 1097757 h 4073497"/>
                    <a:gd name="connsiteX41" fmla="*/ 1694316 w 1994350"/>
                    <a:gd name="connsiteY41" fmla="*/ 1162050 h 4073497"/>
                    <a:gd name="connsiteX42" fmla="*/ 1696698 w 1994350"/>
                    <a:gd name="connsiteY42" fmla="*/ 1226344 h 4073497"/>
                    <a:gd name="connsiteX43" fmla="*/ 1696698 w 1994350"/>
                    <a:gd name="connsiteY43" fmla="*/ 1302544 h 4073497"/>
                    <a:gd name="connsiteX44" fmla="*/ 1710985 w 1994350"/>
                    <a:gd name="connsiteY44" fmla="*/ 1345407 h 4073497"/>
                    <a:gd name="connsiteX45" fmla="*/ 1734797 w 1994350"/>
                    <a:gd name="connsiteY45" fmla="*/ 1433513 h 4073497"/>
                    <a:gd name="connsiteX46" fmla="*/ 1749087 w 1994350"/>
                    <a:gd name="connsiteY46" fmla="*/ 1581151 h 4073497"/>
                    <a:gd name="connsiteX47" fmla="*/ 1753849 w 1994350"/>
                    <a:gd name="connsiteY47" fmla="*/ 1819276 h 4073497"/>
                    <a:gd name="connsiteX48" fmla="*/ 1763370 w 1994350"/>
                    <a:gd name="connsiteY48" fmla="*/ 1914524 h 4073497"/>
                    <a:gd name="connsiteX49" fmla="*/ 1775275 w 1994350"/>
                    <a:gd name="connsiteY49" fmla="*/ 2171698 h 4073497"/>
                    <a:gd name="connsiteX50" fmla="*/ 1791944 w 1994350"/>
                    <a:gd name="connsiteY50" fmla="*/ 2459830 h 4073497"/>
                    <a:gd name="connsiteX51" fmla="*/ 1861000 w 1994350"/>
                    <a:gd name="connsiteY51" fmla="*/ 2700335 h 4073497"/>
                    <a:gd name="connsiteX52" fmla="*/ 1911006 w 1994350"/>
                    <a:gd name="connsiteY52" fmla="*/ 2743197 h 4073497"/>
                    <a:gd name="connsiteX53" fmla="*/ 1994350 w 1994350"/>
                    <a:gd name="connsiteY53" fmla="*/ 2783679 h 4073497"/>
                    <a:gd name="connsiteX54" fmla="*/ 1794324 w 1994350"/>
                    <a:gd name="connsiteY54" fmla="*/ 4071934 h 4073497"/>
                    <a:gd name="connsiteX55" fmla="*/ 1247 w 1994350"/>
                    <a:gd name="connsiteY55" fmla="*/ 4071936 h 4073497"/>
                    <a:gd name="connsiteX0" fmla="*/ 134197 w 2127299"/>
                    <a:gd name="connsiteY0" fmla="*/ 152400 h 4073497"/>
                    <a:gd name="connsiteX1" fmla="*/ 241353 w 2127299"/>
                    <a:gd name="connsiteY1" fmla="*/ 102394 h 4073497"/>
                    <a:gd name="connsiteX2" fmla="*/ 329459 w 2127299"/>
                    <a:gd name="connsiteY2" fmla="*/ 78582 h 4073497"/>
                    <a:gd name="connsiteX3" fmla="*/ 436615 w 2127299"/>
                    <a:gd name="connsiteY3" fmla="*/ 47625 h 4073497"/>
                    <a:gd name="connsiteX4" fmla="*/ 536628 w 2127299"/>
                    <a:gd name="connsiteY4" fmla="*/ 26194 h 4073497"/>
                    <a:gd name="connsiteX5" fmla="*/ 634259 w 2127299"/>
                    <a:gd name="connsiteY5" fmla="*/ 9525 h 4073497"/>
                    <a:gd name="connsiteX6" fmla="*/ 724747 w 2127299"/>
                    <a:gd name="connsiteY6" fmla="*/ 0 h 4073497"/>
                    <a:gd name="connsiteX7" fmla="*/ 765228 w 2127299"/>
                    <a:gd name="connsiteY7" fmla="*/ 0 h 4073497"/>
                    <a:gd name="connsiteX8" fmla="*/ 858097 w 2127299"/>
                    <a:gd name="connsiteY8" fmla="*/ 7144 h 4073497"/>
                    <a:gd name="connsiteX9" fmla="*/ 927153 w 2127299"/>
                    <a:gd name="connsiteY9" fmla="*/ 11907 h 4073497"/>
                    <a:gd name="connsiteX10" fmla="*/ 984303 w 2127299"/>
                    <a:gd name="connsiteY10" fmla="*/ 23813 h 4073497"/>
                    <a:gd name="connsiteX11" fmla="*/ 1060503 w 2127299"/>
                    <a:gd name="connsiteY11" fmla="*/ 45244 h 4073497"/>
                    <a:gd name="connsiteX12" fmla="*/ 1131940 w 2127299"/>
                    <a:gd name="connsiteY12" fmla="*/ 71438 h 4073497"/>
                    <a:gd name="connsiteX13" fmla="*/ 1184328 w 2127299"/>
                    <a:gd name="connsiteY13" fmla="*/ 102394 h 4073497"/>
                    <a:gd name="connsiteX14" fmla="*/ 1215284 w 2127299"/>
                    <a:gd name="connsiteY14" fmla="*/ 126207 h 4073497"/>
                    <a:gd name="connsiteX15" fmla="*/ 1253384 w 2127299"/>
                    <a:gd name="connsiteY15" fmla="*/ 159544 h 4073497"/>
                    <a:gd name="connsiteX16" fmla="*/ 1320059 w 2127299"/>
                    <a:gd name="connsiteY16" fmla="*/ 204788 h 4073497"/>
                    <a:gd name="connsiteX17" fmla="*/ 1351015 w 2127299"/>
                    <a:gd name="connsiteY17" fmla="*/ 219075 h 4073497"/>
                    <a:gd name="connsiteX18" fmla="*/ 1358159 w 2127299"/>
                    <a:gd name="connsiteY18" fmla="*/ 233363 h 4073497"/>
                    <a:gd name="connsiteX19" fmla="*/ 1331965 w 2127299"/>
                    <a:gd name="connsiteY19" fmla="*/ 278607 h 4073497"/>
                    <a:gd name="connsiteX20" fmla="*/ 1291484 w 2127299"/>
                    <a:gd name="connsiteY20" fmla="*/ 257175 h 4073497"/>
                    <a:gd name="connsiteX21" fmla="*/ 1274815 w 2127299"/>
                    <a:gd name="connsiteY21" fmla="*/ 292894 h 4073497"/>
                    <a:gd name="connsiteX22" fmla="*/ 1322440 w 2127299"/>
                    <a:gd name="connsiteY22" fmla="*/ 328613 h 4073497"/>
                    <a:gd name="connsiteX23" fmla="*/ 1379590 w 2127299"/>
                    <a:gd name="connsiteY23" fmla="*/ 257175 h 4073497"/>
                    <a:gd name="connsiteX24" fmla="*/ 1439122 w 2127299"/>
                    <a:gd name="connsiteY24" fmla="*/ 278607 h 4073497"/>
                    <a:gd name="connsiteX25" fmla="*/ 1474840 w 2127299"/>
                    <a:gd name="connsiteY25" fmla="*/ 297657 h 4073497"/>
                    <a:gd name="connsiteX26" fmla="*/ 1529609 w 2127299"/>
                    <a:gd name="connsiteY26" fmla="*/ 333375 h 4073497"/>
                    <a:gd name="connsiteX27" fmla="*/ 1574853 w 2127299"/>
                    <a:gd name="connsiteY27" fmla="*/ 369094 h 4073497"/>
                    <a:gd name="connsiteX28" fmla="*/ 1620097 w 2127299"/>
                    <a:gd name="connsiteY28" fmla="*/ 419100 h 4073497"/>
                    <a:gd name="connsiteX29" fmla="*/ 1655815 w 2127299"/>
                    <a:gd name="connsiteY29" fmla="*/ 452438 h 4073497"/>
                    <a:gd name="connsiteX30" fmla="*/ 1710584 w 2127299"/>
                    <a:gd name="connsiteY30" fmla="*/ 519113 h 4073497"/>
                    <a:gd name="connsiteX31" fmla="*/ 1746303 w 2127299"/>
                    <a:gd name="connsiteY31" fmla="*/ 561975 h 4073497"/>
                    <a:gd name="connsiteX32" fmla="*/ 1786784 w 2127299"/>
                    <a:gd name="connsiteY32" fmla="*/ 633413 h 4073497"/>
                    <a:gd name="connsiteX33" fmla="*/ 1815359 w 2127299"/>
                    <a:gd name="connsiteY33" fmla="*/ 695325 h 4073497"/>
                    <a:gd name="connsiteX34" fmla="*/ 1834409 w 2127299"/>
                    <a:gd name="connsiteY34" fmla="*/ 766763 h 4073497"/>
                    <a:gd name="connsiteX35" fmla="*/ 1836790 w 2127299"/>
                    <a:gd name="connsiteY35" fmla="*/ 814388 h 4073497"/>
                    <a:gd name="connsiteX36" fmla="*/ 1841553 w 2127299"/>
                    <a:gd name="connsiteY36" fmla="*/ 876300 h 4073497"/>
                    <a:gd name="connsiteX37" fmla="*/ 1841553 w 2127299"/>
                    <a:gd name="connsiteY37" fmla="*/ 926307 h 4073497"/>
                    <a:gd name="connsiteX38" fmla="*/ 1834409 w 2127299"/>
                    <a:gd name="connsiteY38" fmla="*/ 992982 h 4073497"/>
                    <a:gd name="connsiteX39" fmla="*/ 1832028 w 2127299"/>
                    <a:gd name="connsiteY39" fmla="*/ 1054894 h 4073497"/>
                    <a:gd name="connsiteX40" fmla="*/ 1834409 w 2127299"/>
                    <a:gd name="connsiteY40" fmla="*/ 1097757 h 4073497"/>
                    <a:gd name="connsiteX41" fmla="*/ 1827265 w 2127299"/>
                    <a:gd name="connsiteY41" fmla="*/ 1162050 h 4073497"/>
                    <a:gd name="connsiteX42" fmla="*/ 1829647 w 2127299"/>
                    <a:gd name="connsiteY42" fmla="*/ 1226344 h 4073497"/>
                    <a:gd name="connsiteX43" fmla="*/ 1829647 w 2127299"/>
                    <a:gd name="connsiteY43" fmla="*/ 1302544 h 4073497"/>
                    <a:gd name="connsiteX44" fmla="*/ 1843934 w 2127299"/>
                    <a:gd name="connsiteY44" fmla="*/ 1345407 h 4073497"/>
                    <a:gd name="connsiteX45" fmla="*/ 1867746 w 2127299"/>
                    <a:gd name="connsiteY45" fmla="*/ 1433513 h 4073497"/>
                    <a:gd name="connsiteX46" fmla="*/ 1882036 w 2127299"/>
                    <a:gd name="connsiteY46" fmla="*/ 1581151 h 4073497"/>
                    <a:gd name="connsiteX47" fmla="*/ 1886798 w 2127299"/>
                    <a:gd name="connsiteY47" fmla="*/ 1819276 h 4073497"/>
                    <a:gd name="connsiteX48" fmla="*/ 1896319 w 2127299"/>
                    <a:gd name="connsiteY48" fmla="*/ 1914524 h 4073497"/>
                    <a:gd name="connsiteX49" fmla="*/ 1908224 w 2127299"/>
                    <a:gd name="connsiteY49" fmla="*/ 2171698 h 4073497"/>
                    <a:gd name="connsiteX50" fmla="*/ 1924893 w 2127299"/>
                    <a:gd name="connsiteY50" fmla="*/ 2459830 h 4073497"/>
                    <a:gd name="connsiteX51" fmla="*/ 1993949 w 2127299"/>
                    <a:gd name="connsiteY51" fmla="*/ 2700335 h 4073497"/>
                    <a:gd name="connsiteX52" fmla="*/ 2043955 w 2127299"/>
                    <a:gd name="connsiteY52" fmla="*/ 2743197 h 4073497"/>
                    <a:gd name="connsiteX53" fmla="*/ 2127299 w 2127299"/>
                    <a:gd name="connsiteY53" fmla="*/ 2783679 h 4073497"/>
                    <a:gd name="connsiteX54" fmla="*/ 1927273 w 2127299"/>
                    <a:gd name="connsiteY54" fmla="*/ 4071934 h 4073497"/>
                    <a:gd name="connsiteX55" fmla="*/ 134196 w 2127299"/>
                    <a:gd name="connsiteY55" fmla="*/ 4071936 h 4073497"/>
                    <a:gd name="connsiteX56" fmla="*/ 129431 w 2127299"/>
                    <a:gd name="connsiteY56" fmla="*/ 4067171 h 4073497"/>
                    <a:gd name="connsiteX0" fmla="*/ 127632 w 2120734"/>
                    <a:gd name="connsiteY0" fmla="*/ 152400 h 4073497"/>
                    <a:gd name="connsiteX1" fmla="*/ 234788 w 2120734"/>
                    <a:gd name="connsiteY1" fmla="*/ 102394 h 4073497"/>
                    <a:gd name="connsiteX2" fmla="*/ 322894 w 2120734"/>
                    <a:gd name="connsiteY2" fmla="*/ 78582 h 4073497"/>
                    <a:gd name="connsiteX3" fmla="*/ 430050 w 2120734"/>
                    <a:gd name="connsiteY3" fmla="*/ 47625 h 4073497"/>
                    <a:gd name="connsiteX4" fmla="*/ 530063 w 2120734"/>
                    <a:gd name="connsiteY4" fmla="*/ 26194 h 4073497"/>
                    <a:gd name="connsiteX5" fmla="*/ 627694 w 2120734"/>
                    <a:gd name="connsiteY5" fmla="*/ 9525 h 4073497"/>
                    <a:gd name="connsiteX6" fmla="*/ 718182 w 2120734"/>
                    <a:gd name="connsiteY6" fmla="*/ 0 h 4073497"/>
                    <a:gd name="connsiteX7" fmla="*/ 758663 w 2120734"/>
                    <a:gd name="connsiteY7" fmla="*/ 0 h 4073497"/>
                    <a:gd name="connsiteX8" fmla="*/ 851532 w 2120734"/>
                    <a:gd name="connsiteY8" fmla="*/ 7144 h 4073497"/>
                    <a:gd name="connsiteX9" fmla="*/ 920588 w 2120734"/>
                    <a:gd name="connsiteY9" fmla="*/ 11907 h 4073497"/>
                    <a:gd name="connsiteX10" fmla="*/ 977738 w 2120734"/>
                    <a:gd name="connsiteY10" fmla="*/ 23813 h 4073497"/>
                    <a:gd name="connsiteX11" fmla="*/ 1053938 w 2120734"/>
                    <a:gd name="connsiteY11" fmla="*/ 45244 h 4073497"/>
                    <a:gd name="connsiteX12" fmla="*/ 1125375 w 2120734"/>
                    <a:gd name="connsiteY12" fmla="*/ 71438 h 4073497"/>
                    <a:gd name="connsiteX13" fmla="*/ 1177763 w 2120734"/>
                    <a:gd name="connsiteY13" fmla="*/ 102394 h 4073497"/>
                    <a:gd name="connsiteX14" fmla="*/ 1208719 w 2120734"/>
                    <a:gd name="connsiteY14" fmla="*/ 126207 h 4073497"/>
                    <a:gd name="connsiteX15" fmla="*/ 1246819 w 2120734"/>
                    <a:gd name="connsiteY15" fmla="*/ 159544 h 4073497"/>
                    <a:gd name="connsiteX16" fmla="*/ 1313494 w 2120734"/>
                    <a:gd name="connsiteY16" fmla="*/ 204788 h 4073497"/>
                    <a:gd name="connsiteX17" fmla="*/ 1344450 w 2120734"/>
                    <a:gd name="connsiteY17" fmla="*/ 219075 h 4073497"/>
                    <a:gd name="connsiteX18" fmla="*/ 1351594 w 2120734"/>
                    <a:gd name="connsiteY18" fmla="*/ 233363 h 4073497"/>
                    <a:gd name="connsiteX19" fmla="*/ 1325400 w 2120734"/>
                    <a:gd name="connsiteY19" fmla="*/ 278607 h 4073497"/>
                    <a:gd name="connsiteX20" fmla="*/ 1284919 w 2120734"/>
                    <a:gd name="connsiteY20" fmla="*/ 257175 h 4073497"/>
                    <a:gd name="connsiteX21" fmla="*/ 1268250 w 2120734"/>
                    <a:gd name="connsiteY21" fmla="*/ 292894 h 4073497"/>
                    <a:gd name="connsiteX22" fmla="*/ 1315875 w 2120734"/>
                    <a:gd name="connsiteY22" fmla="*/ 328613 h 4073497"/>
                    <a:gd name="connsiteX23" fmla="*/ 1373025 w 2120734"/>
                    <a:gd name="connsiteY23" fmla="*/ 257175 h 4073497"/>
                    <a:gd name="connsiteX24" fmla="*/ 1432557 w 2120734"/>
                    <a:gd name="connsiteY24" fmla="*/ 278607 h 4073497"/>
                    <a:gd name="connsiteX25" fmla="*/ 1468275 w 2120734"/>
                    <a:gd name="connsiteY25" fmla="*/ 297657 h 4073497"/>
                    <a:gd name="connsiteX26" fmla="*/ 1523044 w 2120734"/>
                    <a:gd name="connsiteY26" fmla="*/ 333375 h 4073497"/>
                    <a:gd name="connsiteX27" fmla="*/ 1568288 w 2120734"/>
                    <a:gd name="connsiteY27" fmla="*/ 369094 h 4073497"/>
                    <a:gd name="connsiteX28" fmla="*/ 1613532 w 2120734"/>
                    <a:gd name="connsiteY28" fmla="*/ 419100 h 4073497"/>
                    <a:gd name="connsiteX29" fmla="*/ 1649250 w 2120734"/>
                    <a:gd name="connsiteY29" fmla="*/ 452438 h 4073497"/>
                    <a:gd name="connsiteX30" fmla="*/ 1704019 w 2120734"/>
                    <a:gd name="connsiteY30" fmla="*/ 519113 h 4073497"/>
                    <a:gd name="connsiteX31" fmla="*/ 1739738 w 2120734"/>
                    <a:gd name="connsiteY31" fmla="*/ 561975 h 4073497"/>
                    <a:gd name="connsiteX32" fmla="*/ 1780219 w 2120734"/>
                    <a:gd name="connsiteY32" fmla="*/ 633413 h 4073497"/>
                    <a:gd name="connsiteX33" fmla="*/ 1808794 w 2120734"/>
                    <a:gd name="connsiteY33" fmla="*/ 695325 h 4073497"/>
                    <a:gd name="connsiteX34" fmla="*/ 1827844 w 2120734"/>
                    <a:gd name="connsiteY34" fmla="*/ 766763 h 4073497"/>
                    <a:gd name="connsiteX35" fmla="*/ 1830225 w 2120734"/>
                    <a:gd name="connsiteY35" fmla="*/ 814388 h 4073497"/>
                    <a:gd name="connsiteX36" fmla="*/ 1834988 w 2120734"/>
                    <a:gd name="connsiteY36" fmla="*/ 876300 h 4073497"/>
                    <a:gd name="connsiteX37" fmla="*/ 1834988 w 2120734"/>
                    <a:gd name="connsiteY37" fmla="*/ 926307 h 4073497"/>
                    <a:gd name="connsiteX38" fmla="*/ 1827844 w 2120734"/>
                    <a:gd name="connsiteY38" fmla="*/ 992982 h 4073497"/>
                    <a:gd name="connsiteX39" fmla="*/ 1825463 w 2120734"/>
                    <a:gd name="connsiteY39" fmla="*/ 1054894 h 4073497"/>
                    <a:gd name="connsiteX40" fmla="*/ 1827844 w 2120734"/>
                    <a:gd name="connsiteY40" fmla="*/ 1097757 h 4073497"/>
                    <a:gd name="connsiteX41" fmla="*/ 1820700 w 2120734"/>
                    <a:gd name="connsiteY41" fmla="*/ 1162050 h 4073497"/>
                    <a:gd name="connsiteX42" fmla="*/ 1823082 w 2120734"/>
                    <a:gd name="connsiteY42" fmla="*/ 1226344 h 4073497"/>
                    <a:gd name="connsiteX43" fmla="*/ 1823082 w 2120734"/>
                    <a:gd name="connsiteY43" fmla="*/ 1302544 h 4073497"/>
                    <a:gd name="connsiteX44" fmla="*/ 1837369 w 2120734"/>
                    <a:gd name="connsiteY44" fmla="*/ 1345407 h 4073497"/>
                    <a:gd name="connsiteX45" fmla="*/ 1861181 w 2120734"/>
                    <a:gd name="connsiteY45" fmla="*/ 1433513 h 4073497"/>
                    <a:gd name="connsiteX46" fmla="*/ 1875471 w 2120734"/>
                    <a:gd name="connsiteY46" fmla="*/ 1581151 h 4073497"/>
                    <a:gd name="connsiteX47" fmla="*/ 1880233 w 2120734"/>
                    <a:gd name="connsiteY47" fmla="*/ 1819276 h 4073497"/>
                    <a:gd name="connsiteX48" fmla="*/ 1889754 w 2120734"/>
                    <a:gd name="connsiteY48" fmla="*/ 1914524 h 4073497"/>
                    <a:gd name="connsiteX49" fmla="*/ 1901659 w 2120734"/>
                    <a:gd name="connsiteY49" fmla="*/ 2171698 h 4073497"/>
                    <a:gd name="connsiteX50" fmla="*/ 1918328 w 2120734"/>
                    <a:gd name="connsiteY50" fmla="*/ 2459830 h 4073497"/>
                    <a:gd name="connsiteX51" fmla="*/ 1987384 w 2120734"/>
                    <a:gd name="connsiteY51" fmla="*/ 2700335 h 4073497"/>
                    <a:gd name="connsiteX52" fmla="*/ 2037390 w 2120734"/>
                    <a:gd name="connsiteY52" fmla="*/ 2743197 h 4073497"/>
                    <a:gd name="connsiteX53" fmla="*/ 2120734 w 2120734"/>
                    <a:gd name="connsiteY53" fmla="*/ 2783679 h 4073497"/>
                    <a:gd name="connsiteX54" fmla="*/ 1920708 w 2120734"/>
                    <a:gd name="connsiteY54" fmla="*/ 4071934 h 4073497"/>
                    <a:gd name="connsiteX55" fmla="*/ 127631 w 2120734"/>
                    <a:gd name="connsiteY55" fmla="*/ 4071936 h 4073497"/>
                    <a:gd name="connsiteX56" fmla="*/ 149060 w 2120734"/>
                    <a:gd name="connsiteY56" fmla="*/ 3607590 h 4073497"/>
                    <a:gd name="connsiteX0" fmla="*/ 129944 w 2123046"/>
                    <a:gd name="connsiteY0" fmla="*/ 152400 h 4073497"/>
                    <a:gd name="connsiteX1" fmla="*/ 237100 w 2123046"/>
                    <a:gd name="connsiteY1" fmla="*/ 102394 h 4073497"/>
                    <a:gd name="connsiteX2" fmla="*/ 325206 w 2123046"/>
                    <a:gd name="connsiteY2" fmla="*/ 78582 h 4073497"/>
                    <a:gd name="connsiteX3" fmla="*/ 432362 w 2123046"/>
                    <a:gd name="connsiteY3" fmla="*/ 47625 h 4073497"/>
                    <a:gd name="connsiteX4" fmla="*/ 532375 w 2123046"/>
                    <a:gd name="connsiteY4" fmla="*/ 26194 h 4073497"/>
                    <a:gd name="connsiteX5" fmla="*/ 630006 w 2123046"/>
                    <a:gd name="connsiteY5" fmla="*/ 9525 h 4073497"/>
                    <a:gd name="connsiteX6" fmla="*/ 720494 w 2123046"/>
                    <a:gd name="connsiteY6" fmla="*/ 0 h 4073497"/>
                    <a:gd name="connsiteX7" fmla="*/ 760975 w 2123046"/>
                    <a:gd name="connsiteY7" fmla="*/ 0 h 4073497"/>
                    <a:gd name="connsiteX8" fmla="*/ 853844 w 2123046"/>
                    <a:gd name="connsiteY8" fmla="*/ 7144 h 4073497"/>
                    <a:gd name="connsiteX9" fmla="*/ 922900 w 2123046"/>
                    <a:gd name="connsiteY9" fmla="*/ 11907 h 4073497"/>
                    <a:gd name="connsiteX10" fmla="*/ 980050 w 2123046"/>
                    <a:gd name="connsiteY10" fmla="*/ 23813 h 4073497"/>
                    <a:gd name="connsiteX11" fmla="*/ 1056250 w 2123046"/>
                    <a:gd name="connsiteY11" fmla="*/ 45244 h 4073497"/>
                    <a:gd name="connsiteX12" fmla="*/ 1127687 w 2123046"/>
                    <a:gd name="connsiteY12" fmla="*/ 71438 h 4073497"/>
                    <a:gd name="connsiteX13" fmla="*/ 1180075 w 2123046"/>
                    <a:gd name="connsiteY13" fmla="*/ 102394 h 4073497"/>
                    <a:gd name="connsiteX14" fmla="*/ 1211031 w 2123046"/>
                    <a:gd name="connsiteY14" fmla="*/ 126207 h 4073497"/>
                    <a:gd name="connsiteX15" fmla="*/ 1249131 w 2123046"/>
                    <a:gd name="connsiteY15" fmla="*/ 159544 h 4073497"/>
                    <a:gd name="connsiteX16" fmla="*/ 1315806 w 2123046"/>
                    <a:gd name="connsiteY16" fmla="*/ 204788 h 4073497"/>
                    <a:gd name="connsiteX17" fmla="*/ 1346762 w 2123046"/>
                    <a:gd name="connsiteY17" fmla="*/ 219075 h 4073497"/>
                    <a:gd name="connsiteX18" fmla="*/ 1353906 w 2123046"/>
                    <a:gd name="connsiteY18" fmla="*/ 233363 h 4073497"/>
                    <a:gd name="connsiteX19" fmla="*/ 1327712 w 2123046"/>
                    <a:gd name="connsiteY19" fmla="*/ 278607 h 4073497"/>
                    <a:gd name="connsiteX20" fmla="*/ 1287231 w 2123046"/>
                    <a:gd name="connsiteY20" fmla="*/ 257175 h 4073497"/>
                    <a:gd name="connsiteX21" fmla="*/ 1270562 w 2123046"/>
                    <a:gd name="connsiteY21" fmla="*/ 292894 h 4073497"/>
                    <a:gd name="connsiteX22" fmla="*/ 1318187 w 2123046"/>
                    <a:gd name="connsiteY22" fmla="*/ 328613 h 4073497"/>
                    <a:gd name="connsiteX23" fmla="*/ 1375337 w 2123046"/>
                    <a:gd name="connsiteY23" fmla="*/ 257175 h 4073497"/>
                    <a:gd name="connsiteX24" fmla="*/ 1434869 w 2123046"/>
                    <a:gd name="connsiteY24" fmla="*/ 278607 h 4073497"/>
                    <a:gd name="connsiteX25" fmla="*/ 1470587 w 2123046"/>
                    <a:gd name="connsiteY25" fmla="*/ 297657 h 4073497"/>
                    <a:gd name="connsiteX26" fmla="*/ 1525356 w 2123046"/>
                    <a:gd name="connsiteY26" fmla="*/ 333375 h 4073497"/>
                    <a:gd name="connsiteX27" fmla="*/ 1570600 w 2123046"/>
                    <a:gd name="connsiteY27" fmla="*/ 369094 h 4073497"/>
                    <a:gd name="connsiteX28" fmla="*/ 1615844 w 2123046"/>
                    <a:gd name="connsiteY28" fmla="*/ 419100 h 4073497"/>
                    <a:gd name="connsiteX29" fmla="*/ 1651562 w 2123046"/>
                    <a:gd name="connsiteY29" fmla="*/ 452438 h 4073497"/>
                    <a:gd name="connsiteX30" fmla="*/ 1706331 w 2123046"/>
                    <a:gd name="connsiteY30" fmla="*/ 519113 h 4073497"/>
                    <a:gd name="connsiteX31" fmla="*/ 1742050 w 2123046"/>
                    <a:gd name="connsiteY31" fmla="*/ 561975 h 4073497"/>
                    <a:gd name="connsiteX32" fmla="*/ 1782531 w 2123046"/>
                    <a:gd name="connsiteY32" fmla="*/ 633413 h 4073497"/>
                    <a:gd name="connsiteX33" fmla="*/ 1811106 w 2123046"/>
                    <a:gd name="connsiteY33" fmla="*/ 695325 h 4073497"/>
                    <a:gd name="connsiteX34" fmla="*/ 1830156 w 2123046"/>
                    <a:gd name="connsiteY34" fmla="*/ 766763 h 4073497"/>
                    <a:gd name="connsiteX35" fmla="*/ 1832537 w 2123046"/>
                    <a:gd name="connsiteY35" fmla="*/ 814388 h 4073497"/>
                    <a:gd name="connsiteX36" fmla="*/ 1837300 w 2123046"/>
                    <a:gd name="connsiteY36" fmla="*/ 876300 h 4073497"/>
                    <a:gd name="connsiteX37" fmla="*/ 1837300 w 2123046"/>
                    <a:gd name="connsiteY37" fmla="*/ 926307 h 4073497"/>
                    <a:gd name="connsiteX38" fmla="*/ 1830156 w 2123046"/>
                    <a:gd name="connsiteY38" fmla="*/ 992982 h 4073497"/>
                    <a:gd name="connsiteX39" fmla="*/ 1827775 w 2123046"/>
                    <a:gd name="connsiteY39" fmla="*/ 1054894 h 4073497"/>
                    <a:gd name="connsiteX40" fmla="*/ 1830156 w 2123046"/>
                    <a:gd name="connsiteY40" fmla="*/ 1097757 h 4073497"/>
                    <a:gd name="connsiteX41" fmla="*/ 1823012 w 2123046"/>
                    <a:gd name="connsiteY41" fmla="*/ 1162050 h 4073497"/>
                    <a:gd name="connsiteX42" fmla="*/ 1825394 w 2123046"/>
                    <a:gd name="connsiteY42" fmla="*/ 1226344 h 4073497"/>
                    <a:gd name="connsiteX43" fmla="*/ 1825394 w 2123046"/>
                    <a:gd name="connsiteY43" fmla="*/ 1302544 h 4073497"/>
                    <a:gd name="connsiteX44" fmla="*/ 1839681 w 2123046"/>
                    <a:gd name="connsiteY44" fmla="*/ 1345407 h 4073497"/>
                    <a:gd name="connsiteX45" fmla="*/ 1863493 w 2123046"/>
                    <a:gd name="connsiteY45" fmla="*/ 1433513 h 4073497"/>
                    <a:gd name="connsiteX46" fmla="*/ 1877783 w 2123046"/>
                    <a:gd name="connsiteY46" fmla="*/ 1581151 h 4073497"/>
                    <a:gd name="connsiteX47" fmla="*/ 1882545 w 2123046"/>
                    <a:gd name="connsiteY47" fmla="*/ 1819276 h 4073497"/>
                    <a:gd name="connsiteX48" fmla="*/ 1892066 w 2123046"/>
                    <a:gd name="connsiteY48" fmla="*/ 1914524 h 4073497"/>
                    <a:gd name="connsiteX49" fmla="*/ 1903971 w 2123046"/>
                    <a:gd name="connsiteY49" fmla="*/ 2171698 h 4073497"/>
                    <a:gd name="connsiteX50" fmla="*/ 1920640 w 2123046"/>
                    <a:gd name="connsiteY50" fmla="*/ 2459830 h 4073497"/>
                    <a:gd name="connsiteX51" fmla="*/ 1989696 w 2123046"/>
                    <a:gd name="connsiteY51" fmla="*/ 2700335 h 4073497"/>
                    <a:gd name="connsiteX52" fmla="*/ 2039702 w 2123046"/>
                    <a:gd name="connsiteY52" fmla="*/ 2743197 h 4073497"/>
                    <a:gd name="connsiteX53" fmla="*/ 2123046 w 2123046"/>
                    <a:gd name="connsiteY53" fmla="*/ 2783679 h 4073497"/>
                    <a:gd name="connsiteX54" fmla="*/ 1923020 w 2123046"/>
                    <a:gd name="connsiteY54" fmla="*/ 4071934 h 4073497"/>
                    <a:gd name="connsiteX55" fmla="*/ 129943 w 2123046"/>
                    <a:gd name="connsiteY55" fmla="*/ 4071936 h 4073497"/>
                    <a:gd name="connsiteX56" fmla="*/ 141847 w 2123046"/>
                    <a:gd name="connsiteY56" fmla="*/ 2712240 h 4073497"/>
                    <a:gd name="connsiteX0" fmla="*/ 129944 w 2123046"/>
                    <a:gd name="connsiteY0" fmla="*/ 152400 h 4074159"/>
                    <a:gd name="connsiteX1" fmla="*/ 237100 w 2123046"/>
                    <a:gd name="connsiteY1" fmla="*/ 102394 h 4074159"/>
                    <a:gd name="connsiteX2" fmla="*/ 325206 w 2123046"/>
                    <a:gd name="connsiteY2" fmla="*/ 78582 h 4074159"/>
                    <a:gd name="connsiteX3" fmla="*/ 432362 w 2123046"/>
                    <a:gd name="connsiteY3" fmla="*/ 47625 h 4074159"/>
                    <a:gd name="connsiteX4" fmla="*/ 532375 w 2123046"/>
                    <a:gd name="connsiteY4" fmla="*/ 26194 h 4074159"/>
                    <a:gd name="connsiteX5" fmla="*/ 630006 w 2123046"/>
                    <a:gd name="connsiteY5" fmla="*/ 9525 h 4074159"/>
                    <a:gd name="connsiteX6" fmla="*/ 720494 w 2123046"/>
                    <a:gd name="connsiteY6" fmla="*/ 0 h 4074159"/>
                    <a:gd name="connsiteX7" fmla="*/ 760975 w 2123046"/>
                    <a:gd name="connsiteY7" fmla="*/ 0 h 4074159"/>
                    <a:gd name="connsiteX8" fmla="*/ 853844 w 2123046"/>
                    <a:gd name="connsiteY8" fmla="*/ 7144 h 4074159"/>
                    <a:gd name="connsiteX9" fmla="*/ 922900 w 2123046"/>
                    <a:gd name="connsiteY9" fmla="*/ 11907 h 4074159"/>
                    <a:gd name="connsiteX10" fmla="*/ 980050 w 2123046"/>
                    <a:gd name="connsiteY10" fmla="*/ 23813 h 4074159"/>
                    <a:gd name="connsiteX11" fmla="*/ 1056250 w 2123046"/>
                    <a:gd name="connsiteY11" fmla="*/ 45244 h 4074159"/>
                    <a:gd name="connsiteX12" fmla="*/ 1127687 w 2123046"/>
                    <a:gd name="connsiteY12" fmla="*/ 71438 h 4074159"/>
                    <a:gd name="connsiteX13" fmla="*/ 1180075 w 2123046"/>
                    <a:gd name="connsiteY13" fmla="*/ 102394 h 4074159"/>
                    <a:gd name="connsiteX14" fmla="*/ 1211031 w 2123046"/>
                    <a:gd name="connsiteY14" fmla="*/ 126207 h 4074159"/>
                    <a:gd name="connsiteX15" fmla="*/ 1249131 w 2123046"/>
                    <a:gd name="connsiteY15" fmla="*/ 159544 h 4074159"/>
                    <a:gd name="connsiteX16" fmla="*/ 1315806 w 2123046"/>
                    <a:gd name="connsiteY16" fmla="*/ 204788 h 4074159"/>
                    <a:gd name="connsiteX17" fmla="*/ 1346762 w 2123046"/>
                    <a:gd name="connsiteY17" fmla="*/ 219075 h 4074159"/>
                    <a:gd name="connsiteX18" fmla="*/ 1353906 w 2123046"/>
                    <a:gd name="connsiteY18" fmla="*/ 233363 h 4074159"/>
                    <a:gd name="connsiteX19" fmla="*/ 1327712 w 2123046"/>
                    <a:gd name="connsiteY19" fmla="*/ 278607 h 4074159"/>
                    <a:gd name="connsiteX20" fmla="*/ 1287231 w 2123046"/>
                    <a:gd name="connsiteY20" fmla="*/ 257175 h 4074159"/>
                    <a:gd name="connsiteX21" fmla="*/ 1270562 w 2123046"/>
                    <a:gd name="connsiteY21" fmla="*/ 292894 h 4074159"/>
                    <a:gd name="connsiteX22" fmla="*/ 1318187 w 2123046"/>
                    <a:gd name="connsiteY22" fmla="*/ 328613 h 4074159"/>
                    <a:gd name="connsiteX23" fmla="*/ 1375337 w 2123046"/>
                    <a:gd name="connsiteY23" fmla="*/ 257175 h 4074159"/>
                    <a:gd name="connsiteX24" fmla="*/ 1434869 w 2123046"/>
                    <a:gd name="connsiteY24" fmla="*/ 278607 h 4074159"/>
                    <a:gd name="connsiteX25" fmla="*/ 1470587 w 2123046"/>
                    <a:gd name="connsiteY25" fmla="*/ 297657 h 4074159"/>
                    <a:gd name="connsiteX26" fmla="*/ 1525356 w 2123046"/>
                    <a:gd name="connsiteY26" fmla="*/ 333375 h 4074159"/>
                    <a:gd name="connsiteX27" fmla="*/ 1570600 w 2123046"/>
                    <a:gd name="connsiteY27" fmla="*/ 369094 h 4074159"/>
                    <a:gd name="connsiteX28" fmla="*/ 1615844 w 2123046"/>
                    <a:gd name="connsiteY28" fmla="*/ 419100 h 4074159"/>
                    <a:gd name="connsiteX29" fmla="*/ 1651562 w 2123046"/>
                    <a:gd name="connsiteY29" fmla="*/ 452438 h 4074159"/>
                    <a:gd name="connsiteX30" fmla="*/ 1706331 w 2123046"/>
                    <a:gd name="connsiteY30" fmla="*/ 519113 h 4074159"/>
                    <a:gd name="connsiteX31" fmla="*/ 1742050 w 2123046"/>
                    <a:gd name="connsiteY31" fmla="*/ 561975 h 4074159"/>
                    <a:gd name="connsiteX32" fmla="*/ 1782531 w 2123046"/>
                    <a:gd name="connsiteY32" fmla="*/ 633413 h 4074159"/>
                    <a:gd name="connsiteX33" fmla="*/ 1811106 w 2123046"/>
                    <a:gd name="connsiteY33" fmla="*/ 695325 h 4074159"/>
                    <a:gd name="connsiteX34" fmla="*/ 1830156 w 2123046"/>
                    <a:gd name="connsiteY34" fmla="*/ 766763 h 4074159"/>
                    <a:gd name="connsiteX35" fmla="*/ 1832537 w 2123046"/>
                    <a:gd name="connsiteY35" fmla="*/ 814388 h 4074159"/>
                    <a:gd name="connsiteX36" fmla="*/ 1837300 w 2123046"/>
                    <a:gd name="connsiteY36" fmla="*/ 876300 h 4074159"/>
                    <a:gd name="connsiteX37" fmla="*/ 1837300 w 2123046"/>
                    <a:gd name="connsiteY37" fmla="*/ 926307 h 4074159"/>
                    <a:gd name="connsiteX38" fmla="*/ 1830156 w 2123046"/>
                    <a:gd name="connsiteY38" fmla="*/ 992982 h 4074159"/>
                    <a:gd name="connsiteX39" fmla="*/ 1827775 w 2123046"/>
                    <a:gd name="connsiteY39" fmla="*/ 1054894 h 4074159"/>
                    <a:gd name="connsiteX40" fmla="*/ 1830156 w 2123046"/>
                    <a:gd name="connsiteY40" fmla="*/ 1097757 h 4074159"/>
                    <a:gd name="connsiteX41" fmla="*/ 1823012 w 2123046"/>
                    <a:gd name="connsiteY41" fmla="*/ 1162050 h 4074159"/>
                    <a:gd name="connsiteX42" fmla="*/ 1825394 w 2123046"/>
                    <a:gd name="connsiteY42" fmla="*/ 1226344 h 4074159"/>
                    <a:gd name="connsiteX43" fmla="*/ 1825394 w 2123046"/>
                    <a:gd name="connsiteY43" fmla="*/ 1302544 h 4074159"/>
                    <a:gd name="connsiteX44" fmla="*/ 1839681 w 2123046"/>
                    <a:gd name="connsiteY44" fmla="*/ 1345407 h 4074159"/>
                    <a:gd name="connsiteX45" fmla="*/ 1863493 w 2123046"/>
                    <a:gd name="connsiteY45" fmla="*/ 1433513 h 4074159"/>
                    <a:gd name="connsiteX46" fmla="*/ 1877783 w 2123046"/>
                    <a:gd name="connsiteY46" fmla="*/ 1581151 h 4074159"/>
                    <a:gd name="connsiteX47" fmla="*/ 1882545 w 2123046"/>
                    <a:gd name="connsiteY47" fmla="*/ 1819276 h 4074159"/>
                    <a:gd name="connsiteX48" fmla="*/ 1892066 w 2123046"/>
                    <a:gd name="connsiteY48" fmla="*/ 1914524 h 4074159"/>
                    <a:gd name="connsiteX49" fmla="*/ 1903971 w 2123046"/>
                    <a:gd name="connsiteY49" fmla="*/ 2171698 h 4074159"/>
                    <a:gd name="connsiteX50" fmla="*/ 1920640 w 2123046"/>
                    <a:gd name="connsiteY50" fmla="*/ 2459830 h 4074159"/>
                    <a:gd name="connsiteX51" fmla="*/ 1989696 w 2123046"/>
                    <a:gd name="connsiteY51" fmla="*/ 2700335 h 4074159"/>
                    <a:gd name="connsiteX52" fmla="*/ 2039702 w 2123046"/>
                    <a:gd name="connsiteY52" fmla="*/ 2743197 h 4074159"/>
                    <a:gd name="connsiteX53" fmla="*/ 2123046 w 2123046"/>
                    <a:gd name="connsiteY53" fmla="*/ 2783679 h 4074159"/>
                    <a:gd name="connsiteX54" fmla="*/ 1923020 w 2123046"/>
                    <a:gd name="connsiteY54" fmla="*/ 4071934 h 4074159"/>
                    <a:gd name="connsiteX55" fmla="*/ 129943 w 2123046"/>
                    <a:gd name="connsiteY55" fmla="*/ 4071936 h 4074159"/>
                    <a:gd name="connsiteX56" fmla="*/ 141847 w 2123046"/>
                    <a:gd name="connsiteY56" fmla="*/ 2712240 h 4074159"/>
                    <a:gd name="connsiteX0" fmla="*/ 4005 w 1997107"/>
                    <a:gd name="connsiteY0" fmla="*/ 152400 h 4074159"/>
                    <a:gd name="connsiteX1" fmla="*/ 111161 w 1997107"/>
                    <a:gd name="connsiteY1" fmla="*/ 102394 h 4074159"/>
                    <a:gd name="connsiteX2" fmla="*/ 199267 w 1997107"/>
                    <a:gd name="connsiteY2" fmla="*/ 78582 h 4074159"/>
                    <a:gd name="connsiteX3" fmla="*/ 306423 w 1997107"/>
                    <a:gd name="connsiteY3" fmla="*/ 47625 h 4074159"/>
                    <a:gd name="connsiteX4" fmla="*/ 406436 w 1997107"/>
                    <a:gd name="connsiteY4" fmla="*/ 26194 h 4074159"/>
                    <a:gd name="connsiteX5" fmla="*/ 504067 w 1997107"/>
                    <a:gd name="connsiteY5" fmla="*/ 9525 h 4074159"/>
                    <a:gd name="connsiteX6" fmla="*/ 594555 w 1997107"/>
                    <a:gd name="connsiteY6" fmla="*/ 0 h 4074159"/>
                    <a:gd name="connsiteX7" fmla="*/ 635036 w 1997107"/>
                    <a:gd name="connsiteY7" fmla="*/ 0 h 4074159"/>
                    <a:gd name="connsiteX8" fmla="*/ 727905 w 1997107"/>
                    <a:gd name="connsiteY8" fmla="*/ 7144 h 4074159"/>
                    <a:gd name="connsiteX9" fmla="*/ 796961 w 1997107"/>
                    <a:gd name="connsiteY9" fmla="*/ 11907 h 4074159"/>
                    <a:gd name="connsiteX10" fmla="*/ 854111 w 1997107"/>
                    <a:gd name="connsiteY10" fmla="*/ 23813 h 4074159"/>
                    <a:gd name="connsiteX11" fmla="*/ 930311 w 1997107"/>
                    <a:gd name="connsiteY11" fmla="*/ 45244 h 4074159"/>
                    <a:gd name="connsiteX12" fmla="*/ 1001748 w 1997107"/>
                    <a:gd name="connsiteY12" fmla="*/ 71438 h 4074159"/>
                    <a:gd name="connsiteX13" fmla="*/ 1054136 w 1997107"/>
                    <a:gd name="connsiteY13" fmla="*/ 102394 h 4074159"/>
                    <a:gd name="connsiteX14" fmla="*/ 1085092 w 1997107"/>
                    <a:gd name="connsiteY14" fmla="*/ 126207 h 4074159"/>
                    <a:gd name="connsiteX15" fmla="*/ 1123192 w 1997107"/>
                    <a:gd name="connsiteY15" fmla="*/ 159544 h 4074159"/>
                    <a:gd name="connsiteX16" fmla="*/ 1189867 w 1997107"/>
                    <a:gd name="connsiteY16" fmla="*/ 204788 h 4074159"/>
                    <a:gd name="connsiteX17" fmla="*/ 1220823 w 1997107"/>
                    <a:gd name="connsiteY17" fmla="*/ 219075 h 4074159"/>
                    <a:gd name="connsiteX18" fmla="*/ 1227967 w 1997107"/>
                    <a:gd name="connsiteY18" fmla="*/ 233363 h 4074159"/>
                    <a:gd name="connsiteX19" fmla="*/ 1201773 w 1997107"/>
                    <a:gd name="connsiteY19" fmla="*/ 278607 h 4074159"/>
                    <a:gd name="connsiteX20" fmla="*/ 1161292 w 1997107"/>
                    <a:gd name="connsiteY20" fmla="*/ 257175 h 4074159"/>
                    <a:gd name="connsiteX21" fmla="*/ 1144623 w 1997107"/>
                    <a:gd name="connsiteY21" fmla="*/ 292894 h 4074159"/>
                    <a:gd name="connsiteX22" fmla="*/ 1192248 w 1997107"/>
                    <a:gd name="connsiteY22" fmla="*/ 328613 h 4074159"/>
                    <a:gd name="connsiteX23" fmla="*/ 1249398 w 1997107"/>
                    <a:gd name="connsiteY23" fmla="*/ 257175 h 4074159"/>
                    <a:gd name="connsiteX24" fmla="*/ 1308930 w 1997107"/>
                    <a:gd name="connsiteY24" fmla="*/ 278607 h 4074159"/>
                    <a:gd name="connsiteX25" fmla="*/ 1344648 w 1997107"/>
                    <a:gd name="connsiteY25" fmla="*/ 297657 h 4074159"/>
                    <a:gd name="connsiteX26" fmla="*/ 1399417 w 1997107"/>
                    <a:gd name="connsiteY26" fmla="*/ 333375 h 4074159"/>
                    <a:gd name="connsiteX27" fmla="*/ 1444661 w 1997107"/>
                    <a:gd name="connsiteY27" fmla="*/ 369094 h 4074159"/>
                    <a:gd name="connsiteX28" fmla="*/ 1489905 w 1997107"/>
                    <a:gd name="connsiteY28" fmla="*/ 419100 h 4074159"/>
                    <a:gd name="connsiteX29" fmla="*/ 1525623 w 1997107"/>
                    <a:gd name="connsiteY29" fmla="*/ 452438 h 4074159"/>
                    <a:gd name="connsiteX30" fmla="*/ 1580392 w 1997107"/>
                    <a:gd name="connsiteY30" fmla="*/ 519113 h 4074159"/>
                    <a:gd name="connsiteX31" fmla="*/ 1616111 w 1997107"/>
                    <a:gd name="connsiteY31" fmla="*/ 561975 h 4074159"/>
                    <a:gd name="connsiteX32" fmla="*/ 1656592 w 1997107"/>
                    <a:gd name="connsiteY32" fmla="*/ 633413 h 4074159"/>
                    <a:gd name="connsiteX33" fmla="*/ 1685167 w 1997107"/>
                    <a:gd name="connsiteY33" fmla="*/ 695325 h 4074159"/>
                    <a:gd name="connsiteX34" fmla="*/ 1704217 w 1997107"/>
                    <a:gd name="connsiteY34" fmla="*/ 766763 h 4074159"/>
                    <a:gd name="connsiteX35" fmla="*/ 1706598 w 1997107"/>
                    <a:gd name="connsiteY35" fmla="*/ 814388 h 4074159"/>
                    <a:gd name="connsiteX36" fmla="*/ 1711361 w 1997107"/>
                    <a:gd name="connsiteY36" fmla="*/ 876300 h 4074159"/>
                    <a:gd name="connsiteX37" fmla="*/ 1711361 w 1997107"/>
                    <a:gd name="connsiteY37" fmla="*/ 926307 h 4074159"/>
                    <a:gd name="connsiteX38" fmla="*/ 1704217 w 1997107"/>
                    <a:gd name="connsiteY38" fmla="*/ 992982 h 4074159"/>
                    <a:gd name="connsiteX39" fmla="*/ 1701836 w 1997107"/>
                    <a:gd name="connsiteY39" fmla="*/ 1054894 h 4074159"/>
                    <a:gd name="connsiteX40" fmla="*/ 1704217 w 1997107"/>
                    <a:gd name="connsiteY40" fmla="*/ 1097757 h 4074159"/>
                    <a:gd name="connsiteX41" fmla="*/ 1697073 w 1997107"/>
                    <a:gd name="connsiteY41" fmla="*/ 1162050 h 4074159"/>
                    <a:gd name="connsiteX42" fmla="*/ 1699455 w 1997107"/>
                    <a:gd name="connsiteY42" fmla="*/ 1226344 h 4074159"/>
                    <a:gd name="connsiteX43" fmla="*/ 1699455 w 1997107"/>
                    <a:gd name="connsiteY43" fmla="*/ 1302544 h 4074159"/>
                    <a:gd name="connsiteX44" fmla="*/ 1713742 w 1997107"/>
                    <a:gd name="connsiteY44" fmla="*/ 1345407 h 4074159"/>
                    <a:gd name="connsiteX45" fmla="*/ 1737554 w 1997107"/>
                    <a:gd name="connsiteY45" fmla="*/ 1433513 h 4074159"/>
                    <a:gd name="connsiteX46" fmla="*/ 1751844 w 1997107"/>
                    <a:gd name="connsiteY46" fmla="*/ 1581151 h 4074159"/>
                    <a:gd name="connsiteX47" fmla="*/ 1756606 w 1997107"/>
                    <a:gd name="connsiteY47" fmla="*/ 1819276 h 4074159"/>
                    <a:gd name="connsiteX48" fmla="*/ 1766127 w 1997107"/>
                    <a:gd name="connsiteY48" fmla="*/ 1914524 h 4074159"/>
                    <a:gd name="connsiteX49" fmla="*/ 1778032 w 1997107"/>
                    <a:gd name="connsiteY49" fmla="*/ 2171698 h 4074159"/>
                    <a:gd name="connsiteX50" fmla="*/ 1794701 w 1997107"/>
                    <a:gd name="connsiteY50" fmla="*/ 2459830 h 4074159"/>
                    <a:gd name="connsiteX51" fmla="*/ 1863757 w 1997107"/>
                    <a:gd name="connsiteY51" fmla="*/ 2700335 h 4074159"/>
                    <a:gd name="connsiteX52" fmla="*/ 1913763 w 1997107"/>
                    <a:gd name="connsiteY52" fmla="*/ 2743197 h 4074159"/>
                    <a:gd name="connsiteX53" fmla="*/ 1997107 w 1997107"/>
                    <a:gd name="connsiteY53" fmla="*/ 2783679 h 4074159"/>
                    <a:gd name="connsiteX54" fmla="*/ 1797081 w 1997107"/>
                    <a:gd name="connsiteY54" fmla="*/ 4071934 h 4074159"/>
                    <a:gd name="connsiteX55" fmla="*/ 4004 w 1997107"/>
                    <a:gd name="connsiteY55" fmla="*/ 4071936 h 4074159"/>
                    <a:gd name="connsiteX56" fmla="*/ 15908 w 1997107"/>
                    <a:gd name="connsiteY56" fmla="*/ 2712240 h 4074159"/>
                    <a:gd name="connsiteX0" fmla="*/ 5959 w 1999061"/>
                    <a:gd name="connsiteY0" fmla="*/ 152400 h 4074159"/>
                    <a:gd name="connsiteX1" fmla="*/ 113115 w 1999061"/>
                    <a:gd name="connsiteY1" fmla="*/ 102394 h 4074159"/>
                    <a:gd name="connsiteX2" fmla="*/ 201221 w 1999061"/>
                    <a:gd name="connsiteY2" fmla="*/ 78582 h 4074159"/>
                    <a:gd name="connsiteX3" fmla="*/ 308377 w 1999061"/>
                    <a:gd name="connsiteY3" fmla="*/ 47625 h 4074159"/>
                    <a:gd name="connsiteX4" fmla="*/ 408390 w 1999061"/>
                    <a:gd name="connsiteY4" fmla="*/ 26194 h 4074159"/>
                    <a:gd name="connsiteX5" fmla="*/ 506021 w 1999061"/>
                    <a:gd name="connsiteY5" fmla="*/ 9525 h 4074159"/>
                    <a:gd name="connsiteX6" fmla="*/ 596509 w 1999061"/>
                    <a:gd name="connsiteY6" fmla="*/ 0 h 4074159"/>
                    <a:gd name="connsiteX7" fmla="*/ 636990 w 1999061"/>
                    <a:gd name="connsiteY7" fmla="*/ 0 h 4074159"/>
                    <a:gd name="connsiteX8" fmla="*/ 729859 w 1999061"/>
                    <a:gd name="connsiteY8" fmla="*/ 7144 h 4074159"/>
                    <a:gd name="connsiteX9" fmla="*/ 798915 w 1999061"/>
                    <a:gd name="connsiteY9" fmla="*/ 11907 h 4074159"/>
                    <a:gd name="connsiteX10" fmla="*/ 856065 w 1999061"/>
                    <a:gd name="connsiteY10" fmla="*/ 23813 h 4074159"/>
                    <a:gd name="connsiteX11" fmla="*/ 932265 w 1999061"/>
                    <a:gd name="connsiteY11" fmla="*/ 45244 h 4074159"/>
                    <a:gd name="connsiteX12" fmla="*/ 1003702 w 1999061"/>
                    <a:gd name="connsiteY12" fmla="*/ 71438 h 4074159"/>
                    <a:gd name="connsiteX13" fmla="*/ 1056090 w 1999061"/>
                    <a:gd name="connsiteY13" fmla="*/ 102394 h 4074159"/>
                    <a:gd name="connsiteX14" fmla="*/ 1087046 w 1999061"/>
                    <a:gd name="connsiteY14" fmla="*/ 126207 h 4074159"/>
                    <a:gd name="connsiteX15" fmla="*/ 1125146 w 1999061"/>
                    <a:gd name="connsiteY15" fmla="*/ 159544 h 4074159"/>
                    <a:gd name="connsiteX16" fmla="*/ 1191821 w 1999061"/>
                    <a:gd name="connsiteY16" fmla="*/ 204788 h 4074159"/>
                    <a:gd name="connsiteX17" fmla="*/ 1222777 w 1999061"/>
                    <a:gd name="connsiteY17" fmla="*/ 219075 h 4074159"/>
                    <a:gd name="connsiteX18" fmla="*/ 1229921 w 1999061"/>
                    <a:gd name="connsiteY18" fmla="*/ 233363 h 4074159"/>
                    <a:gd name="connsiteX19" fmla="*/ 1203727 w 1999061"/>
                    <a:gd name="connsiteY19" fmla="*/ 278607 h 4074159"/>
                    <a:gd name="connsiteX20" fmla="*/ 1163246 w 1999061"/>
                    <a:gd name="connsiteY20" fmla="*/ 257175 h 4074159"/>
                    <a:gd name="connsiteX21" fmla="*/ 1146577 w 1999061"/>
                    <a:gd name="connsiteY21" fmla="*/ 292894 h 4074159"/>
                    <a:gd name="connsiteX22" fmla="*/ 1194202 w 1999061"/>
                    <a:gd name="connsiteY22" fmla="*/ 328613 h 4074159"/>
                    <a:gd name="connsiteX23" fmla="*/ 1251352 w 1999061"/>
                    <a:gd name="connsiteY23" fmla="*/ 257175 h 4074159"/>
                    <a:gd name="connsiteX24" fmla="*/ 1310884 w 1999061"/>
                    <a:gd name="connsiteY24" fmla="*/ 278607 h 4074159"/>
                    <a:gd name="connsiteX25" fmla="*/ 1346602 w 1999061"/>
                    <a:gd name="connsiteY25" fmla="*/ 297657 h 4074159"/>
                    <a:gd name="connsiteX26" fmla="*/ 1401371 w 1999061"/>
                    <a:gd name="connsiteY26" fmla="*/ 333375 h 4074159"/>
                    <a:gd name="connsiteX27" fmla="*/ 1446615 w 1999061"/>
                    <a:gd name="connsiteY27" fmla="*/ 369094 h 4074159"/>
                    <a:gd name="connsiteX28" fmla="*/ 1491859 w 1999061"/>
                    <a:gd name="connsiteY28" fmla="*/ 419100 h 4074159"/>
                    <a:gd name="connsiteX29" fmla="*/ 1527577 w 1999061"/>
                    <a:gd name="connsiteY29" fmla="*/ 452438 h 4074159"/>
                    <a:gd name="connsiteX30" fmla="*/ 1582346 w 1999061"/>
                    <a:gd name="connsiteY30" fmla="*/ 519113 h 4074159"/>
                    <a:gd name="connsiteX31" fmla="*/ 1618065 w 1999061"/>
                    <a:gd name="connsiteY31" fmla="*/ 561975 h 4074159"/>
                    <a:gd name="connsiteX32" fmla="*/ 1658546 w 1999061"/>
                    <a:gd name="connsiteY32" fmla="*/ 633413 h 4074159"/>
                    <a:gd name="connsiteX33" fmla="*/ 1687121 w 1999061"/>
                    <a:gd name="connsiteY33" fmla="*/ 695325 h 4074159"/>
                    <a:gd name="connsiteX34" fmla="*/ 1706171 w 1999061"/>
                    <a:gd name="connsiteY34" fmla="*/ 766763 h 4074159"/>
                    <a:gd name="connsiteX35" fmla="*/ 1708552 w 1999061"/>
                    <a:gd name="connsiteY35" fmla="*/ 814388 h 4074159"/>
                    <a:gd name="connsiteX36" fmla="*/ 1713315 w 1999061"/>
                    <a:gd name="connsiteY36" fmla="*/ 876300 h 4074159"/>
                    <a:gd name="connsiteX37" fmla="*/ 1713315 w 1999061"/>
                    <a:gd name="connsiteY37" fmla="*/ 926307 h 4074159"/>
                    <a:gd name="connsiteX38" fmla="*/ 1706171 w 1999061"/>
                    <a:gd name="connsiteY38" fmla="*/ 992982 h 4074159"/>
                    <a:gd name="connsiteX39" fmla="*/ 1703790 w 1999061"/>
                    <a:gd name="connsiteY39" fmla="*/ 1054894 h 4074159"/>
                    <a:gd name="connsiteX40" fmla="*/ 1706171 w 1999061"/>
                    <a:gd name="connsiteY40" fmla="*/ 1097757 h 4074159"/>
                    <a:gd name="connsiteX41" fmla="*/ 1699027 w 1999061"/>
                    <a:gd name="connsiteY41" fmla="*/ 1162050 h 4074159"/>
                    <a:gd name="connsiteX42" fmla="*/ 1701409 w 1999061"/>
                    <a:gd name="connsiteY42" fmla="*/ 1226344 h 4074159"/>
                    <a:gd name="connsiteX43" fmla="*/ 1701409 w 1999061"/>
                    <a:gd name="connsiteY43" fmla="*/ 1302544 h 4074159"/>
                    <a:gd name="connsiteX44" fmla="*/ 1715696 w 1999061"/>
                    <a:gd name="connsiteY44" fmla="*/ 1345407 h 4074159"/>
                    <a:gd name="connsiteX45" fmla="*/ 1739508 w 1999061"/>
                    <a:gd name="connsiteY45" fmla="*/ 1433513 h 4074159"/>
                    <a:gd name="connsiteX46" fmla="*/ 1753798 w 1999061"/>
                    <a:gd name="connsiteY46" fmla="*/ 1581151 h 4074159"/>
                    <a:gd name="connsiteX47" fmla="*/ 1758560 w 1999061"/>
                    <a:gd name="connsiteY47" fmla="*/ 1819276 h 4074159"/>
                    <a:gd name="connsiteX48" fmla="*/ 1768081 w 1999061"/>
                    <a:gd name="connsiteY48" fmla="*/ 1914524 h 4074159"/>
                    <a:gd name="connsiteX49" fmla="*/ 1779986 w 1999061"/>
                    <a:gd name="connsiteY49" fmla="*/ 2171698 h 4074159"/>
                    <a:gd name="connsiteX50" fmla="*/ 1796655 w 1999061"/>
                    <a:gd name="connsiteY50" fmla="*/ 2459830 h 4074159"/>
                    <a:gd name="connsiteX51" fmla="*/ 1865711 w 1999061"/>
                    <a:gd name="connsiteY51" fmla="*/ 2700335 h 4074159"/>
                    <a:gd name="connsiteX52" fmla="*/ 1915717 w 1999061"/>
                    <a:gd name="connsiteY52" fmla="*/ 2743197 h 4074159"/>
                    <a:gd name="connsiteX53" fmla="*/ 1999061 w 1999061"/>
                    <a:gd name="connsiteY53" fmla="*/ 2783679 h 4074159"/>
                    <a:gd name="connsiteX54" fmla="*/ 1799035 w 1999061"/>
                    <a:gd name="connsiteY54" fmla="*/ 4071934 h 4074159"/>
                    <a:gd name="connsiteX55" fmla="*/ 5958 w 1999061"/>
                    <a:gd name="connsiteY55" fmla="*/ 4071936 h 4074159"/>
                    <a:gd name="connsiteX56" fmla="*/ 5956 w 1999061"/>
                    <a:gd name="connsiteY56" fmla="*/ 2712240 h 4074159"/>
                    <a:gd name="connsiteX0" fmla="*/ 5959 w 1999061"/>
                    <a:gd name="connsiteY0" fmla="*/ 152400 h 4074159"/>
                    <a:gd name="connsiteX1" fmla="*/ 113115 w 1999061"/>
                    <a:gd name="connsiteY1" fmla="*/ 102394 h 4074159"/>
                    <a:gd name="connsiteX2" fmla="*/ 201221 w 1999061"/>
                    <a:gd name="connsiteY2" fmla="*/ 78582 h 4074159"/>
                    <a:gd name="connsiteX3" fmla="*/ 308377 w 1999061"/>
                    <a:gd name="connsiteY3" fmla="*/ 47625 h 4074159"/>
                    <a:gd name="connsiteX4" fmla="*/ 408390 w 1999061"/>
                    <a:gd name="connsiteY4" fmla="*/ 26194 h 4074159"/>
                    <a:gd name="connsiteX5" fmla="*/ 506021 w 1999061"/>
                    <a:gd name="connsiteY5" fmla="*/ 9525 h 4074159"/>
                    <a:gd name="connsiteX6" fmla="*/ 596509 w 1999061"/>
                    <a:gd name="connsiteY6" fmla="*/ 0 h 4074159"/>
                    <a:gd name="connsiteX7" fmla="*/ 636990 w 1999061"/>
                    <a:gd name="connsiteY7" fmla="*/ 0 h 4074159"/>
                    <a:gd name="connsiteX8" fmla="*/ 729859 w 1999061"/>
                    <a:gd name="connsiteY8" fmla="*/ 7144 h 4074159"/>
                    <a:gd name="connsiteX9" fmla="*/ 798915 w 1999061"/>
                    <a:gd name="connsiteY9" fmla="*/ 11907 h 4074159"/>
                    <a:gd name="connsiteX10" fmla="*/ 856065 w 1999061"/>
                    <a:gd name="connsiteY10" fmla="*/ 23813 h 4074159"/>
                    <a:gd name="connsiteX11" fmla="*/ 932265 w 1999061"/>
                    <a:gd name="connsiteY11" fmla="*/ 45244 h 4074159"/>
                    <a:gd name="connsiteX12" fmla="*/ 1003702 w 1999061"/>
                    <a:gd name="connsiteY12" fmla="*/ 71438 h 4074159"/>
                    <a:gd name="connsiteX13" fmla="*/ 1056090 w 1999061"/>
                    <a:gd name="connsiteY13" fmla="*/ 102394 h 4074159"/>
                    <a:gd name="connsiteX14" fmla="*/ 1087046 w 1999061"/>
                    <a:gd name="connsiteY14" fmla="*/ 126207 h 4074159"/>
                    <a:gd name="connsiteX15" fmla="*/ 1125146 w 1999061"/>
                    <a:gd name="connsiteY15" fmla="*/ 159544 h 4074159"/>
                    <a:gd name="connsiteX16" fmla="*/ 1191821 w 1999061"/>
                    <a:gd name="connsiteY16" fmla="*/ 204788 h 4074159"/>
                    <a:gd name="connsiteX17" fmla="*/ 1222777 w 1999061"/>
                    <a:gd name="connsiteY17" fmla="*/ 219075 h 4074159"/>
                    <a:gd name="connsiteX18" fmla="*/ 1229921 w 1999061"/>
                    <a:gd name="connsiteY18" fmla="*/ 233363 h 4074159"/>
                    <a:gd name="connsiteX19" fmla="*/ 1203727 w 1999061"/>
                    <a:gd name="connsiteY19" fmla="*/ 278607 h 4074159"/>
                    <a:gd name="connsiteX20" fmla="*/ 1163246 w 1999061"/>
                    <a:gd name="connsiteY20" fmla="*/ 257175 h 4074159"/>
                    <a:gd name="connsiteX21" fmla="*/ 1146577 w 1999061"/>
                    <a:gd name="connsiteY21" fmla="*/ 292894 h 4074159"/>
                    <a:gd name="connsiteX22" fmla="*/ 1194202 w 1999061"/>
                    <a:gd name="connsiteY22" fmla="*/ 328613 h 4074159"/>
                    <a:gd name="connsiteX23" fmla="*/ 1251352 w 1999061"/>
                    <a:gd name="connsiteY23" fmla="*/ 257175 h 4074159"/>
                    <a:gd name="connsiteX24" fmla="*/ 1310884 w 1999061"/>
                    <a:gd name="connsiteY24" fmla="*/ 278607 h 4074159"/>
                    <a:gd name="connsiteX25" fmla="*/ 1346602 w 1999061"/>
                    <a:gd name="connsiteY25" fmla="*/ 297657 h 4074159"/>
                    <a:gd name="connsiteX26" fmla="*/ 1401371 w 1999061"/>
                    <a:gd name="connsiteY26" fmla="*/ 333375 h 4074159"/>
                    <a:gd name="connsiteX27" fmla="*/ 1446615 w 1999061"/>
                    <a:gd name="connsiteY27" fmla="*/ 369094 h 4074159"/>
                    <a:gd name="connsiteX28" fmla="*/ 1491859 w 1999061"/>
                    <a:gd name="connsiteY28" fmla="*/ 419100 h 4074159"/>
                    <a:gd name="connsiteX29" fmla="*/ 1527577 w 1999061"/>
                    <a:gd name="connsiteY29" fmla="*/ 452438 h 4074159"/>
                    <a:gd name="connsiteX30" fmla="*/ 1582346 w 1999061"/>
                    <a:gd name="connsiteY30" fmla="*/ 519113 h 4074159"/>
                    <a:gd name="connsiteX31" fmla="*/ 1618065 w 1999061"/>
                    <a:gd name="connsiteY31" fmla="*/ 561975 h 4074159"/>
                    <a:gd name="connsiteX32" fmla="*/ 1658546 w 1999061"/>
                    <a:gd name="connsiteY32" fmla="*/ 633413 h 4074159"/>
                    <a:gd name="connsiteX33" fmla="*/ 1687121 w 1999061"/>
                    <a:gd name="connsiteY33" fmla="*/ 695325 h 4074159"/>
                    <a:gd name="connsiteX34" fmla="*/ 1706171 w 1999061"/>
                    <a:gd name="connsiteY34" fmla="*/ 766763 h 4074159"/>
                    <a:gd name="connsiteX35" fmla="*/ 1708552 w 1999061"/>
                    <a:gd name="connsiteY35" fmla="*/ 814388 h 4074159"/>
                    <a:gd name="connsiteX36" fmla="*/ 1713315 w 1999061"/>
                    <a:gd name="connsiteY36" fmla="*/ 876300 h 4074159"/>
                    <a:gd name="connsiteX37" fmla="*/ 1713315 w 1999061"/>
                    <a:gd name="connsiteY37" fmla="*/ 926307 h 4074159"/>
                    <a:gd name="connsiteX38" fmla="*/ 1706171 w 1999061"/>
                    <a:gd name="connsiteY38" fmla="*/ 992982 h 4074159"/>
                    <a:gd name="connsiteX39" fmla="*/ 1703790 w 1999061"/>
                    <a:gd name="connsiteY39" fmla="*/ 1054894 h 4074159"/>
                    <a:gd name="connsiteX40" fmla="*/ 1706171 w 1999061"/>
                    <a:gd name="connsiteY40" fmla="*/ 1097757 h 4074159"/>
                    <a:gd name="connsiteX41" fmla="*/ 1699027 w 1999061"/>
                    <a:gd name="connsiteY41" fmla="*/ 1162050 h 4074159"/>
                    <a:gd name="connsiteX42" fmla="*/ 1701409 w 1999061"/>
                    <a:gd name="connsiteY42" fmla="*/ 1226344 h 4074159"/>
                    <a:gd name="connsiteX43" fmla="*/ 1701409 w 1999061"/>
                    <a:gd name="connsiteY43" fmla="*/ 1302544 h 4074159"/>
                    <a:gd name="connsiteX44" fmla="*/ 1715696 w 1999061"/>
                    <a:gd name="connsiteY44" fmla="*/ 1345407 h 4074159"/>
                    <a:gd name="connsiteX45" fmla="*/ 1739508 w 1999061"/>
                    <a:gd name="connsiteY45" fmla="*/ 1433513 h 4074159"/>
                    <a:gd name="connsiteX46" fmla="*/ 1753798 w 1999061"/>
                    <a:gd name="connsiteY46" fmla="*/ 1581151 h 4074159"/>
                    <a:gd name="connsiteX47" fmla="*/ 1758560 w 1999061"/>
                    <a:gd name="connsiteY47" fmla="*/ 1819276 h 4074159"/>
                    <a:gd name="connsiteX48" fmla="*/ 1768081 w 1999061"/>
                    <a:gd name="connsiteY48" fmla="*/ 1914524 h 4074159"/>
                    <a:gd name="connsiteX49" fmla="*/ 1779986 w 1999061"/>
                    <a:gd name="connsiteY49" fmla="*/ 2171698 h 4074159"/>
                    <a:gd name="connsiteX50" fmla="*/ 1796655 w 1999061"/>
                    <a:gd name="connsiteY50" fmla="*/ 2459830 h 4074159"/>
                    <a:gd name="connsiteX51" fmla="*/ 1865711 w 1999061"/>
                    <a:gd name="connsiteY51" fmla="*/ 2700335 h 4074159"/>
                    <a:gd name="connsiteX52" fmla="*/ 1915717 w 1999061"/>
                    <a:gd name="connsiteY52" fmla="*/ 2743197 h 4074159"/>
                    <a:gd name="connsiteX53" fmla="*/ 1999061 w 1999061"/>
                    <a:gd name="connsiteY53" fmla="*/ 2783679 h 4074159"/>
                    <a:gd name="connsiteX54" fmla="*/ 1799035 w 1999061"/>
                    <a:gd name="connsiteY54" fmla="*/ 4071934 h 4074159"/>
                    <a:gd name="connsiteX55" fmla="*/ 5958 w 1999061"/>
                    <a:gd name="connsiteY55" fmla="*/ 4071936 h 4074159"/>
                    <a:gd name="connsiteX56" fmla="*/ 5956 w 1999061"/>
                    <a:gd name="connsiteY56" fmla="*/ 2726527 h 4074159"/>
                    <a:gd name="connsiteX0" fmla="*/ 5959 w 1999061"/>
                    <a:gd name="connsiteY0" fmla="*/ 152400 h 4074159"/>
                    <a:gd name="connsiteX1" fmla="*/ 113115 w 1999061"/>
                    <a:gd name="connsiteY1" fmla="*/ 102394 h 4074159"/>
                    <a:gd name="connsiteX2" fmla="*/ 201221 w 1999061"/>
                    <a:gd name="connsiteY2" fmla="*/ 78582 h 4074159"/>
                    <a:gd name="connsiteX3" fmla="*/ 308377 w 1999061"/>
                    <a:gd name="connsiteY3" fmla="*/ 47625 h 4074159"/>
                    <a:gd name="connsiteX4" fmla="*/ 408390 w 1999061"/>
                    <a:gd name="connsiteY4" fmla="*/ 26194 h 4074159"/>
                    <a:gd name="connsiteX5" fmla="*/ 506021 w 1999061"/>
                    <a:gd name="connsiteY5" fmla="*/ 9525 h 4074159"/>
                    <a:gd name="connsiteX6" fmla="*/ 596509 w 1999061"/>
                    <a:gd name="connsiteY6" fmla="*/ 0 h 4074159"/>
                    <a:gd name="connsiteX7" fmla="*/ 636990 w 1999061"/>
                    <a:gd name="connsiteY7" fmla="*/ 0 h 4074159"/>
                    <a:gd name="connsiteX8" fmla="*/ 729859 w 1999061"/>
                    <a:gd name="connsiteY8" fmla="*/ 7144 h 4074159"/>
                    <a:gd name="connsiteX9" fmla="*/ 798915 w 1999061"/>
                    <a:gd name="connsiteY9" fmla="*/ 11907 h 4074159"/>
                    <a:gd name="connsiteX10" fmla="*/ 856065 w 1999061"/>
                    <a:gd name="connsiteY10" fmla="*/ 23813 h 4074159"/>
                    <a:gd name="connsiteX11" fmla="*/ 932265 w 1999061"/>
                    <a:gd name="connsiteY11" fmla="*/ 45244 h 4074159"/>
                    <a:gd name="connsiteX12" fmla="*/ 1003702 w 1999061"/>
                    <a:gd name="connsiteY12" fmla="*/ 71438 h 4074159"/>
                    <a:gd name="connsiteX13" fmla="*/ 1056090 w 1999061"/>
                    <a:gd name="connsiteY13" fmla="*/ 102394 h 4074159"/>
                    <a:gd name="connsiteX14" fmla="*/ 1087046 w 1999061"/>
                    <a:gd name="connsiteY14" fmla="*/ 126207 h 4074159"/>
                    <a:gd name="connsiteX15" fmla="*/ 1125146 w 1999061"/>
                    <a:gd name="connsiteY15" fmla="*/ 159544 h 4074159"/>
                    <a:gd name="connsiteX16" fmla="*/ 1191821 w 1999061"/>
                    <a:gd name="connsiteY16" fmla="*/ 204788 h 4074159"/>
                    <a:gd name="connsiteX17" fmla="*/ 1222777 w 1999061"/>
                    <a:gd name="connsiteY17" fmla="*/ 219075 h 4074159"/>
                    <a:gd name="connsiteX18" fmla="*/ 1229921 w 1999061"/>
                    <a:gd name="connsiteY18" fmla="*/ 233363 h 4074159"/>
                    <a:gd name="connsiteX19" fmla="*/ 1203727 w 1999061"/>
                    <a:gd name="connsiteY19" fmla="*/ 278607 h 4074159"/>
                    <a:gd name="connsiteX20" fmla="*/ 1163246 w 1999061"/>
                    <a:gd name="connsiteY20" fmla="*/ 257175 h 4074159"/>
                    <a:gd name="connsiteX21" fmla="*/ 1146577 w 1999061"/>
                    <a:gd name="connsiteY21" fmla="*/ 292894 h 4074159"/>
                    <a:gd name="connsiteX22" fmla="*/ 1194202 w 1999061"/>
                    <a:gd name="connsiteY22" fmla="*/ 328613 h 4074159"/>
                    <a:gd name="connsiteX23" fmla="*/ 1251352 w 1999061"/>
                    <a:gd name="connsiteY23" fmla="*/ 257175 h 4074159"/>
                    <a:gd name="connsiteX24" fmla="*/ 1310884 w 1999061"/>
                    <a:gd name="connsiteY24" fmla="*/ 278607 h 4074159"/>
                    <a:gd name="connsiteX25" fmla="*/ 1346602 w 1999061"/>
                    <a:gd name="connsiteY25" fmla="*/ 297657 h 4074159"/>
                    <a:gd name="connsiteX26" fmla="*/ 1401371 w 1999061"/>
                    <a:gd name="connsiteY26" fmla="*/ 333375 h 4074159"/>
                    <a:gd name="connsiteX27" fmla="*/ 1446615 w 1999061"/>
                    <a:gd name="connsiteY27" fmla="*/ 369094 h 4074159"/>
                    <a:gd name="connsiteX28" fmla="*/ 1491859 w 1999061"/>
                    <a:gd name="connsiteY28" fmla="*/ 419100 h 4074159"/>
                    <a:gd name="connsiteX29" fmla="*/ 1527577 w 1999061"/>
                    <a:gd name="connsiteY29" fmla="*/ 452438 h 4074159"/>
                    <a:gd name="connsiteX30" fmla="*/ 1582346 w 1999061"/>
                    <a:gd name="connsiteY30" fmla="*/ 519113 h 4074159"/>
                    <a:gd name="connsiteX31" fmla="*/ 1618065 w 1999061"/>
                    <a:gd name="connsiteY31" fmla="*/ 561975 h 4074159"/>
                    <a:gd name="connsiteX32" fmla="*/ 1658546 w 1999061"/>
                    <a:gd name="connsiteY32" fmla="*/ 633413 h 4074159"/>
                    <a:gd name="connsiteX33" fmla="*/ 1687121 w 1999061"/>
                    <a:gd name="connsiteY33" fmla="*/ 695325 h 4074159"/>
                    <a:gd name="connsiteX34" fmla="*/ 1706171 w 1999061"/>
                    <a:gd name="connsiteY34" fmla="*/ 766763 h 4074159"/>
                    <a:gd name="connsiteX35" fmla="*/ 1708552 w 1999061"/>
                    <a:gd name="connsiteY35" fmla="*/ 814388 h 4074159"/>
                    <a:gd name="connsiteX36" fmla="*/ 1713315 w 1999061"/>
                    <a:gd name="connsiteY36" fmla="*/ 876300 h 4074159"/>
                    <a:gd name="connsiteX37" fmla="*/ 1713315 w 1999061"/>
                    <a:gd name="connsiteY37" fmla="*/ 926307 h 4074159"/>
                    <a:gd name="connsiteX38" fmla="*/ 1706171 w 1999061"/>
                    <a:gd name="connsiteY38" fmla="*/ 992982 h 4074159"/>
                    <a:gd name="connsiteX39" fmla="*/ 1703790 w 1999061"/>
                    <a:gd name="connsiteY39" fmla="*/ 1054894 h 4074159"/>
                    <a:gd name="connsiteX40" fmla="*/ 1706171 w 1999061"/>
                    <a:gd name="connsiteY40" fmla="*/ 1097757 h 4074159"/>
                    <a:gd name="connsiteX41" fmla="*/ 1699027 w 1999061"/>
                    <a:gd name="connsiteY41" fmla="*/ 1162050 h 4074159"/>
                    <a:gd name="connsiteX42" fmla="*/ 1701409 w 1999061"/>
                    <a:gd name="connsiteY42" fmla="*/ 1226344 h 4074159"/>
                    <a:gd name="connsiteX43" fmla="*/ 1701409 w 1999061"/>
                    <a:gd name="connsiteY43" fmla="*/ 1302544 h 4074159"/>
                    <a:gd name="connsiteX44" fmla="*/ 1715696 w 1999061"/>
                    <a:gd name="connsiteY44" fmla="*/ 1345407 h 4074159"/>
                    <a:gd name="connsiteX45" fmla="*/ 1739508 w 1999061"/>
                    <a:gd name="connsiteY45" fmla="*/ 1433513 h 4074159"/>
                    <a:gd name="connsiteX46" fmla="*/ 1753798 w 1999061"/>
                    <a:gd name="connsiteY46" fmla="*/ 1581151 h 4074159"/>
                    <a:gd name="connsiteX47" fmla="*/ 1758560 w 1999061"/>
                    <a:gd name="connsiteY47" fmla="*/ 1819276 h 4074159"/>
                    <a:gd name="connsiteX48" fmla="*/ 1768081 w 1999061"/>
                    <a:gd name="connsiteY48" fmla="*/ 1914524 h 4074159"/>
                    <a:gd name="connsiteX49" fmla="*/ 1779986 w 1999061"/>
                    <a:gd name="connsiteY49" fmla="*/ 2171698 h 4074159"/>
                    <a:gd name="connsiteX50" fmla="*/ 1796655 w 1999061"/>
                    <a:gd name="connsiteY50" fmla="*/ 2459830 h 4074159"/>
                    <a:gd name="connsiteX51" fmla="*/ 1865711 w 1999061"/>
                    <a:gd name="connsiteY51" fmla="*/ 2700335 h 4074159"/>
                    <a:gd name="connsiteX52" fmla="*/ 1915717 w 1999061"/>
                    <a:gd name="connsiteY52" fmla="*/ 2743197 h 4074159"/>
                    <a:gd name="connsiteX53" fmla="*/ 1999061 w 1999061"/>
                    <a:gd name="connsiteY53" fmla="*/ 2783679 h 4074159"/>
                    <a:gd name="connsiteX54" fmla="*/ 1799035 w 1999061"/>
                    <a:gd name="connsiteY54" fmla="*/ 4071934 h 4074159"/>
                    <a:gd name="connsiteX55" fmla="*/ 5958 w 1999061"/>
                    <a:gd name="connsiteY55" fmla="*/ 4071936 h 4074159"/>
                    <a:gd name="connsiteX56" fmla="*/ 5956 w 1999061"/>
                    <a:gd name="connsiteY56" fmla="*/ 2726527 h 4074159"/>
                    <a:gd name="connsiteX57" fmla="*/ 5959 w 1999061"/>
                    <a:gd name="connsiteY57" fmla="*/ 152400 h 4074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99061" h="4074159">
                      <a:moveTo>
                        <a:pt x="5959" y="152400"/>
                      </a:moveTo>
                      <a:lnTo>
                        <a:pt x="113115" y="102394"/>
                      </a:lnTo>
                      <a:lnTo>
                        <a:pt x="201221" y="78582"/>
                      </a:lnTo>
                      <a:lnTo>
                        <a:pt x="308377" y="47625"/>
                      </a:lnTo>
                      <a:lnTo>
                        <a:pt x="408390" y="26194"/>
                      </a:lnTo>
                      <a:lnTo>
                        <a:pt x="506021" y="9525"/>
                      </a:lnTo>
                      <a:lnTo>
                        <a:pt x="596509" y="0"/>
                      </a:lnTo>
                      <a:lnTo>
                        <a:pt x="636990" y="0"/>
                      </a:lnTo>
                      <a:lnTo>
                        <a:pt x="729859" y="7144"/>
                      </a:lnTo>
                      <a:lnTo>
                        <a:pt x="798915" y="11907"/>
                      </a:lnTo>
                      <a:lnTo>
                        <a:pt x="856065" y="23813"/>
                      </a:lnTo>
                      <a:lnTo>
                        <a:pt x="932265" y="45244"/>
                      </a:lnTo>
                      <a:lnTo>
                        <a:pt x="1003702" y="71438"/>
                      </a:lnTo>
                      <a:lnTo>
                        <a:pt x="1056090" y="102394"/>
                      </a:lnTo>
                      <a:lnTo>
                        <a:pt x="1087046" y="126207"/>
                      </a:lnTo>
                      <a:lnTo>
                        <a:pt x="1125146" y="159544"/>
                      </a:lnTo>
                      <a:lnTo>
                        <a:pt x="1191821" y="204788"/>
                      </a:lnTo>
                      <a:lnTo>
                        <a:pt x="1222777" y="219075"/>
                      </a:lnTo>
                      <a:lnTo>
                        <a:pt x="1229921" y="233363"/>
                      </a:lnTo>
                      <a:lnTo>
                        <a:pt x="1203727" y="278607"/>
                      </a:lnTo>
                      <a:lnTo>
                        <a:pt x="1163246" y="257175"/>
                      </a:lnTo>
                      <a:lnTo>
                        <a:pt x="1146577" y="292894"/>
                      </a:lnTo>
                      <a:lnTo>
                        <a:pt x="1194202" y="328613"/>
                      </a:lnTo>
                      <a:lnTo>
                        <a:pt x="1251352" y="257175"/>
                      </a:lnTo>
                      <a:lnTo>
                        <a:pt x="1310884" y="278607"/>
                      </a:lnTo>
                      <a:lnTo>
                        <a:pt x="1346602" y="297657"/>
                      </a:lnTo>
                      <a:lnTo>
                        <a:pt x="1401371" y="333375"/>
                      </a:lnTo>
                      <a:lnTo>
                        <a:pt x="1446615" y="369094"/>
                      </a:lnTo>
                      <a:lnTo>
                        <a:pt x="1491859" y="419100"/>
                      </a:lnTo>
                      <a:lnTo>
                        <a:pt x="1527577" y="452438"/>
                      </a:lnTo>
                      <a:lnTo>
                        <a:pt x="1582346" y="519113"/>
                      </a:lnTo>
                      <a:lnTo>
                        <a:pt x="1618065" y="561975"/>
                      </a:lnTo>
                      <a:lnTo>
                        <a:pt x="1658546" y="633413"/>
                      </a:lnTo>
                      <a:lnTo>
                        <a:pt x="1687121" y="695325"/>
                      </a:lnTo>
                      <a:lnTo>
                        <a:pt x="1706171" y="766763"/>
                      </a:lnTo>
                      <a:lnTo>
                        <a:pt x="1708552" y="814388"/>
                      </a:lnTo>
                      <a:lnTo>
                        <a:pt x="1713315" y="876300"/>
                      </a:lnTo>
                      <a:lnTo>
                        <a:pt x="1713315" y="926307"/>
                      </a:lnTo>
                      <a:lnTo>
                        <a:pt x="1706171" y="992982"/>
                      </a:lnTo>
                      <a:cubicBezTo>
                        <a:pt x="1705377" y="1013619"/>
                        <a:pt x="1704584" y="1034257"/>
                        <a:pt x="1703790" y="1054894"/>
                      </a:cubicBezTo>
                      <a:lnTo>
                        <a:pt x="1706171" y="1097757"/>
                      </a:lnTo>
                      <a:lnTo>
                        <a:pt x="1699027" y="1162050"/>
                      </a:lnTo>
                      <a:lnTo>
                        <a:pt x="1701409" y="1226344"/>
                      </a:lnTo>
                      <a:lnTo>
                        <a:pt x="1701409" y="1302544"/>
                      </a:lnTo>
                      <a:lnTo>
                        <a:pt x="1715696" y="1345407"/>
                      </a:lnTo>
                      <a:lnTo>
                        <a:pt x="1739508" y="1433513"/>
                      </a:lnTo>
                      <a:lnTo>
                        <a:pt x="1753798" y="1581151"/>
                      </a:lnTo>
                      <a:cubicBezTo>
                        <a:pt x="1755385" y="1660526"/>
                        <a:pt x="1756973" y="1739901"/>
                        <a:pt x="1758560" y="1819276"/>
                      </a:cubicBezTo>
                      <a:cubicBezTo>
                        <a:pt x="1760147" y="1873647"/>
                        <a:pt x="1766891" y="1884759"/>
                        <a:pt x="1768081" y="1914524"/>
                      </a:cubicBezTo>
                      <a:cubicBezTo>
                        <a:pt x="1771652" y="1973261"/>
                        <a:pt x="1777605" y="2124867"/>
                        <a:pt x="1779986" y="2171698"/>
                      </a:cubicBezTo>
                      <a:cubicBezTo>
                        <a:pt x="1784748" y="2262582"/>
                        <a:pt x="1793083" y="2400299"/>
                        <a:pt x="1796655" y="2459830"/>
                      </a:cubicBezTo>
                      <a:cubicBezTo>
                        <a:pt x="1812133" y="2537617"/>
                        <a:pt x="1809355" y="2668188"/>
                        <a:pt x="1865711" y="2700335"/>
                      </a:cubicBezTo>
                      <a:cubicBezTo>
                        <a:pt x="1886348" y="2744388"/>
                        <a:pt x="1887935" y="2723352"/>
                        <a:pt x="1915717" y="2743197"/>
                      </a:cubicBezTo>
                      <a:cubicBezTo>
                        <a:pt x="1931195" y="2753516"/>
                        <a:pt x="1985567" y="2776535"/>
                        <a:pt x="1999061" y="2783679"/>
                      </a:cubicBezTo>
                      <a:cubicBezTo>
                        <a:pt x="1983583" y="2975766"/>
                        <a:pt x="1831975" y="3856828"/>
                        <a:pt x="1799035" y="4071934"/>
                      </a:cubicBezTo>
                      <a:cubicBezTo>
                        <a:pt x="1794670" y="4077490"/>
                        <a:pt x="230984" y="4070746"/>
                        <a:pt x="5958" y="4071936"/>
                      </a:cubicBezTo>
                      <a:cubicBezTo>
                        <a:pt x="-7932" y="4075904"/>
                        <a:pt x="6949" y="2727520"/>
                        <a:pt x="5956" y="2726527"/>
                      </a:cubicBezTo>
                      <a:lnTo>
                        <a:pt x="5959" y="15240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A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Freeform 20">
                  <a:extLst>
                    <a:ext uri="{FF2B5EF4-FFF2-40B4-BE49-F238E27FC236}">
                      <a16:creationId xmlns:a16="http://schemas.microsoft.com/office/drawing/2014/main" id="{E3D2F140-62D0-41C9-A671-0F12577A8264}"/>
                    </a:ext>
                  </a:extLst>
                </p:cNvPr>
                <p:cNvSpPr/>
                <p:nvPr/>
              </p:nvSpPr>
              <p:spPr bwMode="auto">
                <a:xfrm>
                  <a:off x="1871664" y="4738688"/>
                  <a:ext cx="240506" cy="1271588"/>
                </a:xfrm>
                <a:custGeom>
                  <a:avLst/>
                  <a:gdLst>
                    <a:gd name="connsiteX0" fmla="*/ 202406 w 202406"/>
                    <a:gd name="connsiteY0" fmla="*/ 0 h 1271587"/>
                    <a:gd name="connsiteX1" fmla="*/ 40481 w 202406"/>
                    <a:gd name="connsiteY1" fmla="*/ 1269206 h 1271587"/>
                    <a:gd name="connsiteX2" fmla="*/ 0 w 202406"/>
                    <a:gd name="connsiteY2" fmla="*/ 1271587 h 1271587"/>
                    <a:gd name="connsiteX3" fmla="*/ 202406 w 202406"/>
                    <a:gd name="connsiteY3" fmla="*/ 0 h 1271587"/>
                    <a:gd name="connsiteX0" fmla="*/ 202406 w 202406"/>
                    <a:gd name="connsiteY0" fmla="*/ 0 h 1271587"/>
                    <a:gd name="connsiteX1" fmla="*/ 164306 w 202406"/>
                    <a:gd name="connsiteY1" fmla="*/ 295275 h 1271587"/>
                    <a:gd name="connsiteX2" fmla="*/ 40481 w 202406"/>
                    <a:gd name="connsiteY2" fmla="*/ 1269206 h 1271587"/>
                    <a:gd name="connsiteX3" fmla="*/ 0 w 202406"/>
                    <a:gd name="connsiteY3" fmla="*/ 1271587 h 1271587"/>
                    <a:gd name="connsiteX4" fmla="*/ 202406 w 202406"/>
                    <a:gd name="connsiteY4" fmla="*/ 0 h 1271587"/>
                    <a:gd name="connsiteX0" fmla="*/ 202406 w 238125"/>
                    <a:gd name="connsiteY0" fmla="*/ 7144 h 1278731"/>
                    <a:gd name="connsiteX1" fmla="*/ 238125 w 238125"/>
                    <a:gd name="connsiteY1" fmla="*/ 0 h 1278731"/>
                    <a:gd name="connsiteX2" fmla="*/ 40481 w 238125"/>
                    <a:gd name="connsiteY2" fmla="*/ 1276350 h 1278731"/>
                    <a:gd name="connsiteX3" fmla="*/ 0 w 238125"/>
                    <a:gd name="connsiteY3" fmla="*/ 1278731 h 1278731"/>
                    <a:gd name="connsiteX4" fmla="*/ 202406 w 238125"/>
                    <a:gd name="connsiteY4" fmla="*/ 7144 h 1278731"/>
                    <a:gd name="connsiteX0" fmla="*/ 202406 w 240506"/>
                    <a:gd name="connsiteY0" fmla="*/ 4763 h 1276350"/>
                    <a:gd name="connsiteX1" fmla="*/ 240506 w 240506"/>
                    <a:gd name="connsiteY1" fmla="*/ 0 h 1276350"/>
                    <a:gd name="connsiteX2" fmla="*/ 40481 w 240506"/>
                    <a:gd name="connsiteY2" fmla="*/ 1273969 h 1276350"/>
                    <a:gd name="connsiteX3" fmla="*/ 0 w 240506"/>
                    <a:gd name="connsiteY3" fmla="*/ 1276350 h 1276350"/>
                    <a:gd name="connsiteX4" fmla="*/ 202406 w 240506"/>
                    <a:gd name="connsiteY4" fmla="*/ 4763 h 1276350"/>
                    <a:gd name="connsiteX0" fmla="*/ 195262 w 240506"/>
                    <a:gd name="connsiteY0" fmla="*/ 0 h 1278731"/>
                    <a:gd name="connsiteX1" fmla="*/ 240506 w 240506"/>
                    <a:gd name="connsiteY1" fmla="*/ 2381 h 1278731"/>
                    <a:gd name="connsiteX2" fmla="*/ 40481 w 240506"/>
                    <a:gd name="connsiteY2" fmla="*/ 1276350 h 1278731"/>
                    <a:gd name="connsiteX3" fmla="*/ 0 w 240506"/>
                    <a:gd name="connsiteY3" fmla="*/ 1278731 h 1278731"/>
                    <a:gd name="connsiteX4" fmla="*/ 195262 w 240506"/>
                    <a:gd name="connsiteY4" fmla="*/ 0 h 1278731"/>
                    <a:gd name="connsiteX0" fmla="*/ 195262 w 240506"/>
                    <a:gd name="connsiteY0" fmla="*/ 0 h 1278731"/>
                    <a:gd name="connsiteX1" fmla="*/ 240506 w 240506"/>
                    <a:gd name="connsiteY1" fmla="*/ 16668 h 1278731"/>
                    <a:gd name="connsiteX2" fmla="*/ 40481 w 240506"/>
                    <a:gd name="connsiteY2" fmla="*/ 1276350 h 1278731"/>
                    <a:gd name="connsiteX3" fmla="*/ 0 w 240506"/>
                    <a:gd name="connsiteY3" fmla="*/ 1278731 h 1278731"/>
                    <a:gd name="connsiteX4" fmla="*/ 195262 w 240506"/>
                    <a:gd name="connsiteY4" fmla="*/ 0 h 1278731"/>
                    <a:gd name="connsiteX0" fmla="*/ 195262 w 240506"/>
                    <a:gd name="connsiteY0" fmla="*/ 0 h 1271588"/>
                    <a:gd name="connsiteX1" fmla="*/ 240506 w 240506"/>
                    <a:gd name="connsiteY1" fmla="*/ 9525 h 1271588"/>
                    <a:gd name="connsiteX2" fmla="*/ 40481 w 240506"/>
                    <a:gd name="connsiteY2" fmla="*/ 1269207 h 1271588"/>
                    <a:gd name="connsiteX3" fmla="*/ 0 w 240506"/>
                    <a:gd name="connsiteY3" fmla="*/ 1271588 h 1271588"/>
                    <a:gd name="connsiteX4" fmla="*/ 195262 w 240506"/>
                    <a:gd name="connsiteY4" fmla="*/ 0 h 1271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506" h="1271588">
                      <a:moveTo>
                        <a:pt x="195262" y="0"/>
                      </a:moveTo>
                      <a:lnTo>
                        <a:pt x="240506" y="9525"/>
                      </a:lnTo>
                      <a:lnTo>
                        <a:pt x="40481" y="1269207"/>
                      </a:lnTo>
                      <a:lnTo>
                        <a:pt x="0" y="1271588"/>
                      </a:lnTo>
                      <a:lnTo>
                        <a:pt x="195262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A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" name="Freeform 27">
                  <a:extLst>
                    <a:ext uri="{FF2B5EF4-FFF2-40B4-BE49-F238E27FC236}">
                      <a16:creationId xmlns:a16="http://schemas.microsoft.com/office/drawing/2014/main" id="{C7C023CB-3F91-45E3-8220-40010E4B555D}"/>
                    </a:ext>
                  </a:extLst>
                </p:cNvPr>
                <p:cNvSpPr/>
                <p:nvPr/>
              </p:nvSpPr>
              <p:spPr bwMode="auto">
                <a:xfrm>
                  <a:off x="1990731" y="3948113"/>
                  <a:ext cx="6553200" cy="2057399"/>
                </a:xfrm>
                <a:custGeom>
                  <a:avLst/>
                  <a:gdLst>
                    <a:gd name="connsiteX0" fmla="*/ 0 w 3126581"/>
                    <a:gd name="connsiteY0" fmla="*/ 1919288 h 1919288"/>
                    <a:gd name="connsiteX1" fmla="*/ 197644 w 3126581"/>
                    <a:gd name="connsiteY1" fmla="*/ 664369 h 1919288"/>
                    <a:gd name="connsiteX2" fmla="*/ 233363 w 3126581"/>
                    <a:gd name="connsiteY2" fmla="*/ 664369 h 1919288"/>
                    <a:gd name="connsiteX3" fmla="*/ 273844 w 3126581"/>
                    <a:gd name="connsiteY3" fmla="*/ 652463 h 1919288"/>
                    <a:gd name="connsiteX4" fmla="*/ 316706 w 3126581"/>
                    <a:gd name="connsiteY4" fmla="*/ 640556 h 1919288"/>
                    <a:gd name="connsiteX5" fmla="*/ 350044 w 3126581"/>
                    <a:gd name="connsiteY5" fmla="*/ 621506 h 1919288"/>
                    <a:gd name="connsiteX6" fmla="*/ 381000 w 3126581"/>
                    <a:gd name="connsiteY6" fmla="*/ 600075 h 1919288"/>
                    <a:gd name="connsiteX7" fmla="*/ 419100 w 3126581"/>
                    <a:gd name="connsiteY7" fmla="*/ 571500 h 1919288"/>
                    <a:gd name="connsiteX8" fmla="*/ 438150 w 3126581"/>
                    <a:gd name="connsiteY8" fmla="*/ 540544 h 1919288"/>
                    <a:gd name="connsiteX9" fmla="*/ 476250 w 3126581"/>
                    <a:gd name="connsiteY9" fmla="*/ 500063 h 1919288"/>
                    <a:gd name="connsiteX10" fmla="*/ 500063 w 3126581"/>
                    <a:gd name="connsiteY10" fmla="*/ 473869 h 1919288"/>
                    <a:gd name="connsiteX11" fmla="*/ 521494 w 3126581"/>
                    <a:gd name="connsiteY11" fmla="*/ 440531 h 1919288"/>
                    <a:gd name="connsiteX12" fmla="*/ 545306 w 3126581"/>
                    <a:gd name="connsiteY12" fmla="*/ 416719 h 1919288"/>
                    <a:gd name="connsiteX13" fmla="*/ 581025 w 3126581"/>
                    <a:gd name="connsiteY13" fmla="*/ 381000 h 1919288"/>
                    <a:gd name="connsiteX14" fmla="*/ 607219 w 3126581"/>
                    <a:gd name="connsiteY14" fmla="*/ 345281 h 1919288"/>
                    <a:gd name="connsiteX15" fmla="*/ 642938 w 3126581"/>
                    <a:gd name="connsiteY15" fmla="*/ 304800 h 1919288"/>
                    <a:gd name="connsiteX16" fmla="*/ 669131 w 3126581"/>
                    <a:gd name="connsiteY16" fmla="*/ 276225 h 1919288"/>
                    <a:gd name="connsiteX17" fmla="*/ 702469 w 3126581"/>
                    <a:gd name="connsiteY17" fmla="*/ 242888 h 1919288"/>
                    <a:gd name="connsiteX18" fmla="*/ 740569 w 3126581"/>
                    <a:gd name="connsiteY18" fmla="*/ 214313 h 1919288"/>
                    <a:gd name="connsiteX19" fmla="*/ 764381 w 3126581"/>
                    <a:gd name="connsiteY19" fmla="*/ 190500 h 1919288"/>
                    <a:gd name="connsiteX20" fmla="*/ 795338 w 3126581"/>
                    <a:gd name="connsiteY20" fmla="*/ 171450 h 1919288"/>
                    <a:gd name="connsiteX21" fmla="*/ 819150 w 3126581"/>
                    <a:gd name="connsiteY21" fmla="*/ 150019 h 1919288"/>
                    <a:gd name="connsiteX22" fmla="*/ 850106 w 3126581"/>
                    <a:gd name="connsiteY22" fmla="*/ 128588 h 1919288"/>
                    <a:gd name="connsiteX23" fmla="*/ 873919 w 3126581"/>
                    <a:gd name="connsiteY23" fmla="*/ 111919 h 1919288"/>
                    <a:gd name="connsiteX24" fmla="*/ 914400 w 3126581"/>
                    <a:gd name="connsiteY24" fmla="*/ 92869 h 1919288"/>
                    <a:gd name="connsiteX25" fmla="*/ 942975 w 3126581"/>
                    <a:gd name="connsiteY25" fmla="*/ 73819 h 1919288"/>
                    <a:gd name="connsiteX26" fmla="*/ 969169 w 3126581"/>
                    <a:gd name="connsiteY26" fmla="*/ 66675 h 1919288"/>
                    <a:gd name="connsiteX27" fmla="*/ 1004888 w 3126581"/>
                    <a:gd name="connsiteY27" fmla="*/ 59531 h 1919288"/>
                    <a:gd name="connsiteX28" fmla="*/ 1038225 w 3126581"/>
                    <a:gd name="connsiteY28" fmla="*/ 52388 h 1919288"/>
                    <a:gd name="connsiteX29" fmla="*/ 1081088 w 3126581"/>
                    <a:gd name="connsiteY29" fmla="*/ 45244 h 1919288"/>
                    <a:gd name="connsiteX30" fmla="*/ 1128713 w 3126581"/>
                    <a:gd name="connsiteY30" fmla="*/ 42863 h 1919288"/>
                    <a:gd name="connsiteX31" fmla="*/ 1185863 w 3126581"/>
                    <a:gd name="connsiteY31" fmla="*/ 42863 h 1919288"/>
                    <a:gd name="connsiteX32" fmla="*/ 1238250 w 3126581"/>
                    <a:gd name="connsiteY32" fmla="*/ 54769 h 1919288"/>
                    <a:gd name="connsiteX33" fmla="*/ 1276350 w 3126581"/>
                    <a:gd name="connsiteY33" fmla="*/ 64294 h 1919288"/>
                    <a:gd name="connsiteX34" fmla="*/ 1328738 w 3126581"/>
                    <a:gd name="connsiteY34" fmla="*/ 83344 h 1919288"/>
                    <a:gd name="connsiteX35" fmla="*/ 1378744 w 3126581"/>
                    <a:gd name="connsiteY35" fmla="*/ 90488 h 1919288"/>
                    <a:gd name="connsiteX36" fmla="*/ 1426369 w 3126581"/>
                    <a:gd name="connsiteY36" fmla="*/ 109538 h 1919288"/>
                    <a:gd name="connsiteX37" fmla="*/ 1466850 w 3126581"/>
                    <a:gd name="connsiteY37" fmla="*/ 126206 h 1919288"/>
                    <a:gd name="connsiteX38" fmla="*/ 1524000 w 3126581"/>
                    <a:gd name="connsiteY38" fmla="*/ 147638 h 1919288"/>
                    <a:gd name="connsiteX39" fmla="*/ 1552575 w 3126581"/>
                    <a:gd name="connsiteY39" fmla="*/ 164306 h 1919288"/>
                    <a:gd name="connsiteX40" fmla="*/ 1612106 w 3126581"/>
                    <a:gd name="connsiteY40" fmla="*/ 185738 h 1919288"/>
                    <a:gd name="connsiteX41" fmla="*/ 1657350 w 3126581"/>
                    <a:gd name="connsiteY41" fmla="*/ 207169 h 1919288"/>
                    <a:gd name="connsiteX42" fmla="*/ 1702594 w 3126581"/>
                    <a:gd name="connsiteY42" fmla="*/ 228600 h 1919288"/>
                    <a:gd name="connsiteX43" fmla="*/ 1759744 w 3126581"/>
                    <a:gd name="connsiteY43" fmla="*/ 261938 h 1919288"/>
                    <a:gd name="connsiteX44" fmla="*/ 1790700 w 3126581"/>
                    <a:gd name="connsiteY44" fmla="*/ 285750 h 1919288"/>
                    <a:gd name="connsiteX45" fmla="*/ 1838325 w 3126581"/>
                    <a:gd name="connsiteY45" fmla="*/ 304800 h 1919288"/>
                    <a:gd name="connsiteX46" fmla="*/ 1878806 w 3126581"/>
                    <a:gd name="connsiteY46" fmla="*/ 326231 h 1919288"/>
                    <a:gd name="connsiteX47" fmla="*/ 1914525 w 3126581"/>
                    <a:gd name="connsiteY47" fmla="*/ 357188 h 1919288"/>
                    <a:gd name="connsiteX48" fmla="*/ 1981200 w 3126581"/>
                    <a:gd name="connsiteY48" fmla="*/ 378619 h 1919288"/>
                    <a:gd name="connsiteX49" fmla="*/ 2038350 w 3126581"/>
                    <a:gd name="connsiteY49" fmla="*/ 395288 h 1919288"/>
                    <a:gd name="connsiteX50" fmla="*/ 2128838 w 3126581"/>
                    <a:gd name="connsiteY50" fmla="*/ 414338 h 1919288"/>
                    <a:gd name="connsiteX51" fmla="*/ 2162175 w 3126581"/>
                    <a:gd name="connsiteY51" fmla="*/ 407194 h 1919288"/>
                    <a:gd name="connsiteX52" fmla="*/ 2195513 w 3126581"/>
                    <a:gd name="connsiteY52" fmla="*/ 404813 h 1919288"/>
                    <a:gd name="connsiteX53" fmla="*/ 2264569 w 3126581"/>
                    <a:gd name="connsiteY53" fmla="*/ 395288 h 1919288"/>
                    <a:gd name="connsiteX54" fmla="*/ 2328863 w 3126581"/>
                    <a:gd name="connsiteY54" fmla="*/ 376238 h 1919288"/>
                    <a:gd name="connsiteX55" fmla="*/ 2366963 w 3126581"/>
                    <a:gd name="connsiteY55" fmla="*/ 352425 h 1919288"/>
                    <a:gd name="connsiteX56" fmla="*/ 2402681 w 3126581"/>
                    <a:gd name="connsiteY56" fmla="*/ 335756 h 1919288"/>
                    <a:gd name="connsiteX57" fmla="*/ 2443163 w 3126581"/>
                    <a:gd name="connsiteY57" fmla="*/ 300038 h 1919288"/>
                    <a:gd name="connsiteX58" fmla="*/ 2483644 w 3126581"/>
                    <a:gd name="connsiteY58" fmla="*/ 254794 h 1919288"/>
                    <a:gd name="connsiteX59" fmla="*/ 2500313 w 3126581"/>
                    <a:gd name="connsiteY59" fmla="*/ 230981 h 1919288"/>
                    <a:gd name="connsiteX60" fmla="*/ 2516981 w 3126581"/>
                    <a:gd name="connsiteY60" fmla="*/ 200025 h 1919288"/>
                    <a:gd name="connsiteX61" fmla="*/ 2538413 w 3126581"/>
                    <a:gd name="connsiteY61" fmla="*/ 185738 h 1919288"/>
                    <a:gd name="connsiteX62" fmla="*/ 2571750 w 3126581"/>
                    <a:gd name="connsiteY62" fmla="*/ 145256 h 1919288"/>
                    <a:gd name="connsiteX63" fmla="*/ 2600325 w 3126581"/>
                    <a:gd name="connsiteY63" fmla="*/ 123825 h 1919288"/>
                    <a:gd name="connsiteX64" fmla="*/ 2626519 w 3126581"/>
                    <a:gd name="connsiteY64" fmla="*/ 97631 h 1919288"/>
                    <a:gd name="connsiteX65" fmla="*/ 2645569 w 3126581"/>
                    <a:gd name="connsiteY65" fmla="*/ 90488 h 1919288"/>
                    <a:gd name="connsiteX66" fmla="*/ 2683669 w 3126581"/>
                    <a:gd name="connsiteY66" fmla="*/ 142875 h 1919288"/>
                    <a:gd name="connsiteX67" fmla="*/ 2671763 w 3126581"/>
                    <a:gd name="connsiteY67" fmla="*/ 145256 h 1919288"/>
                    <a:gd name="connsiteX68" fmla="*/ 2686050 w 3126581"/>
                    <a:gd name="connsiteY68" fmla="*/ 164306 h 1919288"/>
                    <a:gd name="connsiteX69" fmla="*/ 2709863 w 3126581"/>
                    <a:gd name="connsiteY69" fmla="*/ 150019 h 1919288"/>
                    <a:gd name="connsiteX70" fmla="*/ 2697956 w 3126581"/>
                    <a:gd name="connsiteY70" fmla="*/ 130969 h 1919288"/>
                    <a:gd name="connsiteX71" fmla="*/ 2697956 w 3126581"/>
                    <a:gd name="connsiteY71" fmla="*/ 130969 h 1919288"/>
                    <a:gd name="connsiteX72" fmla="*/ 2667000 w 3126581"/>
                    <a:gd name="connsiteY72" fmla="*/ 88106 h 1919288"/>
                    <a:gd name="connsiteX73" fmla="*/ 2690813 w 3126581"/>
                    <a:gd name="connsiteY73" fmla="*/ 66675 h 1919288"/>
                    <a:gd name="connsiteX74" fmla="*/ 2736056 w 3126581"/>
                    <a:gd name="connsiteY74" fmla="*/ 50006 h 1919288"/>
                    <a:gd name="connsiteX75" fmla="*/ 2807494 w 3126581"/>
                    <a:gd name="connsiteY75" fmla="*/ 16669 h 1919288"/>
                    <a:gd name="connsiteX76" fmla="*/ 2845594 w 3126581"/>
                    <a:gd name="connsiteY76" fmla="*/ 4763 h 1919288"/>
                    <a:gd name="connsiteX77" fmla="*/ 2878931 w 3126581"/>
                    <a:gd name="connsiteY77" fmla="*/ 0 h 1919288"/>
                    <a:gd name="connsiteX78" fmla="*/ 3017044 w 3126581"/>
                    <a:gd name="connsiteY78" fmla="*/ 47625 h 1919288"/>
                    <a:gd name="connsiteX79" fmla="*/ 3059906 w 3126581"/>
                    <a:gd name="connsiteY79" fmla="*/ 192881 h 1919288"/>
                    <a:gd name="connsiteX80" fmla="*/ 3126581 w 3126581"/>
                    <a:gd name="connsiteY80" fmla="*/ 421481 h 1919288"/>
                    <a:gd name="connsiteX81" fmla="*/ 3090863 w 3126581"/>
                    <a:gd name="connsiteY81" fmla="*/ 659606 h 1919288"/>
                    <a:gd name="connsiteX82" fmla="*/ 3100388 w 3126581"/>
                    <a:gd name="connsiteY82" fmla="*/ 916781 h 1919288"/>
                    <a:gd name="connsiteX83" fmla="*/ 3088481 w 3126581"/>
                    <a:gd name="connsiteY83" fmla="*/ 1214438 h 1919288"/>
                    <a:gd name="connsiteX84" fmla="*/ 3048000 w 3126581"/>
                    <a:gd name="connsiteY84" fmla="*/ 1483519 h 1919288"/>
                    <a:gd name="connsiteX85" fmla="*/ 3090863 w 3126581"/>
                    <a:gd name="connsiteY85" fmla="*/ 1621631 h 1919288"/>
                    <a:gd name="connsiteX86" fmla="*/ 3086100 w 3126581"/>
                    <a:gd name="connsiteY86" fmla="*/ 1731169 h 1919288"/>
                    <a:gd name="connsiteX87" fmla="*/ 3102769 w 3126581"/>
                    <a:gd name="connsiteY87" fmla="*/ 1919288 h 1919288"/>
                    <a:gd name="connsiteX88" fmla="*/ 3102769 w 3126581"/>
                    <a:gd name="connsiteY88" fmla="*/ 1919288 h 1919288"/>
                    <a:gd name="connsiteX89" fmla="*/ 0 w 3126581"/>
                    <a:gd name="connsiteY89" fmla="*/ 1919288 h 1919288"/>
                    <a:gd name="connsiteX0" fmla="*/ 0 w 3126581"/>
                    <a:gd name="connsiteY0" fmla="*/ 1940719 h 1940719"/>
                    <a:gd name="connsiteX1" fmla="*/ 197644 w 3126581"/>
                    <a:gd name="connsiteY1" fmla="*/ 685800 h 1940719"/>
                    <a:gd name="connsiteX2" fmla="*/ 233363 w 3126581"/>
                    <a:gd name="connsiteY2" fmla="*/ 685800 h 1940719"/>
                    <a:gd name="connsiteX3" fmla="*/ 273844 w 3126581"/>
                    <a:gd name="connsiteY3" fmla="*/ 673894 h 1940719"/>
                    <a:gd name="connsiteX4" fmla="*/ 316706 w 3126581"/>
                    <a:gd name="connsiteY4" fmla="*/ 661987 h 1940719"/>
                    <a:gd name="connsiteX5" fmla="*/ 350044 w 3126581"/>
                    <a:gd name="connsiteY5" fmla="*/ 642937 h 1940719"/>
                    <a:gd name="connsiteX6" fmla="*/ 381000 w 3126581"/>
                    <a:gd name="connsiteY6" fmla="*/ 621506 h 1940719"/>
                    <a:gd name="connsiteX7" fmla="*/ 419100 w 3126581"/>
                    <a:gd name="connsiteY7" fmla="*/ 592931 h 1940719"/>
                    <a:gd name="connsiteX8" fmla="*/ 438150 w 3126581"/>
                    <a:gd name="connsiteY8" fmla="*/ 561975 h 1940719"/>
                    <a:gd name="connsiteX9" fmla="*/ 476250 w 3126581"/>
                    <a:gd name="connsiteY9" fmla="*/ 521494 h 1940719"/>
                    <a:gd name="connsiteX10" fmla="*/ 500063 w 3126581"/>
                    <a:gd name="connsiteY10" fmla="*/ 495300 h 1940719"/>
                    <a:gd name="connsiteX11" fmla="*/ 521494 w 3126581"/>
                    <a:gd name="connsiteY11" fmla="*/ 461962 h 1940719"/>
                    <a:gd name="connsiteX12" fmla="*/ 545306 w 3126581"/>
                    <a:gd name="connsiteY12" fmla="*/ 438150 h 1940719"/>
                    <a:gd name="connsiteX13" fmla="*/ 581025 w 3126581"/>
                    <a:gd name="connsiteY13" fmla="*/ 402431 h 1940719"/>
                    <a:gd name="connsiteX14" fmla="*/ 607219 w 3126581"/>
                    <a:gd name="connsiteY14" fmla="*/ 366712 h 1940719"/>
                    <a:gd name="connsiteX15" fmla="*/ 642938 w 3126581"/>
                    <a:gd name="connsiteY15" fmla="*/ 326231 h 1940719"/>
                    <a:gd name="connsiteX16" fmla="*/ 669131 w 3126581"/>
                    <a:gd name="connsiteY16" fmla="*/ 297656 h 1940719"/>
                    <a:gd name="connsiteX17" fmla="*/ 702469 w 3126581"/>
                    <a:gd name="connsiteY17" fmla="*/ 264319 h 1940719"/>
                    <a:gd name="connsiteX18" fmla="*/ 740569 w 3126581"/>
                    <a:gd name="connsiteY18" fmla="*/ 235744 h 1940719"/>
                    <a:gd name="connsiteX19" fmla="*/ 764381 w 3126581"/>
                    <a:gd name="connsiteY19" fmla="*/ 211931 h 1940719"/>
                    <a:gd name="connsiteX20" fmla="*/ 795338 w 3126581"/>
                    <a:gd name="connsiteY20" fmla="*/ 192881 h 1940719"/>
                    <a:gd name="connsiteX21" fmla="*/ 819150 w 3126581"/>
                    <a:gd name="connsiteY21" fmla="*/ 171450 h 1940719"/>
                    <a:gd name="connsiteX22" fmla="*/ 850106 w 3126581"/>
                    <a:gd name="connsiteY22" fmla="*/ 150019 h 1940719"/>
                    <a:gd name="connsiteX23" fmla="*/ 873919 w 3126581"/>
                    <a:gd name="connsiteY23" fmla="*/ 133350 h 1940719"/>
                    <a:gd name="connsiteX24" fmla="*/ 914400 w 3126581"/>
                    <a:gd name="connsiteY24" fmla="*/ 114300 h 1940719"/>
                    <a:gd name="connsiteX25" fmla="*/ 942975 w 3126581"/>
                    <a:gd name="connsiteY25" fmla="*/ 95250 h 1940719"/>
                    <a:gd name="connsiteX26" fmla="*/ 969169 w 3126581"/>
                    <a:gd name="connsiteY26" fmla="*/ 88106 h 1940719"/>
                    <a:gd name="connsiteX27" fmla="*/ 1004888 w 3126581"/>
                    <a:gd name="connsiteY27" fmla="*/ 80962 h 1940719"/>
                    <a:gd name="connsiteX28" fmla="*/ 1038225 w 3126581"/>
                    <a:gd name="connsiteY28" fmla="*/ 73819 h 1940719"/>
                    <a:gd name="connsiteX29" fmla="*/ 1081088 w 3126581"/>
                    <a:gd name="connsiteY29" fmla="*/ 66675 h 1940719"/>
                    <a:gd name="connsiteX30" fmla="*/ 1128713 w 3126581"/>
                    <a:gd name="connsiteY30" fmla="*/ 64294 h 1940719"/>
                    <a:gd name="connsiteX31" fmla="*/ 1185863 w 3126581"/>
                    <a:gd name="connsiteY31" fmla="*/ 64294 h 1940719"/>
                    <a:gd name="connsiteX32" fmla="*/ 1238250 w 3126581"/>
                    <a:gd name="connsiteY32" fmla="*/ 76200 h 1940719"/>
                    <a:gd name="connsiteX33" fmla="*/ 1276350 w 3126581"/>
                    <a:gd name="connsiteY33" fmla="*/ 85725 h 1940719"/>
                    <a:gd name="connsiteX34" fmla="*/ 1328738 w 3126581"/>
                    <a:gd name="connsiteY34" fmla="*/ 104775 h 1940719"/>
                    <a:gd name="connsiteX35" fmla="*/ 1378744 w 3126581"/>
                    <a:gd name="connsiteY35" fmla="*/ 111919 h 1940719"/>
                    <a:gd name="connsiteX36" fmla="*/ 1426369 w 3126581"/>
                    <a:gd name="connsiteY36" fmla="*/ 130969 h 1940719"/>
                    <a:gd name="connsiteX37" fmla="*/ 1466850 w 3126581"/>
                    <a:gd name="connsiteY37" fmla="*/ 147637 h 1940719"/>
                    <a:gd name="connsiteX38" fmla="*/ 1524000 w 3126581"/>
                    <a:gd name="connsiteY38" fmla="*/ 169069 h 1940719"/>
                    <a:gd name="connsiteX39" fmla="*/ 1552575 w 3126581"/>
                    <a:gd name="connsiteY39" fmla="*/ 185737 h 1940719"/>
                    <a:gd name="connsiteX40" fmla="*/ 1612106 w 3126581"/>
                    <a:gd name="connsiteY40" fmla="*/ 207169 h 1940719"/>
                    <a:gd name="connsiteX41" fmla="*/ 1657350 w 3126581"/>
                    <a:gd name="connsiteY41" fmla="*/ 228600 h 1940719"/>
                    <a:gd name="connsiteX42" fmla="*/ 1702594 w 3126581"/>
                    <a:gd name="connsiteY42" fmla="*/ 250031 h 1940719"/>
                    <a:gd name="connsiteX43" fmla="*/ 1759744 w 3126581"/>
                    <a:gd name="connsiteY43" fmla="*/ 283369 h 1940719"/>
                    <a:gd name="connsiteX44" fmla="*/ 1790700 w 3126581"/>
                    <a:gd name="connsiteY44" fmla="*/ 307181 h 1940719"/>
                    <a:gd name="connsiteX45" fmla="*/ 1838325 w 3126581"/>
                    <a:gd name="connsiteY45" fmla="*/ 326231 h 1940719"/>
                    <a:gd name="connsiteX46" fmla="*/ 1878806 w 3126581"/>
                    <a:gd name="connsiteY46" fmla="*/ 347662 h 1940719"/>
                    <a:gd name="connsiteX47" fmla="*/ 1914525 w 3126581"/>
                    <a:gd name="connsiteY47" fmla="*/ 378619 h 1940719"/>
                    <a:gd name="connsiteX48" fmla="*/ 1981200 w 3126581"/>
                    <a:gd name="connsiteY48" fmla="*/ 400050 h 1940719"/>
                    <a:gd name="connsiteX49" fmla="*/ 2038350 w 3126581"/>
                    <a:gd name="connsiteY49" fmla="*/ 416719 h 1940719"/>
                    <a:gd name="connsiteX50" fmla="*/ 2128838 w 3126581"/>
                    <a:gd name="connsiteY50" fmla="*/ 435769 h 1940719"/>
                    <a:gd name="connsiteX51" fmla="*/ 2162175 w 3126581"/>
                    <a:gd name="connsiteY51" fmla="*/ 428625 h 1940719"/>
                    <a:gd name="connsiteX52" fmla="*/ 2195513 w 3126581"/>
                    <a:gd name="connsiteY52" fmla="*/ 426244 h 1940719"/>
                    <a:gd name="connsiteX53" fmla="*/ 2264569 w 3126581"/>
                    <a:gd name="connsiteY53" fmla="*/ 416719 h 1940719"/>
                    <a:gd name="connsiteX54" fmla="*/ 2328863 w 3126581"/>
                    <a:gd name="connsiteY54" fmla="*/ 397669 h 1940719"/>
                    <a:gd name="connsiteX55" fmla="*/ 2366963 w 3126581"/>
                    <a:gd name="connsiteY55" fmla="*/ 373856 h 1940719"/>
                    <a:gd name="connsiteX56" fmla="*/ 2402681 w 3126581"/>
                    <a:gd name="connsiteY56" fmla="*/ 357187 h 1940719"/>
                    <a:gd name="connsiteX57" fmla="*/ 2443163 w 3126581"/>
                    <a:gd name="connsiteY57" fmla="*/ 321469 h 1940719"/>
                    <a:gd name="connsiteX58" fmla="*/ 2483644 w 3126581"/>
                    <a:gd name="connsiteY58" fmla="*/ 276225 h 1940719"/>
                    <a:gd name="connsiteX59" fmla="*/ 2500313 w 3126581"/>
                    <a:gd name="connsiteY59" fmla="*/ 252412 h 1940719"/>
                    <a:gd name="connsiteX60" fmla="*/ 2516981 w 3126581"/>
                    <a:gd name="connsiteY60" fmla="*/ 221456 h 1940719"/>
                    <a:gd name="connsiteX61" fmla="*/ 2538413 w 3126581"/>
                    <a:gd name="connsiteY61" fmla="*/ 207169 h 1940719"/>
                    <a:gd name="connsiteX62" fmla="*/ 2571750 w 3126581"/>
                    <a:gd name="connsiteY62" fmla="*/ 166687 h 1940719"/>
                    <a:gd name="connsiteX63" fmla="*/ 2600325 w 3126581"/>
                    <a:gd name="connsiteY63" fmla="*/ 145256 h 1940719"/>
                    <a:gd name="connsiteX64" fmla="*/ 2626519 w 3126581"/>
                    <a:gd name="connsiteY64" fmla="*/ 119062 h 1940719"/>
                    <a:gd name="connsiteX65" fmla="*/ 2645569 w 3126581"/>
                    <a:gd name="connsiteY65" fmla="*/ 111919 h 1940719"/>
                    <a:gd name="connsiteX66" fmla="*/ 2683669 w 3126581"/>
                    <a:gd name="connsiteY66" fmla="*/ 164306 h 1940719"/>
                    <a:gd name="connsiteX67" fmla="*/ 2671763 w 3126581"/>
                    <a:gd name="connsiteY67" fmla="*/ 166687 h 1940719"/>
                    <a:gd name="connsiteX68" fmla="*/ 2686050 w 3126581"/>
                    <a:gd name="connsiteY68" fmla="*/ 185737 h 1940719"/>
                    <a:gd name="connsiteX69" fmla="*/ 2709863 w 3126581"/>
                    <a:gd name="connsiteY69" fmla="*/ 171450 h 1940719"/>
                    <a:gd name="connsiteX70" fmla="*/ 2697956 w 3126581"/>
                    <a:gd name="connsiteY70" fmla="*/ 152400 h 1940719"/>
                    <a:gd name="connsiteX71" fmla="*/ 2697956 w 3126581"/>
                    <a:gd name="connsiteY71" fmla="*/ 152400 h 1940719"/>
                    <a:gd name="connsiteX72" fmla="*/ 2667000 w 3126581"/>
                    <a:gd name="connsiteY72" fmla="*/ 109537 h 1940719"/>
                    <a:gd name="connsiteX73" fmla="*/ 2690813 w 3126581"/>
                    <a:gd name="connsiteY73" fmla="*/ 88106 h 1940719"/>
                    <a:gd name="connsiteX74" fmla="*/ 2736056 w 3126581"/>
                    <a:gd name="connsiteY74" fmla="*/ 71437 h 1940719"/>
                    <a:gd name="connsiteX75" fmla="*/ 2807494 w 3126581"/>
                    <a:gd name="connsiteY75" fmla="*/ 38100 h 1940719"/>
                    <a:gd name="connsiteX76" fmla="*/ 2845594 w 3126581"/>
                    <a:gd name="connsiteY76" fmla="*/ 26194 h 1940719"/>
                    <a:gd name="connsiteX77" fmla="*/ 2878931 w 3126581"/>
                    <a:gd name="connsiteY77" fmla="*/ 21431 h 1940719"/>
                    <a:gd name="connsiteX78" fmla="*/ 2919413 w 3126581"/>
                    <a:gd name="connsiteY78" fmla="*/ 0 h 1940719"/>
                    <a:gd name="connsiteX79" fmla="*/ 3059906 w 3126581"/>
                    <a:gd name="connsiteY79" fmla="*/ 214312 h 1940719"/>
                    <a:gd name="connsiteX80" fmla="*/ 3126581 w 3126581"/>
                    <a:gd name="connsiteY80" fmla="*/ 442912 h 1940719"/>
                    <a:gd name="connsiteX81" fmla="*/ 3090863 w 3126581"/>
                    <a:gd name="connsiteY81" fmla="*/ 681037 h 1940719"/>
                    <a:gd name="connsiteX82" fmla="*/ 3100388 w 3126581"/>
                    <a:gd name="connsiteY82" fmla="*/ 938212 h 1940719"/>
                    <a:gd name="connsiteX83" fmla="*/ 3088481 w 3126581"/>
                    <a:gd name="connsiteY83" fmla="*/ 1235869 h 1940719"/>
                    <a:gd name="connsiteX84" fmla="*/ 3048000 w 3126581"/>
                    <a:gd name="connsiteY84" fmla="*/ 1504950 h 1940719"/>
                    <a:gd name="connsiteX85" fmla="*/ 3090863 w 3126581"/>
                    <a:gd name="connsiteY85" fmla="*/ 1643062 h 1940719"/>
                    <a:gd name="connsiteX86" fmla="*/ 3086100 w 3126581"/>
                    <a:gd name="connsiteY86" fmla="*/ 1752600 h 1940719"/>
                    <a:gd name="connsiteX87" fmla="*/ 3102769 w 3126581"/>
                    <a:gd name="connsiteY87" fmla="*/ 1940719 h 1940719"/>
                    <a:gd name="connsiteX88" fmla="*/ 3102769 w 3126581"/>
                    <a:gd name="connsiteY88" fmla="*/ 1940719 h 1940719"/>
                    <a:gd name="connsiteX89" fmla="*/ 0 w 3126581"/>
                    <a:gd name="connsiteY89" fmla="*/ 1940719 h 1940719"/>
                    <a:gd name="connsiteX0" fmla="*/ 0 w 3126581"/>
                    <a:gd name="connsiteY0" fmla="*/ 1985963 h 1985963"/>
                    <a:gd name="connsiteX1" fmla="*/ 197644 w 3126581"/>
                    <a:gd name="connsiteY1" fmla="*/ 731044 h 1985963"/>
                    <a:gd name="connsiteX2" fmla="*/ 233363 w 3126581"/>
                    <a:gd name="connsiteY2" fmla="*/ 731044 h 1985963"/>
                    <a:gd name="connsiteX3" fmla="*/ 273844 w 3126581"/>
                    <a:gd name="connsiteY3" fmla="*/ 719138 h 1985963"/>
                    <a:gd name="connsiteX4" fmla="*/ 316706 w 3126581"/>
                    <a:gd name="connsiteY4" fmla="*/ 707231 h 1985963"/>
                    <a:gd name="connsiteX5" fmla="*/ 350044 w 3126581"/>
                    <a:gd name="connsiteY5" fmla="*/ 688181 h 1985963"/>
                    <a:gd name="connsiteX6" fmla="*/ 381000 w 3126581"/>
                    <a:gd name="connsiteY6" fmla="*/ 666750 h 1985963"/>
                    <a:gd name="connsiteX7" fmla="*/ 419100 w 3126581"/>
                    <a:gd name="connsiteY7" fmla="*/ 638175 h 1985963"/>
                    <a:gd name="connsiteX8" fmla="*/ 438150 w 3126581"/>
                    <a:gd name="connsiteY8" fmla="*/ 607219 h 1985963"/>
                    <a:gd name="connsiteX9" fmla="*/ 476250 w 3126581"/>
                    <a:gd name="connsiteY9" fmla="*/ 566738 h 1985963"/>
                    <a:gd name="connsiteX10" fmla="*/ 500063 w 3126581"/>
                    <a:gd name="connsiteY10" fmla="*/ 540544 h 1985963"/>
                    <a:gd name="connsiteX11" fmla="*/ 521494 w 3126581"/>
                    <a:gd name="connsiteY11" fmla="*/ 507206 h 1985963"/>
                    <a:gd name="connsiteX12" fmla="*/ 545306 w 3126581"/>
                    <a:gd name="connsiteY12" fmla="*/ 483394 h 1985963"/>
                    <a:gd name="connsiteX13" fmla="*/ 581025 w 3126581"/>
                    <a:gd name="connsiteY13" fmla="*/ 447675 h 1985963"/>
                    <a:gd name="connsiteX14" fmla="*/ 607219 w 3126581"/>
                    <a:gd name="connsiteY14" fmla="*/ 411956 h 1985963"/>
                    <a:gd name="connsiteX15" fmla="*/ 642938 w 3126581"/>
                    <a:gd name="connsiteY15" fmla="*/ 371475 h 1985963"/>
                    <a:gd name="connsiteX16" fmla="*/ 669131 w 3126581"/>
                    <a:gd name="connsiteY16" fmla="*/ 342900 h 1985963"/>
                    <a:gd name="connsiteX17" fmla="*/ 702469 w 3126581"/>
                    <a:gd name="connsiteY17" fmla="*/ 309563 h 1985963"/>
                    <a:gd name="connsiteX18" fmla="*/ 740569 w 3126581"/>
                    <a:gd name="connsiteY18" fmla="*/ 280988 h 1985963"/>
                    <a:gd name="connsiteX19" fmla="*/ 764381 w 3126581"/>
                    <a:gd name="connsiteY19" fmla="*/ 257175 h 1985963"/>
                    <a:gd name="connsiteX20" fmla="*/ 795338 w 3126581"/>
                    <a:gd name="connsiteY20" fmla="*/ 238125 h 1985963"/>
                    <a:gd name="connsiteX21" fmla="*/ 819150 w 3126581"/>
                    <a:gd name="connsiteY21" fmla="*/ 216694 h 1985963"/>
                    <a:gd name="connsiteX22" fmla="*/ 850106 w 3126581"/>
                    <a:gd name="connsiteY22" fmla="*/ 195263 h 1985963"/>
                    <a:gd name="connsiteX23" fmla="*/ 873919 w 3126581"/>
                    <a:gd name="connsiteY23" fmla="*/ 178594 h 1985963"/>
                    <a:gd name="connsiteX24" fmla="*/ 914400 w 3126581"/>
                    <a:gd name="connsiteY24" fmla="*/ 159544 h 1985963"/>
                    <a:gd name="connsiteX25" fmla="*/ 942975 w 3126581"/>
                    <a:gd name="connsiteY25" fmla="*/ 140494 h 1985963"/>
                    <a:gd name="connsiteX26" fmla="*/ 969169 w 3126581"/>
                    <a:gd name="connsiteY26" fmla="*/ 133350 h 1985963"/>
                    <a:gd name="connsiteX27" fmla="*/ 1004888 w 3126581"/>
                    <a:gd name="connsiteY27" fmla="*/ 126206 h 1985963"/>
                    <a:gd name="connsiteX28" fmla="*/ 1038225 w 3126581"/>
                    <a:gd name="connsiteY28" fmla="*/ 119063 h 1985963"/>
                    <a:gd name="connsiteX29" fmla="*/ 1081088 w 3126581"/>
                    <a:gd name="connsiteY29" fmla="*/ 111919 h 1985963"/>
                    <a:gd name="connsiteX30" fmla="*/ 1128713 w 3126581"/>
                    <a:gd name="connsiteY30" fmla="*/ 109538 h 1985963"/>
                    <a:gd name="connsiteX31" fmla="*/ 1185863 w 3126581"/>
                    <a:gd name="connsiteY31" fmla="*/ 109538 h 1985963"/>
                    <a:gd name="connsiteX32" fmla="*/ 1238250 w 3126581"/>
                    <a:gd name="connsiteY32" fmla="*/ 121444 h 1985963"/>
                    <a:gd name="connsiteX33" fmla="*/ 1276350 w 3126581"/>
                    <a:gd name="connsiteY33" fmla="*/ 130969 h 1985963"/>
                    <a:gd name="connsiteX34" fmla="*/ 1328738 w 3126581"/>
                    <a:gd name="connsiteY34" fmla="*/ 150019 h 1985963"/>
                    <a:gd name="connsiteX35" fmla="*/ 1378744 w 3126581"/>
                    <a:gd name="connsiteY35" fmla="*/ 157163 h 1985963"/>
                    <a:gd name="connsiteX36" fmla="*/ 1426369 w 3126581"/>
                    <a:gd name="connsiteY36" fmla="*/ 176213 h 1985963"/>
                    <a:gd name="connsiteX37" fmla="*/ 1466850 w 3126581"/>
                    <a:gd name="connsiteY37" fmla="*/ 192881 h 1985963"/>
                    <a:gd name="connsiteX38" fmla="*/ 1524000 w 3126581"/>
                    <a:gd name="connsiteY38" fmla="*/ 214313 h 1985963"/>
                    <a:gd name="connsiteX39" fmla="*/ 1552575 w 3126581"/>
                    <a:gd name="connsiteY39" fmla="*/ 230981 h 1985963"/>
                    <a:gd name="connsiteX40" fmla="*/ 1612106 w 3126581"/>
                    <a:gd name="connsiteY40" fmla="*/ 252413 h 1985963"/>
                    <a:gd name="connsiteX41" fmla="*/ 1657350 w 3126581"/>
                    <a:gd name="connsiteY41" fmla="*/ 273844 h 1985963"/>
                    <a:gd name="connsiteX42" fmla="*/ 1702594 w 3126581"/>
                    <a:gd name="connsiteY42" fmla="*/ 295275 h 1985963"/>
                    <a:gd name="connsiteX43" fmla="*/ 1759744 w 3126581"/>
                    <a:gd name="connsiteY43" fmla="*/ 328613 h 1985963"/>
                    <a:gd name="connsiteX44" fmla="*/ 1790700 w 3126581"/>
                    <a:gd name="connsiteY44" fmla="*/ 352425 h 1985963"/>
                    <a:gd name="connsiteX45" fmla="*/ 1838325 w 3126581"/>
                    <a:gd name="connsiteY45" fmla="*/ 371475 h 1985963"/>
                    <a:gd name="connsiteX46" fmla="*/ 1878806 w 3126581"/>
                    <a:gd name="connsiteY46" fmla="*/ 392906 h 1985963"/>
                    <a:gd name="connsiteX47" fmla="*/ 1914525 w 3126581"/>
                    <a:gd name="connsiteY47" fmla="*/ 423863 h 1985963"/>
                    <a:gd name="connsiteX48" fmla="*/ 1981200 w 3126581"/>
                    <a:gd name="connsiteY48" fmla="*/ 445294 h 1985963"/>
                    <a:gd name="connsiteX49" fmla="*/ 2038350 w 3126581"/>
                    <a:gd name="connsiteY49" fmla="*/ 461963 h 1985963"/>
                    <a:gd name="connsiteX50" fmla="*/ 2128838 w 3126581"/>
                    <a:gd name="connsiteY50" fmla="*/ 481013 h 1985963"/>
                    <a:gd name="connsiteX51" fmla="*/ 2162175 w 3126581"/>
                    <a:gd name="connsiteY51" fmla="*/ 473869 h 1985963"/>
                    <a:gd name="connsiteX52" fmla="*/ 2195513 w 3126581"/>
                    <a:gd name="connsiteY52" fmla="*/ 471488 h 1985963"/>
                    <a:gd name="connsiteX53" fmla="*/ 2264569 w 3126581"/>
                    <a:gd name="connsiteY53" fmla="*/ 461963 h 1985963"/>
                    <a:gd name="connsiteX54" fmla="*/ 2328863 w 3126581"/>
                    <a:gd name="connsiteY54" fmla="*/ 442913 h 1985963"/>
                    <a:gd name="connsiteX55" fmla="*/ 2366963 w 3126581"/>
                    <a:gd name="connsiteY55" fmla="*/ 419100 h 1985963"/>
                    <a:gd name="connsiteX56" fmla="*/ 2402681 w 3126581"/>
                    <a:gd name="connsiteY56" fmla="*/ 402431 h 1985963"/>
                    <a:gd name="connsiteX57" fmla="*/ 2443163 w 3126581"/>
                    <a:gd name="connsiteY57" fmla="*/ 366713 h 1985963"/>
                    <a:gd name="connsiteX58" fmla="*/ 2483644 w 3126581"/>
                    <a:gd name="connsiteY58" fmla="*/ 321469 h 1985963"/>
                    <a:gd name="connsiteX59" fmla="*/ 2500313 w 3126581"/>
                    <a:gd name="connsiteY59" fmla="*/ 297656 h 1985963"/>
                    <a:gd name="connsiteX60" fmla="*/ 2516981 w 3126581"/>
                    <a:gd name="connsiteY60" fmla="*/ 266700 h 1985963"/>
                    <a:gd name="connsiteX61" fmla="*/ 2538413 w 3126581"/>
                    <a:gd name="connsiteY61" fmla="*/ 252413 h 1985963"/>
                    <a:gd name="connsiteX62" fmla="*/ 2571750 w 3126581"/>
                    <a:gd name="connsiteY62" fmla="*/ 211931 h 1985963"/>
                    <a:gd name="connsiteX63" fmla="*/ 2600325 w 3126581"/>
                    <a:gd name="connsiteY63" fmla="*/ 190500 h 1985963"/>
                    <a:gd name="connsiteX64" fmla="*/ 2626519 w 3126581"/>
                    <a:gd name="connsiteY64" fmla="*/ 164306 h 1985963"/>
                    <a:gd name="connsiteX65" fmla="*/ 2645569 w 3126581"/>
                    <a:gd name="connsiteY65" fmla="*/ 157163 h 1985963"/>
                    <a:gd name="connsiteX66" fmla="*/ 2683669 w 3126581"/>
                    <a:gd name="connsiteY66" fmla="*/ 209550 h 1985963"/>
                    <a:gd name="connsiteX67" fmla="*/ 2671763 w 3126581"/>
                    <a:gd name="connsiteY67" fmla="*/ 211931 h 1985963"/>
                    <a:gd name="connsiteX68" fmla="*/ 2686050 w 3126581"/>
                    <a:gd name="connsiteY68" fmla="*/ 230981 h 1985963"/>
                    <a:gd name="connsiteX69" fmla="*/ 2709863 w 3126581"/>
                    <a:gd name="connsiteY69" fmla="*/ 216694 h 1985963"/>
                    <a:gd name="connsiteX70" fmla="*/ 2697956 w 3126581"/>
                    <a:gd name="connsiteY70" fmla="*/ 197644 h 1985963"/>
                    <a:gd name="connsiteX71" fmla="*/ 2697956 w 3126581"/>
                    <a:gd name="connsiteY71" fmla="*/ 197644 h 1985963"/>
                    <a:gd name="connsiteX72" fmla="*/ 2667000 w 3126581"/>
                    <a:gd name="connsiteY72" fmla="*/ 154781 h 1985963"/>
                    <a:gd name="connsiteX73" fmla="*/ 2690813 w 3126581"/>
                    <a:gd name="connsiteY73" fmla="*/ 133350 h 1985963"/>
                    <a:gd name="connsiteX74" fmla="*/ 2736056 w 3126581"/>
                    <a:gd name="connsiteY74" fmla="*/ 116681 h 1985963"/>
                    <a:gd name="connsiteX75" fmla="*/ 2807494 w 3126581"/>
                    <a:gd name="connsiteY75" fmla="*/ 83344 h 1985963"/>
                    <a:gd name="connsiteX76" fmla="*/ 2845594 w 3126581"/>
                    <a:gd name="connsiteY76" fmla="*/ 71438 h 1985963"/>
                    <a:gd name="connsiteX77" fmla="*/ 2878931 w 3126581"/>
                    <a:gd name="connsiteY77" fmla="*/ 66675 h 1985963"/>
                    <a:gd name="connsiteX78" fmla="*/ 2919413 w 3126581"/>
                    <a:gd name="connsiteY78" fmla="*/ 45244 h 1985963"/>
                    <a:gd name="connsiteX79" fmla="*/ 2974181 w 3126581"/>
                    <a:gd name="connsiteY79" fmla="*/ 0 h 1985963"/>
                    <a:gd name="connsiteX80" fmla="*/ 3126581 w 3126581"/>
                    <a:gd name="connsiteY80" fmla="*/ 488156 h 1985963"/>
                    <a:gd name="connsiteX81" fmla="*/ 3090863 w 3126581"/>
                    <a:gd name="connsiteY81" fmla="*/ 726281 h 1985963"/>
                    <a:gd name="connsiteX82" fmla="*/ 3100388 w 3126581"/>
                    <a:gd name="connsiteY82" fmla="*/ 983456 h 1985963"/>
                    <a:gd name="connsiteX83" fmla="*/ 3088481 w 3126581"/>
                    <a:gd name="connsiteY83" fmla="*/ 1281113 h 1985963"/>
                    <a:gd name="connsiteX84" fmla="*/ 3048000 w 3126581"/>
                    <a:gd name="connsiteY84" fmla="*/ 1550194 h 1985963"/>
                    <a:gd name="connsiteX85" fmla="*/ 3090863 w 3126581"/>
                    <a:gd name="connsiteY85" fmla="*/ 1688306 h 1985963"/>
                    <a:gd name="connsiteX86" fmla="*/ 3086100 w 3126581"/>
                    <a:gd name="connsiteY86" fmla="*/ 1797844 h 1985963"/>
                    <a:gd name="connsiteX87" fmla="*/ 3102769 w 3126581"/>
                    <a:gd name="connsiteY87" fmla="*/ 1985963 h 1985963"/>
                    <a:gd name="connsiteX88" fmla="*/ 3102769 w 3126581"/>
                    <a:gd name="connsiteY88" fmla="*/ 1985963 h 1985963"/>
                    <a:gd name="connsiteX89" fmla="*/ 0 w 3126581"/>
                    <a:gd name="connsiteY89" fmla="*/ 1985963 h 1985963"/>
                    <a:gd name="connsiteX0" fmla="*/ 0 w 3126581"/>
                    <a:gd name="connsiteY0" fmla="*/ 1985963 h 1985963"/>
                    <a:gd name="connsiteX1" fmla="*/ 197644 w 3126581"/>
                    <a:gd name="connsiteY1" fmla="*/ 731044 h 1985963"/>
                    <a:gd name="connsiteX2" fmla="*/ 233363 w 3126581"/>
                    <a:gd name="connsiteY2" fmla="*/ 731044 h 1985963"/>
                    <a:gd name="connsiteX3" fmla="*/ 273844 w 3126581"/>
                    <a:gd name="connsiteY3" fmla="*/ 719138 h 1985963"/>
                    <a:gd name="connsiteX4" fmla="*/ 316706 w 3126581"/>
                    <a:gd name="connsiteY4" fmla="*/ 707231 h 1985963"/>
                    <a:gd name="connsiteX5" fmla="*/ 350044 w 3126581"/>
                    <a:gd name="connsiteY5" fmla="*/ 688181 h 1985963"/>
                    <a:gd name="connsiteX6" fmla="*/ 381000 w 3126581"/>
                    <a:gd name="connsiteY6" fmla="*/ 666750 h 1985963"/>
                    <a:gd name="connsiteX7" fmla="*/ 419100 w 3126581"/>
                    <a:gd name="connsiteY7" fmla="*/ 638175 h 1985963"/>
                    <a:gd name="connsiteX8" fmla="*/ 438150 w 3126581"/>
                    <a:gd name="connsiteY8" fmla="*/ 607219 h 1985963"/>
                    <a:gd name="connsiteX9" fmla="*/ 476250 w 3126581"/>
                    <a:gd name="connsiteY9" fmla="*/ 566738 h 1985963"/>
                    <a:gd name="connsiteX10" fmla="*/ 500063 w 3126581"/>
                    <a:gd name="connsiteY10" fmla="*/ 540544 h 1985963"/>
                    <a:gd name="connsiteX11" fmla="*/ 521494 w 3126581"/>
                    <a:gd name="connsiteY11" fmla="*/ 507206 h 1985963"/>
                    <a:gd name="connsiteX12" fmla="*/ 545306 w 3126581"/>
                    <a:gd name="connsiteY12" fmla="*/ 483394 h 1985963"/>
                    <a:gd name="connsiteX13" fmla="*/ 581025 w 3126581"/>
                    <a:gd name="connsiteY13" fmla="*/ 447675 h 1985963"/>
                    <a:gd name="connsiteX14" fmla="*/ 607219 w 3126581"/>
                    <a:gd name="connsiteY14" fmla="*/ 411956 h 1985963"/>
                    <a:gd name="connsiteX15" fmla="*/ 642938 w 3126581"/>
                    <a:gd name="connsiteY15" fmla="*/ 371475 h 1985963"/>
                    <a:gd name="connsiteX16" fmla="*/ 669131 w 3126581"/>
                    <a:gd name="connsiteY16" fmla="*/ 342900 h 1985963"/>
                    <a:gd name="connsiteX17" fmla="*/ 702469 w 3126581"/>
                    <a:gd name="connsiteY17" fmla="*/ 309563 h 1985963"/>
                    <a:gd name="connsiteX18" fmla="*/ 740569 w 3126581"/>
                    <a:gd name="connsiteY18" fmla="*/ 280988 h 1985963"/>
                    <a:gd name="connsiteX19" fmla="*/ 764381 w 3126581"/>
                    <a:gd name="connsiteY19" fmla="*/ 257175 h 1985963"/>
                    <a:gd name="connsiteX20" fmla="*/ 795338 w 3126581"/>
                    <a:gd name="connsiteY20" fmla="*/ 238125 h 1985963"/>
                    <a:gd name="connsiteX21" fmla="*/ 819150 w 3126581"/>
                    <a:gd name="connsiteY21" fmla="*/ 216694 h 1985963"/>
                    <a:gd name="connsiteX22" fmla="*/ 850106 w 3126581"/>
                    <a:gd name="connsiteY22" fmla="*/ 195263 h 1985963"/>
                    <a:gd name="connsiteX23" fmla="*/ 873919 w 3126581"/>
                    <a:gd name="connsiteY23" fmla="*/ 178594 h 1985963"/>
                    <a:gd name="connsiteX24" fmla="*/ 914400 w 3126581"/>
                    <a:gd name="connsiteY24" fmla="*/ 159544 h 1985963"/>
                    <a:gd name="connsiteX25" fmla="*/ 942975 w 3126581"/>
                    <a:gd name="connsiteY25" fmla="*/ 140494 h 1985963"/>
                    <a:gd name="connsiteX26" fmla="*/ 969169 w 3126581"/>
                    <a:gd name="connsiteY26" fmla="*/ 133350 h 1985963"/>
                    <a:gd name="connsiteX27" fmla="*/ 1004888 w 3126581"/>
                    <a:gd name="connsiteY27" fmla="*/ 126206 h 1985963"/>
                    <a:gd name="connsiteX28" fmla="*/ 1038225 w 3126581"/>
                    <a:gd name="connsiteY28" fmla="*/ 119063 h 1985963"/>
                    <a:gd name="connsiteX29" fmla="*/ 1081088 w 3126581"/>
                    <a:gd name="connsiteY29" fmla="*/ 111919 h 1985963"/>
                    <a:gd name="connsiteX30" fmla="*/ 1128713 w 3126581"/>
                    <a:gd name="connsiteY30" fmla="*/ 109538 h 1985963"/>
                    <a:gd name="connsiteX31" fmla="*/ 1185863 w 3126581"/>
                    <a:gd name="connsiteY31" fmla="*/ 109538 h 1985963"/>
                    <a:gd name="connsiteX32" fmla="*/ 1238250 w 3126581"/>
                    <a:gd name="connsiteY32" fmla="*/ 121444 h 1985963"/>
                    <a:gd name="connsiteX33" fmla="*/ 1276350 w 3126581"/>
                    <a:gd name="connsiteY33" fmla="*/ 130969 h 1985963"/>
                    <a:gd name="connsiteX34" fmla="*/ 1328738 w 3126581"/>
                    <a:gd name="connsiteY34" fmla="*/ 150019 h 1985963"/>
                    <a:gd name="connsiteX35" fmla="*/ 1378744 w 3126581"/>
                    <a:gd name="connsiteY35" fmla="*/ 157163 h 1985963"/>
                    <a:gd name="connsiteX36" fmla="*/ 1426369 w 3126581"/>
                    <a:gd name="connsiteY36" fmla="*/ 176213 h 1985963"/>
                    <a:gd name="connsiteX37" fmla="*/ 1466850 w 3126581"/>
                    <a:gd name="connsiteY37" fmla="*/ 192881 h 1985963"/>
                    <a:gd name="connsiteX38" fmla="*/ 1524000 w 3126581"/>
                    <a:gd name="connsiteY38" fmla="*/ 214313 h 1985963"/>
                    <a:gd name="connsiteX39" fmla="*/ 1552575 w 3126581"/>
                    <a:gd name="connsiteY39" fmla="*/ 230981 h 1985963"/>
                    <a:gd name="connsiteX40" fmla="*/ 1612106 w 3126581"/>
                    <a:gd name="connsiteY40" fmla="*/ 252413 h 1985963"/>
                    <a:gd name="connsiteX41" fmla="*/ 1657350 w 3126581"/>
                    <a:gd name="connsiteY41" fmla="*/ 273844 h 1985963"/>
                    <a:gd name="connsiteX42" fmla="*/ 1702594 w 3126581"/>
                    <a:gd name="connsiteY42" fmla="*/ 295275 h 1985963"/>
                    <a:gd name="connsiteX43" fmla="*/ 1759744 w 3126581"/>
                    <a:gd name="connsiteY43" fmla="*/ 328613 h 1985963"/>
                    <a:gd name="connsiteX44" fmla="*/ 1790700 w 3126581"/>
                    <a:gd name="connsiteY44" fmla="*/ 352425 h 1985963"/>
                    <a:gd name="connsiteX45" fmla="*/ 1838325 w 3126581"/>
                    <a:gd name="connsiteY45" fmla="*/ 371475 h 1985963"/>
                    <a:gd name="connsiteX46" fmla="*/ 1878806 w 3126581"/>
                    <a:gd name="connsiteY46" fmla="*/ 392906 h 1985963"/>
                    <a:gd name="connsiteX47" fmla="*/ 1914525 w 3126581"/>
                    <a:gd name="connsiteY47" fmla="*/ 423863 h 1985963"/>
                    <a:gd name="connsiteX48" fmla="*/ 1981200 w 3126581"/>
                    <a:gd name="connsiteY48" fmla="*/ 445294 h 1985963"/>
                    <a:gd name="connsiteX49" fmla="*/ 2038350 w 3126581"/>
                    <a:gd name="connsiteY49" fmla="*/ 461963 h 1985963"/>
                    <a:gd name="connsiteX50" fmla="*/ 2128838 w 3126581"/>
                    <a:gd name="connsiteY50" fmla="*/ 481013 h 1985963"/>
                    <a:gd name="connsiteX51" fmla="*/ 2162175 w 3126581"/>
                    <a:gd name="connsiteY51" fmla="*/ 473869 h 1985963"/>
                    <a:gd name="connsiteX52" fmla="*/ 2195513 w 3126581"/>
                    <a:gd name="connsiteY52" fmla="*/ 471488 h 1985963"/>
                    <a:gd name="connsiteX53" fmla="*/ 2264569 w 3126581"/>
                    <a:gd name="connsiteY53" fmla="*/ 461963 h 1985963"/>
                    <a:gd name="connsiteX54" fmla="*/ 2328863 w 3126581"/>
                    <a:gd name="connsiteY54" fmla="*/ 442913 h 1985963"/>
                    <a:gd name="connsiteX55" fmla="*/ 2366963 w 3126581"/>
                    <a:gd name="connsiteY55" fmla="*/ 419100 h 1985963"/>
                    <a:gd name="connsiteX56" fmla="*/ 2402681 w 3126581"/>
                    <a:gd name="connsiteY56" fmla="*/ 402431 h 1985963"/>
                    <a:gd name="connsiteX57" fmla="*/ 2443163 w 3126581"/>
                    <a:gd name="connsiteY57" fmla="*/ 366713 h 1985963"/>
                    <a:gd name="connsiteX58" fmla="*/ 2483644 w 3126581"/>
                    <a:gd name="connsiteY58" fmla="*/ 321469 h 1985963"/>
                    <a:gd name="connsiteX59" fmla="*/ 2500313 w 3126581"/>
                    <a:gd name="connsiteY59" fmla="*/ 297656 h 1985963"/>
                    <a:gd name="connsiteX60" fmla="*/ 2516981 w 3126581"/>
                    <a:gd name="connsiteY60" fmla="*/ 266700 h 1985963"/>
                    <a:gd name="connsiteX61" fmla="*/ 2538413 w 3126581"/>
                    <a:gd name="connsiteY61" fmla="*/ 252413 h 1985963"/>
                    <a:gd name="connsiteX62" fmla="*/ 2571750 w 3126581"/>
                    <a:gd name="connsiteY62" fmla="*/ 211931 h 1985963"/>
                    <a:gd name="connsiteX63" fmla="*/ 2600325 w 3126581"/>
                    <a:gd name="connsiteY63" fmla="*/ 190500 h 1985963"/>
                    <a:gd name="connsiteX64" fmla="*/ 2626519 w 3126581"/>
                    <a:gd name="connsiteY64" fmla="*/ 164306 h 1985963"/>
                    <a:gd name="connsiteX65" fmla="*/ 2645569 w 3126581"/>
                    <a:gd name="connsiteY65" fmla="*/ 157163 h 1985963"/>
                    <a:gd name="connsiteX66" fmla="*/ 2683669 w 3126581"/>
                    <a:gd name="connsiteY66" fmla="*/ 209550 h 1985963"/>
                    <a:gd name="connsiteX67" fmla="*/ 2671763 w 3126581"/>
                    <a:gd name="connsiteY67" fmla="*/ 211931 h 1985963"/>
                    <a:gd name="connsiteX68" fmla="*/ 2686050 w 3126581"/>
                    <a:gd name="connsiteY68" fmla="*/ 230981 h 1985963"/>
                    <a:gd name="connsiteX69" fmla="*/ 2709863 w 3126581"/>
                    <a:gd name="connsiteY69" fmla="*/ 216694 h 1985963"/>
                    <a:gd name="connsiteX70" fmla="*/ 2697956 w 3126581"/>
                    <a:gd name="connsiteY70" fmla="*/ 197644 h 1985963"/>
                    <a:gd name="connsiteX71" fmla="*/ 2697956 w 3126581"/>
                    <a:gd name="connsiteY71" fmla="*/ 197644 h 1985963"/>
                    <a:gd name="connsiteX72" fmla="*/ 2667000 w 3126581"/>
                    <a:gd name="connsiteY72" fmla="*/ 154781 h 1985963"/>
                    <a:gd name="connsiteX73" fmla="*/ 2690813 w 3126581"/>
                    <a:gd name="connsiteY73" fmla="*/ 133350 h 1985963"/>
                    <a:gd name="connsiteX74" fmla="*/ 2736056 w 3126581"/>
                    <a:gd name="connsiteY74" fmla="*/ 116681 h 1985963"/>
                    <a:gd name="connsiteX75" fmla="*/ 2807494 w 3126581"/>
                    <a:gd name="connsiteY75" fmla="*/ 83344 h 1985963"/>
                    <a:gd name="connsiteX76" fmla="*/ 2845594 w 3126581"/>
                    <a:gd name="connsiteY76" fmla="*/ 71438 h 1985963"/>
                    <a:gd name="connsiteX77" fmla="*/ 2878931 w 3126581"/>
                    <a:gd name="connsiteY77" fmla="*/ 66675 h 1985963"/>
                    <a:gd name="connsiteX78" fmla="*/ 2919413 w 3126581"/>
                    <a:gd name="connsiteY78" fmla="*/ 45244 h 1985963"/>
                    <a:gd name="connsiteX79" fmla="*/ 2974181 w 3126581"/>
                    <a:gd name="connsiteY79" fmla="*/ 0 h 1985963"/>
                    <a:gd name="connsiteX80" fmla="*/ 3040856 w 3126581"/>
                    <a:gd name="connsiteY80" fmla="*/ 235745 h 1985963"/>
                    <a:gd name="connsiteX81" fmla="*/ 3126581 w 3126581"/>
                    <a:gd name="connsiteY81" fmla="*/ 488156 h 1985963"/>
                    <a:gd name="connsiteX82" fmla="*/ 3090863 w 3126581"/>
                    <a:gd name="connsiteY82" fmla="*/ 726281 h 1985963"/>
                    <a:gd name="connsiteX83" fmla="*/ 3100388 w 3126581"/>
                    <a:gd name="connsiteY83" fmla="*/ 983456 h 1985963"/>
                    <a:gd name="connsiteX84" fmla="*/ 3088481 w 3126581"/>
                    <a:gd name="connsiteY84" fmla="*/ 1281113 h 1985963"/>
                    <a:gd name="connsiteX85" fmla="*/ 3048000 w 3126581"/>
                    <a:gd name="connsiteY85" fmla="*/ 1550194 h 1985963"/>
                    <a:gd name="connsiteX86" fmla="*/ 3090863 w 3126581"/>
                    <a:gd name="connsiteY86" fmla="*/ 1688306 h 1985963"/>
                    <a:gd name="connsiteX87" fmla="*/ 3086100 w 3126581"/>
                    <a:gd name="connsiteY87" fmla="*/ 1797844 h 1985963"/>
                    <a:gd name="connsiteX88" fmla="*/ 3102769 w 3126581"/>
                    <a:gd name="connsiteY88" fmla="*/ 1985963 h 1985963"/>
                    <a:gd name="connsiteX89" fmla="*/ 3102769 w 3126581"/>
                    <a:gd name="connsiteY89" fmla="*/ 1985963 h 1985963"/>
                    <a:gd name="connsiteX90" fmla="*/ 0 w 3126581"/>
                    <a:gd name="connsiteY90" fmla="*/ 1985963 h 1985963"/>
                    <a:gd name="connsiteX0" fmla="*/ 0 w 3126581"/>
                    <a:gd name="connsiteY0" fmla="*/ 2052637 h 2052637"/>
                    <a:gd name="connsiteX1" fmla="*/ 197644 w 3126581"/>
                    <a:gd name="connsiteY1" fmla="*/ 797718 h 2052637"/>
                    <a:gd name="connsiteX2" fmla="*/ 233363 w 3126581"/>
                    <a:gd name="connsiteY2" fmla="*/ 797718 h 2052637"/>
                    <a:gd name="connsiteX3" fmla="*/ 273844 w 3126581"/>
                    <a:gd name="connsiteY3" fmla="*/ 785812 h 2052637"/>
                    <a:gd name="connsiteX4" fmla="*/ 316706 w 3126581"/>
                    <a:gd name="connsiteY4" fmla="*/ 773905 h 2052637"/>
                    <a:gd name="connsiteX5" fmla="*/ 350044 w 3126581"/>
                    <a:gd name="connsiteY5" fmla="*/ 754855 h 2052637"/>
                    <a:gd name="connsiteX6" fmla="*/ 381000 w 3126581"/>
                    <a:gd name="connsiteY6" fmla="*/ 733424 h 2052637"/>
                    <a:gd name="connsiteX7" fmla="*/ 419100 w 3126581"/>
                    <a:gd name="connsiteY7" fmla="*/ 704849 h 2052637"/>
                    <a:gd name="connsiteX8" fmla="*/ 438150 w 3126581"/>
                    <a:gd name="connsiteY8" fmla="*/ 673893 h 2052637"/>
                    <a:gd name="connsiteX9" fmla="*/ 476250 w 3126581"/>
                    <a:gd name="connsiteY9" fmla="*/ 633412 h 2052637"/>
                    <a:gd name="connsiteX10" fmla="*/ 500063 w 3126581"/>
                    <a:gd name="connsiteY10" fmla="*/ 607218 h 2052637"/>
                    <a:gd name="connsiteX11" fmla="*/ 521494 w 3126581"/>
                    <a:gd name="connsiteY11" fmla="*/ 573880 h 2052637"/>
                    <a:gd name="connsiteX12" fmla="*/ 545306 w 3126581"/>
                    <a:gd name="connsiteY12" fmla="*/ 550068 h 2052637"/>
                    <a:gd name="connsiteX13" fmla="*/ 581025 w 3126581"/>
                    <a:gd name="connsiteY13" fmla="*/ 514349 h 2052637"/>
                    <a:gd name="connsiteX14" fmla="*/ 607219 w 3126581"/>
                    <a:gd name="connsiteY14" fmla="*/ 478630 h 2052637"/>
                    <a:gd name="connsiteX15" fmla="*/ 642938 w 3126581"/>
                    <a:gd name="connsiteY15" fmla="*/ 438149 h 2052637"/>
                    <a:gd name="connsiteX16" fmla="*/ 669131 w 3126581"/>
                    <a:gd name="connsiteY16" fmla="*/ 409574 h 2052637"/>
                    <a:gd name="connsiteX17" fmla="*/ 702469 w 3126581"/>
                    <a:gd name="connsiteY17" fmla="*/ 376237 h 2052637"/>
                    <a:gd name="connsiteX18" fmla="*/ 740569 w 3126581"/>
                    <a:gd name="connsiteY18" fmla="*/ 347662 h 2052637"/>
                    <a:gd name="connsiteX19" fmla="*/ 764381 w 3126581"/>
                    <a:gd name="connsiteY19" fmla="*/ 323849 h 2052637"/>
                    <a:gd name="connsiteX20" fmla="*/ 795338 w 3126581"/>
                    <a:gd name="connsiteY20" fmla="*/ 304799 h 2052637"/>
                    <a:gd name="connsiteX21" fmla="*/ 819150 w 3126581"/>
                    <a:gd name="connsiteY21" fmla="*/ 283368 h 2052637"/>
                    <a:gd name="connsiteX22" fmla="*/ 850106 w 3126581"/>
                    <a:gd name="connsiteY22" fmla="*/ 261937 h 2052637"/>
                    <a:gd name="connsiteX23" fmla="*/ 873919 w 3126581"/>
                    <a:gd name="connsiteY23" fmla="*/ 245268 h 2052637"/>
                    <a:gd name="connsiteX24" fmla="*/ 914400 w 3126581"/>
                    <a:gd name="connsiteY24" fmla="*/ 226218 h 2052637"/>
                    <a:gd name="connsiteX25" fmla="*/ 942975 w 3126581"/>
                    <a:gd name="connsiteY25" fmla="*/ 207168 h 2052637"/>
                    <a:gd name="connsiteX26" fmla="*/ 969169 w 3126581"/>
                    <a:gd name="connsiteY26" fmla="*/ 200024 h 2052637"/>
                    <a:gd name="connsiteX27" fmla="*/ 1004888 w 3126581"/>
                    <a:gd name="connsiteY27" fmla="*/ 192880 h 2052637"/>
                    <a:gd name="connsiteX28" fmla="*/ 1038225 w 3126581"/>
                    <a:gd name="connsiteY28" fmla="*/ 185737 h 2052637"/>
                    <a:gd name="connsiteX29" fmla="*/ 1081088 w 3126581"/>
                    <a:gd name="connsiteY29" fmla="*/ 178593 h 2052637"/>
                    <a:gd name="connsiteX30" fmla="*/ 1128713 w 3126581"/>
                    <a:gd name="connsiteY30" fmla="*/ 176212 h 2052637"/>
                    <a:gd name="connsiteX31" fmla="*/ 1185863 w 3126581"/>
                    <a:gd name="connsiteY31" fmla="*/ 176212 h 2052637"/>
                    <a:gd name="connsiteX32" fmla="*/ 1238250 w 3126581"/>
                    <a:gd name="connsiteY32" fmla="*/ 188118 h 2052637"/>
                    <a:gd name="connsiteX33" fmla="*/ 1276350 w 3126581"/>
                    <a:gd name="connsiteY33" fmla="*/ 197643 h 2052637"/>
                    <a:gd name="connsiteX34" fmla="*/ 1328738 w 3126581"/>
                    <a:gd name="connsiteY34" fmla="*/ 216693 h 2052637"/>
                    <a:gd name="connsiteX35" fmla="*/ 1378744 w 3126581"/>
                    <a:gd name="connsiteY35" fmla="*/ 223837 h 2052637"/>
                    <a:gd name="connsiteX36" fmla="*/ 1426369 w 3126581"/>
                    <a:gd name="connsiteY36" fmla="*/ 242887 h 2052637"/>
                    <a:gd name="connsiteX37" fmla="*/ 1466850 w 3126581"/>
                    <a:gd name="connsiteY37" fmla="*/ 259555 h 2052637"/>
                    <a:gd name="connsiteX38" fmla="*/ 1524000 w 3126581"/>
                    <a:gd name="connsiteY38" fmla="*/ 280987 h 2052637"/>
                    <a:gd name="connsiteX39" fmla="*/ 1552575 w 3126581"/>
                    <a:gd name="connsiteY39" fmla="*/ 297655 h 2052637"/>
                    <a:gd name="connsiteX40" fmla="*/ 1612106 w 3126581"/>
                    <a:gd name="connsiteY40" fmla="*/ 319087 h 2052637"/>
                    <a:gd name="connsiteX41" fmla="*/ 1657350 w 3126581"/>
                    <a:gd name="connsiteY41" fmla="*/ 340518 h 2052637"/>
                    <a:gd name="connsiteX42" fmla="*/ 1702594 w 3126581"/>
                    <a:gd name="connsiteY42" fmla="*/ 361949 h 2052637"/>
                    <a:gd name="connsiteX43" fmla="*/ 1759744 w 3126581"/>
                    <a:gd name="connsiteY43" fmla="*/ 395287 h 2052637"/>
                    <a:gd name="connsiteX44" fmla="*/ 1790700 w 3126581"/>
                    <a:gd name="connsiteY44" fmla="*/ 419099 h 2052637"/>
                    <a:gd name="connsiteX45" fmla="*/ 1838325 w 3126581"/>
                    <a:gd name="connsiteY45" fmla="*/ 438149 h 2052637"/>
                    <a:gd name="connsiteX46" fmla="*/ 1878806 w 3126581"/>
                    <a:gd name="connsiteY46" fmla="*/ 459580 h 2052637"/>
                    <a:gd name="connsiteX47" fmla="*/ 1914525 w 3126581"/>
                    <a:gd name="connsiteY47" fmla="*/ 490537 h 2052637"/>
                    <a:gd name="connsiteX48" fmla="*/ 1981200 w 3126581"/>
                    <a:gd name="connsiteY48" fmla="*/ 511968 h 2052637"/>
                    <a:gd name="connsiteX49" fmla="*/ 2038350 w 3126581"/>
                    <a:gd name="connsiteY49" fmla="*/ 528637 h 2052637"/>
                    <a:gd name="connsiteX50" fmla="*/ 2128838 w 3126581"/>
                    <a:gd name="connsiteY50" fmla="*/ 547687 h 2052637"/>
                    <a:gd name="connsiteX51" fmla="*/ 2162175 w 3126581"/>
                    <a:gd name="connsiteY51" fmla="*/ 540543 h 2052637"/>
                    <a:gd name="connsiteX52" fmla="*/ 2195513 w 3126581"/>
                    <a:gd name="connsiteY52" fmla="*/ 538162 h 2052637"/>
                    <a:gd name="connsiteX53" fmla="*/ 2264569 w 3126581"/>
                    <a:gd name="connsiteY53" fmla="*/ 528637 h 2052637"/>
                    <a:gd name="connsiteX54" fmla="*/ 2328863 w 3126581"/>
                    <a:gd name="connsiteY54" fmla="*/ 509587 h 2052637"/>
                    <a:gd name="connsiteX55" fmla="*/ 2366963 w 3126581"/>
                    <a:gd name="connsiteY55" fmla="*/ 485774 h 2052637"/>
                    <a:gd name="connsiteX56" fmla="*/ 2402681 w 3126581"/>
                    <a:gd name="connsiteY56" fmla="*/ 469105 h 2052637"/>
                    <a:gd name="connsiteX57" fmla="*/ 2443163 w 3126581"/>
                    <a:gd name="connsiteY57" fmla="*/ 433387 h 2052637"/>
                    <a:gd name="connsiteX58" fmla="*/ 2483644 w 3126581"/>
                    <a:gd name="connsiteY58" fmla="*/ 388143 h 2052637"/>
                    <a:gd name="connsiteX59" fmla="*/ 2500313 w 3126581"/>
                    <a:gd name="connsiteY59" fmla="*/ 364330 h 2052637"/>
                    <a:gd name="connsiteX60" fmla="*/ 2516981 w 3126581"/>
                    <a:gd name="connsiteY60" fmla="*/ 333374 h 2052637"/>
                    <a:gd name="connsiteX61" fmla="*/ 2538413 w 3126581"/>
                    <a:gd name="connsiteY61" fmla="*/ 319087 h 2052637"/>
                    <a:gd name="connsiteX62" fmla="*/ 2571750 w 3126581"/>
                    <a:gd name="connsiteY62" fmla="*/ 278605 h 2052637"/>
                    <a:gd name="connsiteX63" fmla="*/ 2600325 w 3126581"/>
                    <a:gd name="connsiteY63" fmla="*/ 257174 h 2052637"/>
                    <a:gd name="connsiteX64" fmla="*/ 2626519 w 3126581"/>
                    <a:gd name="connsiteY64" fmla="*/ 230980 h 2052637"/>
                    <a:gd name="connsiteX65" fmla="*/ 2645569 w 3126581"/>
                    <a:gd name="connsiteY65" fmla="*/ 223837 h 2052637"/>
                    <a:gd name="connsiteX66" fmla="*/ 2683669 w 3126581"/>
                    <a:gd name="connsiteY66" fmla="*/ 276224 h 2052637"/>
                    <a:gd name="connsiteX67" fmla="*/ 2671763 w 3126581"/>
                    <a:gd name="connsiteY67" fmla="*/ 278605 h 2052637"/>
                    <a:gd name="connsiteX68" fmla="*/ 2686050 w 3126581"/>
                    <a:gd name="connsiteY68" fmla="*/ 297655 h 2052637"/>
                    <a:gd name="connsiteX69" fmla="*/ 2709863 w 3126581"/>
                    <a:gd name="connsiteY69" fmla="*/ 283368 h 2052637"/>
                    <a:gd name="connsiteX70" fmla="*/ 2697956 w 3126581"/>
                    <a:gd name="connsiteY70" fmla="*/ 264318 h 2052637"/>
                    <a:gd name="connsiteX71" fmla="*/ 2697956 w 3126581"/>
                    <a:gd name="connsiteY71" fmla="*/ 264318 h 2052637"/>
                    <a:gd name="connsiteX72" fmla="*/ 2667000 w 3126581"/>
                    <a:gd name="connsiteY72" fmla="*/ 221455 h 2052637"/>
                    <a:gd name="connsiteX73" fmla="*/ 2690813 w 3126581"/>
                    <a:gd name="connsiteY73" fmla="*/ 200024 h 2052637"/>
                    <a:gd name="connsiteX74" fmla="*/ 2736056 w 3126581"/>
                    <a:gd name="connsiteY74" fmla="*/ 183355 h 2052637"/>
                    <a:gd name="connsiteX75" fmla="*/ 2807494 w 3126581"/>
                    <a:gd name="connsiteY75" fmla="*/ 150018 h 2052637"/>
                    <a:gd name="connsiteX76" fmla="*/ 2845594 w 3126581"/>
                    <a:gd name="connsiteY76" fmla="*/ 138112 h 2052637"/>
                    <a:gd name="connsiteX77" fmla="*/ 2878931 w 3126581"/>
                    <a:gd name="connsiteY77" fmla="*/ 133349 h 2052637"/>
                    <a:gd name="connsiteX78" fmla="*/ 2919413 w 3126581"/>
                    <a:gd name="connsiteY78" fmla="*/ 111918 h 2052637"/>
                    <a:gd name="connsiteX79" fmla="*/ 2974181 w 3126581"/>
                    <a:gd name="connsiteY79" fmla="*/ 66674 h 2052637"/>
                    <a:gd name="connsiteX80" fmla="*/ 3002756 w 3126581"/>
                    <a:gd name="connsiteY80" fmla="*/ 0 h 2052637"/>
                    <a:gd name="connsiteX81" fmla="*/ 3126581 w 3126581"/>
                    <a:gd name="connsiteY81" fmla="*/ 554830 h 2052637"/>
                    <a:gd name="connsiteX82" fmla="*/ 3090863 w 3126581"/>
                    <a:gd name="connsiteY82" fmla="*/ 792955 h 2052637"/>
                    <a:gd name="connsiteX83" fmla="*/ 3100388 w 3126581"/>
                    <a:gd name="connsiteY83" fmla="*/ 1050130 h 2052637"/>
                    <a:gd name="connsiteX84" fmla="*/ 3088481 w 3126581"/>
                    <a:gd name="connsiteY84" fmla="*/ 1347787 h 2052637"/>
                    <a:gd name="connsiteX85" fmla="*/ 3048000 w 3126581"/>
                    <a:gd name="connsiteY85" fmla="*/ 1616868 h 2052637"/>
                    <a:gd name="connsiteX86" fmla="*/ 3090863 w 3126581"/>
                    <a:gd name="connsiteY86" fmla="*/ 1754980 h 2052637"/>
                    <a:gd name="connsiteX87" fmla="*/ 3086100 w 3126581"/>
                    <a:gd name="connsiteY87" fmla="*/ 1864518 h 2052637"/>
                    <a:gd name="connsiteX88" fmla="*/ 3102769 w 3126581"/>
                    <a:gd name="connsiteY88" fmla="*/ 2052637 h 2052637"/>
                    <a:gd name="connsiteX89" fmla="*/ 3102769 w 3126581"/>
                    <a:gd name="connsiteY89" fmla="*/ 2052637 h 2052637"/>
                    <a:gd name="connsiteX90" fmla="*/ 0 w 3126581"/>
                    <a:gd name="connsiteY90" fmla="*/ 2052637 h 2052637"/>
                    <a:gd name="connsiteX0" fmla="*/ 0 w 3126581"/>
                    <a:gd name="connsiteY0" fmla="*/ 2052637 h 2052637"/>
                    <a:gd name="connsiteX1" fmla="*/ 197644 w 3126581"/>
                    <a:gd name="connsiteY1" fmla="*/ 797718 h 2052637"/>
                    <a:gd name="connsiteX2" fmla="*/ 233363 w 3126581"/>
                    <a:gd name="connsiteY2" fmla="*/ 797718 h 2052637"/>
                    <a:gd name="connsiteX3" fmla="*/ 273844 w 3126581"/>
                    <a:gd name="connsiteY3" fmla="*/ 785812 h 2052637"/>
                    <a:gd name="connsiteX4" fmla="*/ 316706 w 3126581"/>
                    <a:gd name="connsiteY4" fmla="*/ 773905 h 2052637"/>
                    <a:gd name="connsiteX5" fmla="*/ 350044 w 3126581"/>
                    <a:gd name="connsiteY5" fmla="*/ 754855 h 2052637"/>
                    <a:gd name="connsiteX6" fmla="*/ 381000 w 3126581"/>
                    <a:gd name="connsiteY6" fmla="*/ 733424 h 2052637"/>
                    <a:gd name="connsiteX7" fmla="*/ 419100 w 3126581"/>
                    <a:gd name="connsiteY7" fmla="*/ 704849 h 2052637"/>
                    <a:gd name="connsiteX8" fmla="*/ 438150 w 3126581"/>
                    <a:gd name="connsiteY8" fmla="*/ 673893 h 2052637"/>
                    <a:gd name="connsiteX9" fmla="*/ 476250 w 3126581"/>
                    <a:gd name="connsiteY9" fmla="*/ 633412 h 2052637"/>
                    <a:gd name="connsiteX10" fmla="*/ 500063 w 3126581"/>
                    <a:gd name="connsiteY10" fmla="*/ 607218 h 2052637"/>
                    <a:gd name="connsiteX11" fmla="*/ 521494 w 3126581"/>
                    <a:gd name="connsiteY11" fmla="*/ 573880 h 2052637"/>
                    <a:gd name="connsiteX12" fmla="*/ 545306 w 3126581"/>
                    <a:gd name="connsiteY12" fmla="*/ 550068 h 2052637"/>
                    <a:gd name="connsiteX13" fmla="*/ 581025 w 3126581"/>
                    <a:gd name="connsiteY13" fmla="*/ 514349 h 2052637"/>
                    <a:gd name="connsiteX14" fmla="*/ 607219 w 3126581"/>
                    <a:gd name="connsiteY14" fmla="*/ 478630 h 2052637"/>
                    <a:gd name="connsiteX15" fmla="*/ 642938 w 3126581"/>
                    <a:gd name="connsiteY15" fmla="*/ 438149 h 2052637"/>
                    <a:gd name="connsiteX16" fmla="*/ 669131 w 3126581"/>
                    <a:gd name="connsiteY16" fmla="*/ 409574 h 2052637"/>
                    <a:gd name="connsiteX17" fmla="*/ 702469 w 3126581"/>
                    <a:gd name="connsiteY17" fmla="*/ 376237 h 2052637"/>
                    <a:gd name="connsiteX18" fmla="*/ 740569 w 3126581"/>
                    <a:gd name="connsiteY18" fmla="*/ 347662 h 2052637"/>
                    <a:gd name="connsiteX19" fmla="*/ 764381 w 3126581"/>
                    <a:gd name="connsiteY19" fmla="*/ 323849 h 2052637"/>
                    <a:gd name="connsiteX20" fmla="*/ 795338 w 3126581"/>
                    <a:gd name="connsiteY20" fmla="*/ 304799 h 2052637"/>
                    <a:gd name="connsiteX21" fmla="*/ 819150 w 3126581"/>
                    <a:gd name="connsiteY21" fmla="*/ 283368 h 2052637"/>
                    <a:gd name="connsiteX22" fmla="*/ 850106 w 3126581"/>
                    <a:gd name="connsiteY22" fmla="*/ 261937 h 2052637"/>
                    <a:gd name="connsiteX23" fmla="*/ 873919 w 3126581"/>
                    <a:gd name="connsiteY23" fmla="*/ 245268 h 2052637"/>
                    <a:gd name="connsiteX24" fmla="*/ 914400 w 3126581"/>
                    <a:gd name="connsiteY24" fmla="*/ 226218 h 2052637"/>
                    <a:gd name="connsiteX25" fmla="*/ 942975 w 3126581"/>
                    <a:gd name="connsiteY25" fmla="*/ 207168 h 2052637"/>
                    <a:gd name="connsiteX26" fmla="*/ 969169 w 3126581"/>
                    <a:gd name="connsiteY26" fmla="*/ 200024 h 2052637"/>
                    <a:gd name="connsiteX27" fmla="*/ 1004888 w 3126581"/>
                    <a:gd name="connsiteY27" fmla="*/ 192880 h 2052637"/>
                    <a:gd name="connsiteX28" fmla="*/ 1038225 w 3126581"/>
                    <a:gd name="connsiteY28" fmla="*/ 185737 h 2052637"/>
                    <a:gd name="connsiteX29" fmla="*/ 1081088 w 3126581"/>
                    <a:gd name="connsiteY29" fmla="*/ 178593 h 2052637"/>
                    <a:gd name="connsiteX30" fmla="*/ 1128713 w 3126581"/>
                    <a:gd name="connsiteY30" fmla="*/ 176212 h 2052637"/>
                    <a:gd name="connsiteX31" fmla="*/ 1185863 w 3126581"/>
                    <a:gd name="connsiteY31" fmla="*/ 176212 h 2052637"/>
                    <a:gd name="connsiteX32" fmla="*/ 1238250 w 3126581"/>
                    <a:gd name="connsiteY32" fmla="*/ 188118 h 2052637"/>
                    <a:gd name="connsiteX33" fmla="*/ 1276350 w 3126581"/>
                    <a:gd name="connsiteY33" fmla="*/ 197643 h 2052637"/>
                    <a:gd name="connsiteX34" fmla="*/ 1328738 w 3126581"/>
                    <a:gd name="connsiteY34" fmla="*/ 216693 h 2052637"/>
                    <a:gd name="connsiteX35" fmla="*/ 1378744 w 3126581"/>
                    <a:gd name="connsiteY35" fmla="*/ 223837 h 2052637"/>
                    <a:gd name="connsiteX36" fmla="*/ 1426369 w 3126581"/>
                    <a:gd name="connsiteY36" fmla="*/ 242887 h 2052637"/>
                    <a:gd name="connsiteX37" fmla="*/ 1466850 w 3126581"/>
                    <a:gd name="connsiteY37" fmla="*/ 259555 h 2052637"/>
                    <a:gd name="connsiteX38" fmla="*/ 1524000 w 3126581"/>
                    <a:gd name="connsiteY38" fmla="*/ 280987 h 2052637"/>
                    <a:gd name="connsiteX39" fmla="*/ 1552575 w 3126581"/>
                    <a:gd name="connsiteY39" fmla="*/ 297655 h 2052637"/>
                    <a:gd name="connsiteX40" fmla="*/ 1612106 w 3126581"/>
                    <a:gd name="connsiteY40" fmla="*/ 319087 h 2052637"/>
                    <a:gd name="connsiteX41" fmla="*/ 1657350 w 3126581"/>
                    <a:gd name="connsiteY41" fmla="*/ 340518 h 2052637"/>
                    <a:gd name="connsiteX42" fmla="*/ 1702594 w 3126581"/>
                    <a:gd name="connsiteY42" fmla="*/ 361949 h 2052637"/>
                    <a:gd name="connsiteX43" fmla="*/ 1759744 w 3126581"/>
                    <a:gd name="connsiteY43" fmla="*/ 395287 h 2052637"/>
                    <a:gd name="connsiteX44" fmla="*/ 1790700 w 3126581"/>
                    <a:gd name="connsiteY44" fmla="*/ 419099 h 2052637"/>
                    <a:gd name="connsiteX45" fmla="*/ 1838325 w 3126581"/>
                    <a:gd name="connsiteY45" fmla="*/ 438149 h 2052637"/>
                    <a:gd name="connsiteX46" fmla="*/ 1878806 w 3126581"/>
                    <a:gd name="connsiteY46" fmla="*/ 459580 h 2052637"/>
                    <a:gd name="connsiteX47" fmla="*/ 1914525 w 3126581"/>
                    <a:gd name="connsiteY47" fmla="*/ 490537 h 2052637"/>
                    <a:gd name="connsiteX48" fmla="*/ 1981200 w 3126581"/>
                    <a:gd name="connsiteY48" fmla="*/ 511968 h 2052637"/>
                    <a:gd name="connsiteX49" fmla="*/ 2038350 w 3126581"/>
                    <a:gd name="connsiteY49" fmla="*/ 528637 h 2052637"/>
                    <a:gd name="connsiteX50" fmla="*/ 2128838 w 3126581"/>
                    <a:gd name="connsiteY50" fmla="*/ 547687 h 2052637"/>
                    <a:gd name="connsiteX51" fmla="*/ 2162175 w 3126581"/>
                    <a:gd name="connsiteY51" fmla="*/ 540543 h 2052637"/>
                    <a:gd name="connsiteX52" fmla="*/ 2195513 w 3126581"/>
                    <a:gd name="connsiteY52" fmla="*/ 538162 h 2052637"/>
                    <a:gd name="connsiteX53" fmla="*/ 2264569 w 3126581"/>
                    <a:gd name="connsiteY53" fmla="*/ 528637 h 2052637"/>
                    <a:gd name="connsiteX54" fmla="*/ 2328863 w 3126581"/>
                    <a:gd name="connsiteY54" fmla="*/ 509587 h 2052637"/>
                    <a:gd name="connsiteX55" fmla="*/ 2366963 w 3126581"/>
                    <a:gd name="connsiteY55" fmla="*/ 485774 h 2052637"/>
                    <a:gd name="connsiteX56" fmla="*/ 2402681 w 3126581"/>
                    <a:gd name="connsiteY56" fmla="*/ 469105 h 2052637"/>
                    <a:gd name="connsiteX57" fmla="*/ 2443163 w 3126581"/>
                    <a:gd name="connsiteY57" fmla="*/ 433387 h 2052637"/>
                    <a:gd name="connsiteX58" fmla="*/ 2483644 w 3126581"/>
                    <a:gd name="connsiteY58" fmla="*/ 388143 h 2052637"/>
                    <a:gd name="connsiteX59" fmla="*/ 2500313 w 3126581"/>
                    <a:gd name="connsiteY59" fmla="*/ 364330 h 2052637"/>
                    <a:gd name="connsiteX60" fmla="*/ 2516981 w 3126581"/>
                    <a:gd name="connsiteY60" fmla="*/ 333374 h 2052637"/>
                    <a:gd name="connsiteX61" fmla="*/ 2538413 w 3126581"/>
                    <a:gd name="connsiteY61" fmla="*/ 319087 h 2052637"/>
                    <a:gd name="connsiteX62" fmla="*/ 2571750 w 3126581"/>
                    <a:gd name="connsiteY62" fmla="*/ 278605 h 2052637"/>
                    <a:gd name="connsiteX63" fmla="*/ 2600325 w 3126581"/>
                    <a:gd name="connsiteY63" fmla="*/ 257174 h 2052637"/>
                    <a:gd name="connsiteX64" fmla="*/ 2626519 w 3126581"/>
                    <a:gd name="connsiteY64" fmla="*/ 230980 h 2052637"/>
                    <a:gd name="connsiteX65" fmla="*/ 2645569 w 3126581"/>
                    <a:gd name="connsiteY65" fmla="*/ 223837 h 2052637"/>
                    <a:gd name="connsiteX66" fmla="*/ 2683669 w 3126581"/>
                    <a:gd name="connsiteY66" fmla="*/ 276224 h 2052637"/>
                    <a:gd name="connsiteX67" fmla="*/ 2671763 w 3126581"/>
                    <a:gd name="connsiteY67" fmla="*/ 278605 h 2052637"/>
                    <a:gd name="connsiteX68" fmla="*/ 2686050 w 3126581"/>
                    <a:gd name="connsiteY68" fmla="*/ 297655 h 2052637"/>
                    <a:gd name="connsiteX69" fmla="*/ 2709863 w 3126581"/>
                    <a:gd name="connsiteY69" fmla="*/ 283368 h 2052637"/>
                    <a:gd name="connsiteX70" fmla="*/ 2697956 w 3126581"/>
                    <a:gd name="connsiteY70" fmla="*/ 264318 h 2052637"/>
                    <a:gd name="connsiteX71" fmla="*/ 2697956 w 3126581"/>
                    <a:gd name="connsiteY71" fmla="*/ 264318 h 2052637"/>
                    <a:gd name="connsiteX72" fmla="*/ 2667000 w 3126581"/>
                    <a:gd name="connsiteY72" fmla="*/ 221455 h 2052637"/>
                    <a:gd name="connsiteX73" fmla="*/ 2690813 w 3126581"/>
                    <a:gd name="connsiteY73" fmla="*/ 200024 h 2052637"/>
                    <a:gd name="connsiteX74" fmla="*/ 2736056 w 3126581"/>
                    <a:gd name="connsiteY74" fmla="*/ 183355 h 2052637"/>
                    <a:gd name="connsiteX75" fmla="*/ 2807494 w 3126581"/>
                    <a:gd name="connsiteY75" fmla="*/ 150018 h 2052637"/>
                    <a:gd name="connsiteX76" fmla="*/ 2845594 w 3126581"/>
                    <a:gd name="connsiteY76" fmla="*/ 138112 h 2052637"/>
                    <a:gd name="connsiteX77" fmla="*/ 2878931 w 3126581"/>
                    <a:gd name="connsiteY77" fmla="*/ 133349 h 2052637"/>
                    <a:gd name="connsiteX78" fmla="*/ 2919413 w 3126581"/>
                    <a:gd name="connsiteY78" fmla="*/ 111918 h 2052637"/>
                    <a:gd name="connsiteX79" fmla="*/ 2974181 w 3126581"/>
                    <a:gd name="connsiteY79" fmla="*/ 66674 h 2052637"/>
                    <a:gd name="connsiteX80" fmla="*/ 3002756 w 3126581"/>
                    <a:gd name="connsiteY80" fmla="*/ 0 h 2052637"/>
                    <a:gd name="connsiteX81" fmla="*/ 3071813 w 3126581"/>
                    <a:gd name="connsiteY81" fmla="*/ 326231 h 2052637"/>
                    <a:gd name="connsiteX82" fmla="*/ 3126581 w 3126581"/>
                    <a:gd name="connsiteY82" fmla="*/ 554830 h 2052637"/>
                    <a:gd name="connsiteX83" fmla="*/ 3090863 w 3126581"/>
                    <a:gd name="connsiteY83" fmla="*/ 792955 h 2052637"/>
                    <a:gd name="connsiteX84" fmla="*/ 3100388 w 3126581"/>
                    <a:gd name="connsiteY84" fmla="*/ 1050130 h 2052637"/>
                    <a:gd name="connsiteX85" fmla="*/ 3088481 w 3126581"/>
                    <a:gd name="connsiteY85" fmla="*/ 1347787 h 2052637"/>
                    <a:gd name="connsiteX86" fmla="*/ 3048000 w 3126581"/>
                    <a:gd name="connsiteY86" fmla="*/ 1616868 h 2052637"/>
                    <a:gd name="connsiteX87" fmla="*/ 3090863 w 3126581"/>
                    <a:gd name="connsiteY87" fmla="*/ 1754980 h 2052637"/>
                    <a:gd name="connsiteX88" fmla="*/ 3086100 w 3126581"/>
                    <a:gd name="connsiteY88" fmla="*/ 1864518 h 2052637"/>
                    <a:gd name="connsiteX89" fmla="*/ 3102769 w 3126581"/>
                    <a:gd name="connsiteY89" fmla="*/ 2052637 h 2052637"/>
                    <a:gd name="connsiteX90" fmla="*/ 3102769 w 3126581"/>
                    <a:gd name="connsiteY90" fmla="*/ 2052637 h 2052637"/>
                    <a:gd name="connsiteX91" fmla="*/ 0 w 3126581"/>
                    <a:gd name="connsiteY91" fmla="*/ 2052637 h 2052637"/>
                    <a:gd name="connsiteX0" fmla="*/ 0 w 3126581"/>
                    <a:gd name="connsiteY0" fmla="*/ 2057399 h 2057399"/>
                    <a:gd name="connsiteX1" fmla="*/ 197644 w 3126581"/>
                    <a:gd name="connsiteY1" fmla="*/ 802480 h 2057399"/>
                    <a:gd name="connsiteX2" fmla="*/ 233363 w 3126581"/>
                    <a:gd name="connsiteY2" fmla="*/ 802480 h 2057399"/>
                    <a:gd name="connsiteX3" fmla="*/ 273844 w 3126581"/>
                    <a:gd name="connsiteY3" fmla="*/ 790574 h 2057399"/>
                    <a:gd name="connsiteX4" fmla="*/ 316706 w 3126581"/>
                    <a:gd name="connsiteY4" fmla="*/ 778667 h 2057399"/>
                    <a:gd name="connsiteX5" fmla="*/ 350044 w 3126581"/>
                    <a:gd name="connsiteY5" fmla="*/ 759617 h 2057399"/>
                    <a:gd name="connsiteX6" fmla="*/ 381000 w 3126581"/>
                    <a:gd name="connsiteY6" fmla="*/ 738186 h 2057399"/>
                    <a:gd name="connsiteX7" fmla="*/ 419100 w 3126581"/>
                    <a:gd name="connsiteY7" fmla="*/ 709611 h 2057399"/>
                    <a:gd name="connsiteX8" fmla="*/ 438150 w 3126581"/>
                    <a:gd name="connsiteY8" fmla="*/ 678655 h 2057399"/>
                    <a:gd name="connsiteX9" fmla="*/ 476250 w 3126581"/>
                    <a:gd name="connsiteY9" fmla="*/ 638174 h 2057399"/>
                    <a:gd name="connsiteX10" fmla="*/ 500063 w 3126581"/>
                    <a:gd name="connsiteY10" fmla="*/ 611980 h 2057399"/>
                    <a:gd name="connsiteX11" fmla="*/ 521494 w 3126581"/>
                    <a:gd name="connsiteY11" fmla="*/ 578642 h 2057399"/>
                    <a:gd name="connsiteX12" fmla="*/ 545306 w 3126581"/>
                    <a:gd name="connsiteY12" fmla="*/ 554830 h 2057399"/>
                    <a:gd name="connsiteX13" fmla="*/ 581025 w 3126581"/>
                    <a:gd name="connsiteY13" fmla="*/ 519111 h 2057399"/>
                    <a:gd name="connsiteX14" fmla="*/ 607219 w 3126581"/>
                    <a:gd name="connsiteY14" fmla="*/ 483392 h 2057399"/>
                    <a:gd name="connsiteX15" fmla="*/ 642938 w 3126581"/>
                    <a:gd name="connsiteY15" fmla="*/ 442911 h 2057399"/>
                    <a:gd name="connsiteX16" fmla="*/ 669131 w 3126581"/>
                    <a:gd name="connsiteY16" fmla="*/ 414336 h 2057399"/>
                    <a:gd name="connsiteX17" fmla="*/ 702469 w 3126581"/>
                    <a:gd name="connsiteY17" fmla="*/ 380999 h 2057399"/>
                    <a:gd name="connsiteX18" fmla="*/ 740569 w 3126581"/>
                    <a:gd name="connsiteY18" fmla="*/ 352424 h 2057399"/>
                    <a:gd name="connsiteX19" fmla="*/ 764381 w 3126581"/>
                    <a:gd name="connsiteY19" fmla="*/ 328611 h 2057399"/>
                    <a:gd name="connsiteX20" fmla="*/ 795338 w 3126581"/>
                    <a:gd name="connsiteY20" fmla="*/ 309561 h 2057399"/>
                    <a:gd name="connsiteX21" fmla="*/ 819150 w 3126581"/>
                    <a:gd name="connsiteY21" fmla="*/ 288130 h 2057399"/>
                    <a:gd name="connsiteX22" fmla="*/ 850106 w 3126581"/>
                    <a:gd name="connsiteY22" fmla="*/ 266699 h 2057399"/>
                    <a:gd name="connsiteX23" fmla="*/ 873919 w 3126581"/>
                    <a:gd name="connsiteY23" fmla="*/ 250030 h 2057399"/>
                    <a:gd name="connsiteX24" fmla="*/ 914400 w 3126581"/>
                    <a:gd name="connsiteY24" fmla="*/ 230980 h 2057399"/>
                    <a:gd name="connsiteX25" fmla="*/ 942975 w 3126581"/>
                    <a:gd name="connsiteY25" fmla="*/ 211930 h 2057399"/>
                    <a:gd name="connsiteX26" fmla="*/ 969169 w 3126581"/>
                    <a:gd name="connsiteY26" fmla="*/ 204786 h 2057399"/>
                    <a:gd name="connsiteX27" fmla="*/ 1004888 w 3126581"/>
                    <a:gd name="connsiteY27" fmla="*/ 197642 h 2057399"/>
                    <a:gd name="connsiteX28" fmla="*/ 1038225 w 3126581"/>
                    <a:gd name="connsiteY28" fmla="*/ 190499 h 2057399"/>
                    <a:gd name="connsiteX29" fmla="*/ 1081088 w 3126581"/>
                    <a:gd name="connsiteY29" fmla="*/ 183355 h 2057399"/>
                    <a:gd name="connsiteX30" fmla="*/ 1128713 w 3126581"/>
                    <a:gd name="connsiteY30" fmla="*/ 180974 h 2057399"/>
                    <a:gd name="connsiteX31" fmla="*/ 1185863 w 3126581"/>
                    <a:gd name="connsiteY31" fmla="*/ 180974 h 2057399"/>
                    <a:gd name="connsiteX32" fmla="*/ 1238250 w 3126581"/>
                    <a:gd name="connsiteY32" fmla="*/ 192880 h 2057399"/>
                    <a:gd name="connsiteX33" fmla="*/ 1276350 w 3126581"/>
                    <a:gd name="connsiteY33" fmla="*/ 202405 h 2057399"/>
                    <a:gd name="connsiteX34" fmla="*/ 1328738 w 3126581"/>
                    <a:gd name="connsiteY34" fmla="*/ 221455 h 2057399"/>
                    <a:gd name="connsiteX35" fmla="*/ 1378744 w 3126581"/>
                    <a:gd name="connsiteY35" fmla="*/ 228599 h 2057399"/>
                    <a:gd name="connsiteX36" fmla="*/ 1426369 w 3126581"/>
                    <a:gd name="connsiteY36" fmla="*/ 247649 h 2057399"/>
                    <a:gd name="connsiteX37" fmla="*/ 1466850 w 3126581"/>
                    <a:gd name="connsiteY37" fmla="*/ 264317 h 2057399"/>
                    <a:gd name="connsiteX38" fmla="*/ 1524000 w 3126581"/>
                    <a:gd name="connsiteY38" fmla="*/ 285749 h 2057399"/>
                    <a:gd name="connsiteX39" fmla="*/ 1552575 w 3126581"/>
                    <a:gd name="connsiteY39" fmla="*/ 302417 h 2057399"/>
                    <a:gd name="connsiteX40" fmla="*/ 1612106 w 3126581"/>
                    <a:gd name="connsiteY40" fmla="*/ 323849 h 2057399"/>
                    <a:gd name="connsiteX41" fmla="*/ 1657350 w 3126581"/>
                    <a:gd name="connsiteY41" fmla="*/ 345280 h 2057399"/>
                    <a:gd name="connsiteX42" fmla="*/ 1702594 w 3126581"/>
                    <a:gd name="connsiteY42" fmla="*/ 366711 h 2057399"/>
                    <a:gd name="connsiteX43" fmla="*/ 1759744 w 3126581"/>
                    <a:gd name="connsiteY43" fmla="*/ 400049 h 2057399"/>
                    <a:gd name="connsiteX44" fmla="*/ 1790700 w 3126581"/>
                    <a:gd name="connsiteY44" fmla="*/ 423861 h 2057399"/>
                    <a:gd name="connsiteX45" fmla="*/ 1838325 w 3126581"/>
                    <a:gd name="connsiteY45" fmla="*/ 442911 h 2057399"/>
                    <a:gd name="connsiteX46" fmla="*/ 1878806 w 3126581"/>
                    <a:gd name="connsiteY46" fmla="*/ 464342 h 2057399"/>
                    <a:gd name="connsiteX47" fmla="*/ 1914525 w 3126581"/>
                    <a:gd name="connsiteY47" fmla="*/ 495299 h 2057399"/>
                    <a:gd name="connsiteX48" fmla="*/ 1981200 w 3126581"/>
                    <a:gd name="connsiteY48" fmla="*/ 516730 h 2057399"/>
                    <a:gd name="connsiteX49" fmla="*/ 2038350 w 3126581"/>
                    <a:gd name="connsiteY49" fmla="*/ 533399 h 2057399"/>
                    <a:gd name="connsiteX50" fmla="*/ 2128838 w 3126581"/>
                    <a:gd name="connsiteY50" fmla="*/ 552449 h 2057399"/>
                    <a:gd name="connsiteX51" fmla="*/ 2162175 w 3126581"/>
                    <a:gd name="connsiteY51" fmla="*/ 545305 h 2057399"/>
                    <a:gd name="connsiteX52" fmla="*/ 2195513 w 3126581"/>
                    <a:gd name="connsiteY52" fmla="*/ 542924 h 2057399"/>
                    <a:gd name="connsiteX53" fmla="*/ 2264569 w 3126581"/>
                    <a:gd name="connsiteY53" fmla="*/ 533399 h 2057399"/>
                    <a:gd name="connsiteX54" fmla="*/ 2328863 w 3126581"/>
                    <a:gd name="connsiteY54" fmla="*/ 514349 h 2057399"/>
                    <a:gd name="connsiteX55" fmla="*/ 2366963 w 3126581"/>
                    <a:gd name="connsiteY55" fmla="*/ 490536 h 2057399"/>
                    <a:gd name="connsiteX56" fmla="*/ 2402681 w 3126581"/>
                    <a:gd name="connsiteY56" fmla="*/ 473867 h 2057399"/>
                    <a:gd name="connsiteX57" fmla="*/ 2443163 w 3126581"/>
                    <a:gd name="connsiteY57" fmla="*/ 438149 h 2057399"/>
                    <a:gd name="connsiteX58" fmla="*/ 2483644 w 3126581"/>
                    <a:gd name="connsiteY58" fmla="*/ 392905 h 2057399"/>
                    <a:gd name="connsiteX59" fmla="*/ 2500313 w 3126581"/>
                    <a:gd name="connsiteY59" fmla="*/ 369092 h 2057399"/>
                    <a:gd name="connsiteX60" fmla="*/ 2516981 w 3126581"/>
                    <a:gd name="connsiteY60" fmla="*/ 338136 h 2057399"/>
                    <a:gd name="connsiteX61" fmla="*/ 2538413 w 3126581"/>
                    <a:gd name="connsiteY61" fmla="*/ 323849 h 2057399"/>
                    <a:gd name="connsiteX62" fmla="*/ 2571750 w 3126581"/>
                    <a:gd name="connsiteY62" fmla="*/ 283367 h 2057399"/>
                    <a:gd name="connsiteX63" fmla="*/ 2600325 w 3126581"/>
                    <a:gd name="connsiteY63" fmla="*/ 261936 h 2057399"/>
                    <a:gd name="connsiteX64" fmla="*/ 2626519 w 3126581"/>
                    <a:gd name="connsiteY64" fmla="*/ 235742 h 2057399"/>
                    <a:gd name="connsiteX65" fmla="*/ 2645569 w 3126581"/>
                    <a:gd name="connsiteY65" fmla="*/ 228599 h 2057399"/>
                    <a:gd name="connsiteX66" fmla="*/ 2683669 w 3126581"/>
                    <a:gd name="connsiteY66" fmla="*/ 280986 h 2057399"/>
                    <a:gd name="connsiteX67" fmla="*/ 2671763 w 3126581"/>
                    <a:gd name="connsiteY67" fmla="*/ 283367 h 2057399"/>
                    <a:gd name="connsiteX68" fmla="*/ 2686050 w 3126581"/>
                    <a:gd name="connsiteY68" fmla="*/ 302417 h 2057399"/>
                    <a:gd name="connsiteX69" fmla="*/ 2709863 w 3126581"/>
                    <a:gd name="connsiteY69" fmla="*/ 288130 h 2057399"/>
                    <a:gd name="connsiteX70" fmla="*/ 2697956 w 3126581"/>
                    <a:gd name="connsiteY70" fmla="*/ 269080 h 2057399"/>
                    <a:gd name="connsiteX71" fmla="*/ 2697956 w 3126581"/>
                    <a:gd name="connsiteY71" fmla="*/ 269080 h 2057399"/>
                    <a:gd name="connsiteX72" fmla="*/ 2667000 w 3126581"/>
                    <a:gd name="connsiteY72" fmla="*/ 226217 h 2057399"/>
                    <a:gd name="connsiteX73" fmla="*/ 2690813 w 3126581"/>
                    <a:gd name="connsiteY73" fmla="*/ 204786 h 2057399"/>
                    <a:gd name="connsiteX74" fmla="*/ 2736056 w 3126581"/>
                    <a:gd name="connsiteY74" fmla="*/ 188117 h 2057399"/>
                    <a:gd name="connsiteX75" fmla="*/ 2807494 w 3126581"/>
                    <a:gd name="connsiteY75" fmla="*/ 154780 h 2057399"/>
                    <a:gd name="connsiteX76" fmla="*/ 2845594 w 3126581"/>
                    <a:gd name="connsiteY76" fmla="*/ 142874 h 2057399"/>
                    <a:gd name="connsiteX77" fmla="*/ 2878931 w 3126581"/>
                    <a:gd name="connsiteY77" fmla="*/ 138111 h 2057399"/>
                    <a:gd name="connsiteX78" fmla="*/ 2919413 w 3126581"/>
                    <a:gd name="connsiteY78" fmla="*/ 116680 h 2057399"/>
                    <a:gd name="connsiteX79" fmla="*/ 2974181 w 3126581"/>
                    <a:gd name="connsiteY79" fmla="*/ 71436 h 2057399"/>
                    <a:gd name="connsiteX80" fmla="*/ 3002756 w 3126581"/>
                    <a:gd name="connsiteY80" fmla="*/ 4762 h 2057399"/>
                    <a:gd name="connsiteX81" fmla="*/ 3045619 w 3126581"/>
                    <a:gd name="connsiteY81" fmla="*/ 0 h 2057399"/>
                    <a:gd name="connsiteX82" fmla="*/ 3126581 w 3126581"/>
                    <a:gd name="connsiteY82" fmla="*/ 559592 h 2057399"/>
                    <a:gd name="connsiteX83" fmla="*/ 3090863 w 3126581"/>
                    <a:gd name="connsiteY83" fmla="*/ 797717 h 2057399"/>
                    <a:gd name="connsiteX84" fmla="*/ 3100388 w 3126581"/>
                    <a:gd name="connsiteY84" fmla="*/ 1054892 h 2057399"/>
                    <a:gd name="connsiteX85" fmla="*/ 3088481 w 3126581"/>
                    <a:gd name="connsiteY85" fmla="*/ 1352549 h 2057399"/>
                    <a:gd name="connsiteX86" fmla="*/ 3048000 w 3126581"/>
                    <a:gd name="connsiteY86" fmla="*/ 1621630 h 2057399"/>
                    <a:gd name="connsiteX87" fmla="*/ 3090863 w 3126581"/>
                    <a:gd name="connsiteY87" fmla="*/ 1759742 h 2057399"/>
                    <a:gd name="connsiteX88" fmla="*/ 3086100 w 3126581"/>
                    <a:gd name="connsiteY88" fmla="*/ 1869280 h 2057399"/>
                    <a:gd name="connsiteX89" fmla="*/ 3102769 w 3126581"/>
                    <a:gd name="connsiteY89" fmla="*/ 2057399 h 2057399"/>
                    <a:gd name="connsiteX90" fmla="*/ 3102769 w 3126581"/>
                    <a:gd name="connsiteY90" fmla="*/ 2057399 h 2057399"/>
                    <a:gd name="connsiteX91" fmla="*/ 0 w 3126581"/>
                    <a:gd name="connsiteY91" fmla="*/ 2057399 h 2057399"/>
                    <a:gd name="connsiteX0" fmla="*/ 0 w 3126581"/>
                    <a:gd name="connsiteY0" fmla="*/ 2057399 h 2057399"/>
                    <a:gd name="connsiteX1" fmla="*/ 197644 w 3126581"/>
                    <a:gd name="connsiteY1" fmla="*/ 802480 h 2057399"/>
                    <a:gd name="connsiteX2" fmla="*/ 233363 w 3126581"/>
                    <a:gd name="connsiteY2" fmla="*/ 802480 h 2057399"/>
                    <a:gd name="connsiteX3" fmla="*/ 273844 w 3126581"/>
                    <a:gd name="connsiteY3" fmla="*/ 790574 h 2057399"/>
                    <a:gd name="connsiteX4" fmla="*/ 316706 w 3126581"/>
                    <a:gd name="connsiteY4" fmla="*/ 778667 h 2057399"/>
                    <a:gd name="connsiteX5" fmla="*/ 350044 w 3126581"/>
                    <a:gd name="connsiteY5" fmla="*/ 759617 h 2057399"/>
                    <a:gd name="connsiteX6" fmla="*/ 381000 w 3126581"/>
                    <a:gd name="connsiteY6" fmla="*/ 738186 h 2057399"/>
                    <a:gd name="connsiteX7" fmla="*/ 419100 w 3126581"/>
                    <a:gd name="connsiteY7" fmla="*/ 709611 h 2057399"/>
                    <a:gd name="connsiteX8" fmla="*/ 438150 w 3126581"/>
                    <a:gd name="connsiteY8" fmla="*/ 678655 h 2057399"/>
                    <a:gd name="connsiteX9" fmla="*/ 476250 w 3126581"/>
                    <a:gd name="connsiteY9" fmla="*/ 638174 h 2057399"/>
                    <a:gd name="connsiteX10" fmla="*/ 500063 w 3126581"/>
                    <a:gd name="connsiteY10" fmla="*/ 611980 h 2057399"/>
                    <a:gd name="connsiteX11" fmla="*/ 521494 w 3126581"/>
                    <a:gd name="connsiteY11" fmla="*/ 578642 h 2057399"/>
                    <a:gd name="connsiteX12" fmla="*/ 545306 w 3126581"/>
                    <a:gd name="connsiteY12" fmla="*/ 554830 h 2057399"/>
                    <a:gd name="connsiteX13" fmla="*/ 581025 w 3126581"/>
                    <a:gd name="connsiteY13" fmla="*/ 519111 h 2057399"/>
                    <a:gd name="connsiteX14" fmla="*/ 607219 w 3126581"/>
                    <a:gd name="connsiteY14" fmla="*/ 483392 h 2057399"/>
                    <a:gd name="connsiteX15" fmla="*/ 642938 w 3126581"/>
                    <a:gd name="connsiteY15" fmla="*/ 442911 h 2057399"/>
                    <a:gd name="connsiteX16" fmla="*/ 669131 w 3126581"/>
                    <a:gd name="connsiteY16" fmla="*/ 414336 h 2057399"/>
                    <a:gd name="connsiteX17" fmla="*/ 702469 w 3126581"/>
                    <a:gd name="connsiteY17" fmla="*/ 380999 h 2057399"/>
                    <a:gd name="connsiteX18" fmla="*/ 740569 w 3126581"/>
                    <a:gd name="connsiteY18" fmla="*/ 352424 h 2057399"/>
                    <a:gd name="connsiteX19" fmla="*/ 764381 w 3126581"/>
                    <a:gd name="connsiteY19" fmla="*/ 328611 h 2057399"/>
                    <a:gd name="connsiteX20" fmla="*/ 795338 w 3126581"/>
                    <a:gd name="connsiteY20" fmla="*/ 309561 h 2057399"/>
                    <a:gd name="connsiteX21" fmla="*/ 819150 w 3126581"/>
                    <a:gd name="connsiteY21" fmla="*/ 288130 h 2057399"/>
                    <a:gd name="connsiteX22" fmla="*/ 850106 w 3126581"/>
                    <a:gd name="connsiteY22" fmla="*/ 266699 h 2057399"/>
                    <a:gd name="connsiteX23" fmla="*/ 873919 w 3126581"/>
                    <a:gd name="connsiteY23" fmla="*/ 250030 h 2057399"/>
                    <a:gd name="connsiteX24" fmla="*/ 914400 w 3126581"/>
                    <a:gd name="connsiteY24" fmla="*/ 230980 h 2057399"/>
                    <a:gd name="connsiteX25" fmla="*/ 942975 w 3126581"/>
                    <a:gd name="connsiteY25" fmla="*/ 211930 h 2057399"/>
                    <a:gd name="connsiteX26" fmla="*/ 969169 w 3126581"/>
                    <a:gd name="connsiteY26" fmla="*/ 204786 h 2057399"/>
                    <a:gd name="connsiteX27" fmla="*/ 1004888 w 3126581"/>
                    <a:gd name="connsiteY27" fmla="*/ 197642 h 2057399"/>
                    <a:gd name="connsiteX28" fmla="*/ 1038225 w 3126581"/>
                    <a:gd name="connsiteY28" fmla="*/ 190499 h 2057399"/>
                    <a:gd name="connsiteX29" fmla="*/ 1081088 w 3126581"/>
                    <a:gd name="connsiteY29" fmla="*/ 183355 h 2057399"/>
                    <a:gd name="connsiteX30" fmla="*/ 1128713 w 3126581"/>
                    <a:gd name="connsiteY30" fmla="*/ 180974 h 2057399"/>
                    <a:gd name="connsiteX31" fmla="*/ 1185863 w 3126581"/>
                    <a:gd name="connsiteY31" fmla="*/ 180974 h 2057399"/>
                    <a:gd name="connsiteX32" fmla="*/ 1238250 w 3126581"/>
                    <a:gd name="connsiteY32" fmla="*/ 192880 h 2057399"/>
                    <a:gd name="connsiteX33" fmla="*/ 1276350 w 3126581"/>
                    <a:gd name="connsiteY33" fmla="*/ 202405 h 2057399"/>
                    <a:gd name="connsiteX34" fmla="*/ 1328738 w 3126581"/>
                    <a:gd name="connsiteY34" fmla="*/ 221455 h 2057399"/>
                    <a:gd name="connsiteX35" fmla="*/ 1378744 w 3126581"/>
                    <a:gd name="connsiteY35" fmla="*/ 228599 h 2057399"/>
                    <a:gd name="connsiteX36" fmla="*/ 1426369 w 3126581"/>
                    <a:gd name="connsiteY36" fmla="*/ 247649 h 2057399"/>
                    <a:gd name="connsiteX37" fmla="*/ 1466850 w 3126581"/>
                    <a:gd name="connsiteY37" fmla="*/ 264317 h 2057399"/>
                    <a:gd name="connsiteX38" fmla="*/ 1524000 w 3126581"/>
                    <a:gd name="connsiteY38" fmla="*/ 285749 h 2057399"/>
                    <a:gd name="connsiteX39" fmla="*/ 1552575 w 3126581"/>
                    <a:gd name="connsiteY39" fmla="*/ 302417 h 2057399"/>
                    <a:gd name="connsiteX40" fmla="*/ 1612106 w 3126581"/>
                    <a:gd name="connsiteY40" fmla="*/ 323849 h 2057399"/>
                    <a:gd name="connsiteX41" fmla="*/ 1657350 w 3126581"/>
                    <a:gd name="connsiteY41" fmla="*/ 345280 h 2057399"/>
                    <a:gd name="connsiteX42" fmla="*/ 1702594 w 3126581"/>
                    <a:gd name="connsiteY42" fmla="*/ 366711 h 2057399"/>
                    <a:gd name="connsiteX43" fmla="*/ 1759744 w 3126581"/>
                    <a:gd name="connsiteY43" fmla="*/ 400049 h 2057399"/>
                    <a:gd name="connsiteX44" fmla="*/ 1790700 w 3126581"/>
                    <a:gd name="connsiteY44" fmla="*/ 423861 h 2057399"/>
                    <a:gd name="connsiteX45" fmla="*/ 1838325 w 3126581"/>
                    <a:gd name="connsiteY45" fmla="*/ 442911 h 2057399"/>
                    <a:gd name="connsiteX46" fmla="*/ 1878806 w 3126581"/>
                    <a:gd name="connsiteY46" fmla="*/ 464342 h 2057399"/>
                    <a:gd name="connsiteX47" fmla="*/ 1914525 w 3126581"/>
                    <a:gd name="connsiteY47" fmla="*/ 495299 h 2057399"/>
                    <a:gd name="connsiteX48" fmla="*/ 1981200 w 3126581"/>
                    <a:gd name="connsiteY48" fmla="*/ 516730 h 2057399"/>
                    <a:gd name="connsiteX49" fmla="*/ 2038350 w 3126581"/>
                    <a:gd name="connsiteY49" fmla="*/ 533399 h 2057399"/>
                    <a:gd name="connsiteX50" fmla="*/ 2128838 w 3126581"/>
                    <a:gd name="connsiteY50" fmla="*/ 552449 h 2057399"/>
                    <a:gd name="connsiteX51" fmla="*/ 2162175 w 3126581"/>
                    <a:gd name="connsiteY51" fmla="*/ 545305 h 2057399"/>
                    <a:gd name="connsiteX52" fmla="*/ 2195513 w 3126581"/>
                    <a:gd name="connsiteY52" fmla="*/ 542924 h 2057399"/>
                    <a:gd name="connsiteX53" fmla="*/ 2264569 w 3126581"/>
                    <a:gd name="connsiteY53" fmla="*/ 533399 h 2057399"/>
                    <a:gd name="connsiteX54" fmla="*/ 2328863 w 3126581"/>
                    <a:gd name="connsiteY54" fmla="*/ 514349 h 2057399"/>
                    <a:gd name="connsiteX55" fmla="*/ 2366963 w 3126581"/>
                    <a:gd name="connsiteY55" fmla="*/ 490536 h 2057399"/>
                    <a:gd name="connsiteX56" fmla="*/ 2402681 w 3126581"/>
                    <a:gd name="connsiteY56" fmla="*/ 473867 h 2057399"/>
                    <a:gd name="connsiteX57" fmla="*/ 2443163 w 3126581"/>
                    <a:gd name="connsiteY57" fmla="*/ 438149 h 2057399"/>
                    <a:gd name="connsiteX58" fmla="*/ 2483644 w 3126581"/>
                    <a:gd name="connsiteY58" fmla="*/ 392905 h 2057399"/>
                    <a:gd name="connsiteX59" fmla="*/ 2500313 w 3126581"/>
                    <a:gd name="connsiteY59" fmla="*/ 369092 h 2057399"/>
                    <a:gd name="connsiteX60" fmla="*/ 2516981 w 3126581"/>
                    <a:gd name="connsiteY60" fmla="*/ 338136 h 2057399"/>
                    <a:gd name="connsiteX61" fmla="*/ 2538413 w 3126581"/>
                    <a:gd name="connsiteY61" fmla="*/ 323849 h 2057399"/>
                    <a:gd name="connsiteX62" fmla="*/ 2571750 w 3126581"/>
                    <a:gd name="connsiteY62" fmla="*/ 283367 h 2057399"/>
                    <a:gd name="connsiteX63" fmla="*/ 2600325 w 3126581"/>
                    <a:gd name="connsiteY63" fmla="*/ 261936 h 2057399"/>
                    <a:gd name="connsiteX64" fmla="*/ 2626519 w 3126581"/>
                    <a:gd name="connsiteY64" fmla="*/ 235742 h 2057399"/>
                    <a:gd name="connsiteX65" fmla="*/ 2645569 w 3126581"/>
                    <a:gd name="connsiteY65" fmla="*/ 228599 h 2057399"/>
                    <a:gd name="connsiteX66" fmla="*/ 2683669 w 3126581"/>
                    <a:gd name="connsiteY66" fmla="*/ 280986 h 2057399"/>
                    <a:gd name="connsiteX67" fmla="*/ 2671763 w 3126581"/>
                    <a:gd name="connsiteY67" fmla="*/ 283367 h 2057399"/>
                    <a:gd name="connsiteX68" fmla="*/ 2686050 w 3126581"/>
                    <a:gd name="connsiteY68" fmla="*/ 302417 h 2057399"/>
                    <a:gd name="connsiteX69" fmla="*/ 2709863 w 3126581"/>
                    <a:gd name="connsiteY69" fmla="*/ 288130 h 2057399"/>
                    <a:gd name="connsiteX70" fmla="*/ 2697956 w 3126581"/>
                    <a:gd name="connsiteY70" fmla="*/ 269080 h 2057399"/>
                    <a:gd name="connsiteX71" fmla="*/ 2697956 w 3126581"/>
                    <a:gd name="connsiteY71" fmla="*/ 269080 h 2057399"/>
                    <a:gd name="connsiteX72" fmla="*/ 2667000 w 3126581"/>
                    <a:gd name="connsiteY72" fmla="*/ 226217 h 2057399"/>
                    <a:gd name="connsiteX73" fmla="*/ 2690813 w 3126581"/>
                    <a:gd name="connsiteY73" fmla="*/ 204786 h 2057399"/>
                    <a:gd name="connsiteX74" fmla="*/ 2736056 w 3126581"/>
                    <a:gd name="connsiteY74" fmla="*/ 188117 h 2057399"/>
                    <a:gd name="connsiteX75" fmla="*/ 2807494 w 3126581"/>
                    <a:gd name="connsiteY75" fmla="*/ 154780 h 2057399"/>
                    <a:gd name="connsiteX76" fmla="*/ 2845594 w 3126581"/>
                    <a:gd name="connsiteY76" fmla="*/ 142874 h 2057399"/>
                    <a:gd name="connsiteX77" fmla="*/ 2878931 w 3126581"/>
                    <a:gd name="connsiteY77" fmla="*/ 138111 h 2057399"/>
                    <a:gd name="connsiteX78" fmla="*/ 2919413 w 3126581"/>
                    <a:gd name="connsiteY78" fmla="*/ 116680 h 2057399"/>
                    <a:gd name="connsiteX79" fmla="*/ 2974181 w 3126581"/>
                    <a:gd name="connsiteY79" fmla="*/ 71436 h 2057399"/>
                    <a:gd name="connsiteX80" fmla="*/ 3002756 w 3126581"/>
                    <a:gd name="connsiteY80" fmla="*/ 4762 h 2057399"/>
                    <a:gd name="connsiteX81" fmla="*/ 3045619 w 3126581"/>
                    <a:gd name="connsiteY81" fmla="*/ 0 h 2057399"/>
                    <a:gd name="connsiteX82" fmla="*/ 3083719 w 3126581"/>
                    <a:gd name="connsiteY82" fmla="*/ 278606 h 2057399"/>
                    <a:gd name="connsiteX83" fmla="*/ 3126581 w 3126581"/>
                    <a:gd name="connsiteY83" fmla="*/ 559592 h 2057399"/>
                    <a:gd name="connsiteX84" fmla="*/ 3090863 w 3126581"/>
                    <a:gd name="connsiteY84" fmla="*/ 797717 h 2057399"/>
                    <a:gd name="connsiteX85" fmla="*/ 3100388 w 3126581"/>
                    <a:gd name="connsiteY85" fmla="*/ 1054892 h 2057399"/>
                    <a:gd name="connsiteX86" fmla="*/ 3088481 w 3126581"/>
                    <a:gd name="connsiteY86" fmla="*/ 1352549 h 2057399"/>
                    <a:gd name="connsiteX87" fmla="*/ 3048000 w 3126581"/>
                    <a:gd name="connsiteY87" fmla="*/ 1621630 h 2057399"/>
                    <a:gd name="connsiteX88" fmla="*/ 3090863 w 3126581"/>
                    <a:gd name="connsiteY88" fmla="*/ 1759742 h 2057399"/>
                    <a:gd name="connsiteX89" fmla="*/ 3086100 w 3126581"/>
                    <a:gd name="connsiteY89" fmla="*/ 1869280 h 2057399"/>
                    <a:gd name="connsiteX90" fmla="*/ 3102769 w 3126581"/>
                    <a:gd name="connsiteY90" fmla="*/ 2057399 h 2057399"/>
                    <a:gd name="connsiteX91" fmla="*/ 3102769 w 3126581"/>
                    <a:gd name="connsiteY91" fmla="*/ 2057399 h 2057399"/>
                    <a:gd name="connsiteX92" fmla="*/ 0 w 3126581"/>
                    <a:gd name="connsiteY92" fmla="*/ 2057399 h 2057399"/>
                    <a:gd name="connsiteX0" fmla="*/ 0 w 3126581"/>
                    <a:gd name="connsiteY0" fmla="*/ 2057399 h 2057399"/>
                    <a:gd name="connsiteX1" fmla="*/ 197644 w 3126581"/>
                    <a:gd name="connsiteY1" fmla="*/ 802480 h 2057399"/>
                    <a:gd name="connsiteX2" fmla="*/ 233363 w 3126581"/>
                    <a:gd name="connsiteY2" fmla="*/ 802480 h 2057399"/>
                    <a:gd name="connsiteX3" fmla="*/ 273844 w 3126581"/>
                    <a:gd name="connsiteY3" fmla="*/ 790574 h 2057399"/>
                    <a:gd name="connsiteX4" fmla="*/ 316706 w 3126581"/>
                    <a:gd name="connsiteY4" fmla="*/ 778667 h 2057399"/>
                    <a:gd name="connsiteX5" fmla="*/ 350044 w 3126581"/>
                    <a:gd name="connsiteY5" fmla="*/ 759617 h 2057399"/>
                    <a:gd name="connsiteX6" fmla="*/ 381000 w 3126581"/>
                    <a:gd name="connsiteY6" fmla="*/ 738186 h 2057399"/>
                    <a:gd name="connsiteX7" fmla="*/ 419100 w 3126581"/>
                    <a:gd name="connsiteY7" fmla="*/ 709611 h 2057399"/>
                    <a:gd name="connsiteX8" fmla="*/ 438150 w 3126581"/>
                    <a:gd name="connsiteY8" fmla="*/ 678655 h 2057399"/>
                    <a:gd name="connsiteX9" fmla="*/ 476250 w 3126581"/>
                    <a:gd name="connsiteY9" fmla="*/ 638174 h 2057399"/>
                    <a:gd name="connsiteX10" fmla="*/ 500063 w 3126581"/>
                    <a:gd name="connsiteY10" fmla="*/ 611980 h 2057399"/>
                    <a:gd name="connsiteX11" fmla="*/ 521494 w 3126581"/>
                    <a:gd name="connsiteY11" fmla="*/ 578642 h 2057399"/>
                    <a:gd name="connsiteX12" fmla="*/ 545306 w 3126581"/>
                    <a:gd name="connsiteY12" fmla="*/ 554830 h 2057399"/>
                    <a:gd name="connsiteX13" fmla="*/ 581025 w 3126581"/>
                    <a:gd name="connsiteY13" fmla="*/ 519111 h 2057399"/>
                    <a:gd name="connsiteX14" fmla="*/ 607219 w 3126581"/>
                    <a:gd name="connsiteY14" fmla="*/ 483392 h 2057399"/>
                    <a:gd name="connsiteX15" fmla="*/ 642938 w 3126581"/>
                    <a:gd name="connsiteY15" fmla="*/ 442911 h 2057399"/>
                    <a:gd name="connsiteX16" fmla="*/ 669131 w 3126581"/>
                    <a:gd name="connsiteY16" fmla="*/ 414336 h 2057399"/>
                    <a:gd name="connsiteX17" fmla="*/ 702469 w 3126581"/>
                    <a:gd name="connsiteY17" fmla="*/ 380999 h 2057399"/>
                    <a:gd name="connsiteX18" fmla="*/ 740569 w 3126581"/>
                    <a:gd name="connsiteY18" fmla="*/ 352424 h 2057399"/>
                    <a:gd name="connsiteX19" fmla="*/ 764381 w 3126581"/>
                    <a:gd name="connsiteY19" fmla="*/ 328611 h 2057399"/>
                    <a:gd name="connsiteX20" fmla="*/ 795338 w 3126581"/>
                    <a:gd name="connsiteY20" fmla="*/ 309561 h 2057399"/>
                    <a:gd name="connsiteX21" fmla="*/ 819150 w 3126581"/>
                    <a:gd name="connsiteY21" fmla="*/ 288130 h 2057399"/>
                    <a:gd name="connsiteX22" fmla="*/ 850106 w 3126581"/>
                    <a:gd name="connsiteY22" fmla="*/ 266699 h 2057399"/>
                    <a:gd name="connsiteX23" fmla="*/ 873919 w 3126581"/>
                    <a:gd name="connsiteY23" fmla="*/ 250030 h 2057399"/>
                    <a:gd name="connsiteX24" fmla="*/ 914400 w 3126581"/>
                    <a:gd name="connsiteY24" fmla="*/ 230980 h 2057399"/>
                    <a:gd name="connsiteX25" fmla="*/ 942975 w 3126581"/>
                    <a:gd name="connsiteY25" fmla="*/ 211930 h 2057399"/>
                    <a:gd name="connsiteX26" fmla="*/ 969169 w 3126581"/>
                    <a:gd name="connsiteY26" fmla="*/ 204786 h 2057399"/>
                    <a:gd name="connsiteX27" fmla="*/ 1004888 w 3126581"/>
                    <a:gd name="connsiteY27" fmla="*/ 197642 h 2057399"/>
                    <a:gd name="connsiteX28" fmla="*/ 1038225 w 3126581"/>
                    <a:gd name="connsiteY28" fmla="*/ 190499 h 2057399"/>
                    <a:gd name="connsiteX29" fmla="*/ 1081088 w 3126581"/>
                    <a:gd name="connsiteY29" fmla="*/ 183355 h 2057399"/>
                    <a:gd name="connsiteX30" fmla="*/ 1128713 w 3126581"/>
                    <a:gd name="connsiteY30" fmla="*/ 180974 h 2057399"/>
                    <a:gd name="connsiteX31" fmla="*/ 1185863 w 3126581"/>
                    <a:gd name="connsiteY31" fmla="*/ 180974 h 2057399"/>
                    <a:gd name="connsiteX32" fmla="*/ 1238250 w 3126581"/>
                    <a:gd name="connsiteY32" fmla="*/ 192880 h 2057399"/>
                    <a:gd name="connsiteX33" fmla="*/ 1276350 w 3126581"/>
                    <a:gd name="connsiteY33" fmla="*/ 202405 h 2057399"/>
                    <a:gd name="connsiteX34" fmla="*/ 1328738 w 3126581"/>
                    <a:gd name="connsiteY34" fmla="*/ 221455 h 2057399"/>
                    <a:gd name="connsiteX35" fmla="*/ 1378744 w 3126581"/>
                    <a:gd name="connsiteY35" fmla="*/ 228599 h 2057399"/>
                    <a:gd name="connsiteX36" fmla="*/ 1426369 w 3126581"/>
                    <a:gd name="connsiteY36" fmla="*/ 247649 h 2057399"/>
                    <a:gd name="connsiteX37" fmla="*/ 1466850 w 3126581"/>
                    <a:gd name="connsiteY37" fmla="*/ 264317 h 2057399"/>
                    <a:gd name="connsiteX38" fmla="*/ 1524000 w 3126581"/>
                    <a:gd name="connsiteY38" fmla="*/ 285749 h 2057399"/>
                    <a:gd name="connsiteX39" fmla="*/ 1552575 w 3126581"/>
                    <a:gd name="connsiteY39" fmla="*/ 302417 h 2057399"/>
                    <a:gd name="connsiteX40" fmla="*/ 1612106 w 3126581"/>
                    <a:gd name="connsiteY40" fmla="*/ 323849 h 2057399"/>
                    <a:gd name="connsiteX41" fmla="*/ 1657350 w 3126581"/>
                    <a:gd name="connsiteY41" fmla="*/ 345280 h 2057399"/>
                    <a:gd name="connsiteX42" fmla="*/ 1702594 w 3126581"/>
                    <a:gd name="connsiteY42" fmla="*/ 366711 h 2057399"/>
                    <a:gd name="connsiteX43" fmla="*/ 1759744 w 3126581"/>
                    <a:gd name="connsiteY43" fmla="*/ 400049 h 2057399"/>
                    <a:gd name="connsiteX44" fmla="*/ 1790700 w 3126581"/>
                    <a:gd name="connsiteY44" fmla="*/ 423861 h 2057399"/>
                    <a:gd name="connsiteX45" fmla="*/ 1838325 w 3126581"/>
                    <a:gd name="connsiteY45" fmla="*/ 442911 h 2057399"/>
                    <a:gd name="connsiteX46" fmla="*/ 1878806 w 3126581"/>
                    <a:gd name="connsiteY46" fmla="*/ 464342 h 2057399"/>
                    <a:gd name="connsiteX47" fmla="*/ 1914525 w 3126581"/>
                    <a:gd name="connsiteY47" fmla="*/ 495299 h 2057399"/>
                    <a:gd name="connsiteX48" fmla="*/ 1981200 w 3126581"/>
                    <a:gd name="connsiteY48" fmla="*/ 516730 h 2057399"/>
                    <a:gd name="connsiteX49" fmla="*/ 2038350 w 3126581"/>
                    <a:gd name="connsiteY49" fmla="*/ 533399 h 2057399"/>
                    <a:gd name="connsiteX50" fmla="*/ 2128838 w 3126581"/>
                    <a:gd name="connsiteY50" fmla="*/ 552449 h 2057399"/>
                    <a:gd name="connsiteX51" fmla="*/ 2162175 w 3126581"/>
                    <a:gd name="connsiteY51" fmla="*/ 545305 h 2057399"/>
                    <a:gd name="connsiteX52" fmla="*/ 2195513 w 3126581"/>
                    <a:gd name="connsiteY52" fmla="*/ 542924 h 2057399"/>
                    <a:gd name="connsiteX53" fmla="*/ 2264569 w 3126581"/>
                    <a:gd name="connsiteY53" fmla="*/ 533399 h 2057399"/>
                    <a:gd name="connsiteX54" fmla="*/ 2328863 w 3126581"/>
                    <a:gd name="connsiteY54" fmla="*/ 514349 h 2057399"/>
                    <a:gd name="connsiteX55" fmla="*/ 2366963 w 3126581"/>
                    <a:gd name="connsiteY55" fmla="*/ 490536 h 2057399"/>
                    <a:gd name="connsiteX56" fmla="*/ 2402681 w 3126581"/>
                    <a:gd name="connsiteY56" fmla="*/ 473867 h 2057399"/>
                    <a:gd name="connsiteX57" fmla="*/ 2443163 w 3126581"/>
                    <a:gd name="connsiteY57" fmla="*/ 438149 h 2057399"/>
                    <a:gd name="connsiteX58" fmla="*/ 2483644 w 3126581"/>
                    <a:gd name="connsiteY58" fmla="*/ 392905 h 2057399"/>
                    <a:gd name="connsiteX59" fmla="*/ 2500313 w 3126581"/>
                    <a:gd name="connsiteY59" fmla="*/ 369092 h 2057399"/>
                    <a:gd name="connsiteX60" fmla="*/ 2516981 w 3126581"/>
                    <a:gd name="connsiteY60" fmla="*/ 338136 h 2057399"/>
                    <a:gd name="connsiteX61" fmla="*/ 2538413 w 3126581"/>
                    <a:gd name="connsiteY61" fmla="*/ 323849 h 2057399"/>
                    <a:gd name="connsiteX62" fmla="*/ 2571750 w 3126581"/>
                    <a:gd name="connsiteY62" fmla="*/ 283367 h 2057399"/>
                    <a:gd name="connsiteX63" fmla="*/ 2600325 w 3126581"/>
                    <a:gd name="connsiteY63" fmla="*/ 261936 h 2057399"/>
                    <a:gd name="connsiteX64" fmla="*/ 2626519 w 3126581"/>
                    <a:gd name="connsiteY64" fmla="*/ 235742 h 2057399"/>
                    <a:gd name="connsiteX65" fmla="*/ 2645569 w 3126581"/>
                    <a:gd name="connsiteY65" fmla="*/ 228599 h 2057399"/>
                    <a:gd name="connsiteX66" fmla="*/ 2683669 w 3126581"/>
                    <a:gd name="connsiteY66" fmla="*/ 280986 h 2057399"/>
                    <a:gd name="connsiteX67" fmla="*/ 2671763 w 3126581"/>
                    <a:gd name="connsiteY67" fmla="*/ 283367 h 2057399"/>
                    <a:gd name="connsiteX68" fmla="*/ 2686050 w 3126581"/>
                    <a:gd name="connsiteY68" fmla="*/ 302417 h 2057399"/>
                    <a:gd name="connsiteX69" fmla="*/ 2709863 w 3126581"/>
                    <a:gd name="connsiteY69" fmla="*/ 288130 h 2057399"/>
                    <a:gd name="connsiteX70" fmla="*/ 2697956 w 3126581"/>
                    <a:gd name="connsiteY70" fmla="*/ 269080 h 2057399"/>
                    <a:gd name="connsiteX71" fmla="*/ 2697956 w 3126581"/>
                    <a:gd name="connsiteY71" fmla="*/ 269080 h 2057399"/>
                    <a:gd name="connsiteX72" fmla="*/ 2667000 w 3126581"/>
                    <a:gd name="connsiteY72" fmla="*/ 226217 h 2057399"/>
                    <a:gd name="connsiteX73" fmla="*/ 2690813 w 3126581"/>
                    <a:gd name="connsiteY73" fmla="*/ 204786 h 2057399"/>
                    <a:gd name="connsiteX74" fmla="*/ 2736056 w 3126581"/>
                    <a:gd name="connsiteY74" fmla="*/ 188117 h 2057399"/>
                    <a:gd name="connsiteX75" fmla="*/ 2807494 w 3126581"/>
                    <a:gd name="connsiteY75" fmla="*/ 154780 h 2057399"/>
                    <a:gd name="connsiteX76" fmla="*/ 2845594 w 3126581"/>
                    <a:gd name="connsiteY76" fmla="*/ 142874 h 2057399"/>
                    <a:gd name="connsiteX77" fmla="*/ 2878931 w 3126581"/>
                    <a:gd name="connsiteY77" fmla="*/ 138111 h 2057399"/>
                    <a:gd name="connsiteX78" fmla="*/ 2919413 w 3126581"/>
                    <a:gd name="connsiteY78" fmla="*/ 116680 h 2057399"/>
                    <a:gd name="connsiteX79" fmla="*/ 2974181 w 3126581"/>
                    <a:gd name="connsiteY79" fmla="*/ 71436 h 2057399"/>
                    <a:gd name="connsiteX80" fmla="*/ 3002756 w 3126581"/>
                    <a:gd name="connsiteY80" fmla="*/ 4762 h 2057399"/>
                    <a:gd name="connsiteX81" fmla="*/ 3045619 w 3126581"/>
                    <a:gd name="connsiteY81" fmla="*/ 0 h 2057399"/>
                    <a:gd name="connsiteX82" fmla="*/ 3105150 w 3126581"/>
                    <a:gd name="connsiteY82" fmla="*/ 2381 h 2057399"/>
                    <a:gd name="connsiteX83" fmla="*/ 3126581 w 3126581"/>
                    <a:gd name="connsiteY83" fmla="*/ 559592 h 2057399"/>
                    <a:gd name="connsiteX84" fmla="*/ 3090863 w 3126581"/>
                    <a:gd name="connsiteY84" fmla="*/ 797717 h 2057399"/>
                    <a:gd name="connsiteX85" fmla="*/ 3100388 w 3126581"/>
                    <a:gd name="connsiteY85" fmla="*/ 1054892 h 2057399"/>
                    <a:gd name="connsiteX86" fmla="*/ 3088481 w 3126581"/>
                    <a:gd name="connsiteY86" fmla="*/ 1352549 h 2057399"/>
                    <a:gd name="connsiteX87" fmla="*/ 3048000 w 3126581"/>
                    <a:gd name="connsiteY87" fmla="*/ 1621630 h 2057399"/>
                    <a:gd name="connsiteX88" fmla="*/ 3090863 w 3126581"/>
                    <a:gd name="connsiteY88" fmla="*/ 1759742 h 2057399"/>
                    <a:gd name="connsiteX89" fmla="*/ 3086100 w 3126581"/>
                    <a:gd name="connsiteY89" fmla="*/ 1869280 h 2057399"/>
                    <a:gd name="connsiteX90" fmla="*/ 3102769 w 3126581"/>
                    <a:gd name="connsiteY90" fmla="*/ 2057399 h 2057399"/>
                    <a:gd name="connsiteX91" fmla="*/ 3102769 w 3126581"/>
                    <a:gd name="connsiteY91" fmla="*/ 2057399 h 2057399"/>
                    <a:gd name="connsiteX92" fmla="*/ 0 w 3126581"/>
                    <a:gd name="connsiteY92" fmla="*/ 2057399 h 2057399"/>
                    <a:gd name="connsiteX0" fmla="*/ 0 w 3126581"/>
                    <a:gd name="connsiteY0" fmla="*/ 2057399 h 2057399"/>
                    <a:gd name="connsiteX1" fmla="*/ 197644 w 3126581"/>
                    <a:gd name="connsiteY1" fmla="*/ 802480 h 2057399"/>
                    <a:gd name="connsiteX2" fmla="*/ 233363 w 3126581"/>
                    <a:gd name="connsiteY2" fmla="*/ 802480 h 2057399"/>
                    <a:gd name="connsiteX3" fmla="*/ 273844 w 3126581"/>
                    <a:gd name="connsiteY3" fmla="*/ 790574 h 2057399"/>
                    <a:gd name="connsiteX4" fmla="*/ 316706 w 3126581"/>
                    <a:gd name="connsiteY4" fmla="*/ 778667 h 2057399"/>
                    <a:gd name="connsiteX5" fmla="*/ 350044 w 3126581"/>
                    <a:gd name="connsiteY5" fmla="*/ 759617 h 2057399"/>
                    <a:gd name="connsiteX6" fmla="*/ 381000 w 3126581"/>
                    <a:gd name="connsiteY6" fmla="*/ 738186 h 2057399"/>
                    <a:gd name="connsiteX7" fmla="*/ 419100 w 3126581"/>
                    <a:gd name="connsiteY7" fmla="*/ 709611 h 2057399"/>
                    <a:gd name="connsiteX8" fmla="*/ 438150 w 3126581"/>
                    <a:gd name="connsiteY8" fmla="*/ 678655 h 2057399"/>
                    <a:gd name="connsiteX9" fmla="*/ 476250 w 3126581"/>
                    <a:gd name="connsiteY9" fmla="*/ 638174 h 2057399"/>
                    <a:gd name="connsiteX10" fmla="*/ 500063 w 3126581"/>
                    <a:gd name="connsiteY10" fmla="*/ 611980 h 2057399"/>
                    <a:gd name="connsiteX11" fmla="*/ 521494 w 3126581"/>
                    <a:gd name="connsiteY11" fmla="*/ 578642 h 2057399"/>
                    <a:gd name="connsiteX12" fmla="*/ 545306 w 3126581"/>
                    <a:gd name="connsiteY12" fmla="*/ 554830 h 2057399"/>
                    <a:gd name="connsiteX13" fmla="*/ 581025 w 3126581"/>
                    <a:gd name="connsiteY13" fmla="*/ 519111 h 2057399"/>
                    <a:gd name="connsiteX14" fmla="*/ 607219 w 3126581"/>
                    <a:gd name="connsiteY14" fmla="*/ 483392 h 2057399"/>
                    <a:gd name="connsiteX15" fmla="*/ 642938 w 3126581"/>
                    <a:gd name="connsiteY15" fmla="*/ 442911 h 2057399"/>
                    <a:gd name="connsiteX16" fmla="*/ 669131 w 3126581"/>
                    <a:gd name="connsiteY16" fmla="*/ 414336 h 2057399"/>
                    <a:gd name="connsiteX17" fmla="*/ 702469 w 3126581"/>
                    <a:gd name="connsiteY17" fmla="*/ 380999 h 2057399"/>
                    <a:gd name="connsiteX18" fmla="*/ 740569 w 3126581"/>
                    <a:gd name="connsiteY18" fmla="*/ 352424 h 2057399"/>
                    <a:gd name="connsiteX19" fmla="*/ 764381 w 3126581"/>
                    <a:gd name="connsiteY19" fmla="*/ 328611 h 2057399"/>
                    <a:gd name="connsiteX20" fmla="*/ 795338 w 3126581"/>
                    <a:gd name="connsiteY20" fmla="*/ 309561 h 2057399"/>
                    <a:gd name="connsiteX21" fmla="*/ 819150 w 3126581"/>
                    <a:gd name="connsiteY21" fmla="*/ 288130 h 2057399"/>
                    <a:gd name="connsiteX22" fmla="*/ 850106 w 3126581"/>
                    <a:gd name="connsiteY22" fmla="*/ 266699 h 2057399"/>
                    <a:gd name="connsiteX23" fmla="*/ 873919 w 3126581"/>
                    <a:gd name="connsiteY23" fmla="*/ 250030 h 2057399"/>
                    <a:gd name="connsiteX24" fmla="*/ 914400 w 3126581"/>
                    <a:gd name="connsiteY24" fmla="*/ 230980 h 2057399"/>
                    <a:gd name="connsiteX25" fmla="*/ 942975 w 3126581"/>
                    <a:gd name="connsiteY25" fmla="*/ 211930 h 2057399"/>
                    <a:gd name="connsiteX26" fmla="*/ 969169 w 3126581"/>
                    <a:gd name="connsiteY26" fmla="*/ 204786 h 2057399"/>
                    <a:gd name="connsiteX27" fmla="*/ 1004888 w 3126581"/>
                    <a:gd name="connsiteY27" fmla="*/ 197642 h 2057399"/>
                    <a:gd name="connsiteX28" fmla="*/ 1038225 w 3126581"/>
                    <a:gd name="connsiteY28" fmla="*/ 190499 h 2057399"/>
                    <a:gd name="connsiteX29" fmla="*/ 1081088 w 3126581"/>
                    <a:gd name="connsiteY29" fmla="*/ 183355 h 2057399"/>
                    <a:gd name="connsiteX30" fmla="*/ 1128713 w 3126581"/>
                    <a:gd name="connsiteY30" fmla="*/ 180974 h 2057399"/>
                    <a:gd name="connsiteX31" fmla="*/ 1185863 w 3126581"/>
                    <a:gd name="connsiteY31" fmla="*/ 180974 h 2057399"/>
                    <a:gd name="connsiteX32" fmla="*/ 1238250 w 3126581"/>
                    <a:gd name="connsiteY32" fmla="*/ 192880 h 2057399"/>
                    <a:gd name="connsiteX33" fmla="*/ 1276350 w 3126581"/>
                    <a:gd name="connsiteY33" fmla="*/ 202405 h 2057399"/>
                    <a:gd name="connsiteX34" fmla="*/ 1328738 w 3126581"/>
                    <a:gd name="connsiteY34" fmla="*/ 221455 h 2057399"/>
                    <a:gd name="connsiteX35" fmla="*/ 1378744 w 3126581"/>
                    <a:gd name="connsiteY35" fmla="*/ 228599 h 2057399"/>
                    <a:gd name="connsiteX36" fmla="*/ 1426369 w 3126581"/>
                    <a:gd name="connsiteY36" fmla="*/ 247649 h 2057399"/>
                    <a:gd name="connsiteX37" fmla="*/ 1466850 w 3126581"/>
                    <a:gd name="connsiteY37" fmla="*/ 264317 h 2057399"/>
                    <a:gd name="connsiteX38" fmla="*/ 1524000 w 3126581"/>
                    <a:gd name="connsiteY38" fmla="*/ 285749 h 2057399"/>
                    <a:gd name="connsiteX39" fmla="*/ 1552575 w 3126581"/>
                    <a:gd name="connsiteY39" fmla="*/ 302417 h 2057399"/>
                    <a:gd name="connsiteX40" fmla="*/ 1612106 w 3126581"/>
                    <a:gd name="connsiteY40" fmla="*/ 323849 h 2057399"/>
                    <a:gd name="connsiteX41" fmla="*/ 1657350 w 3126581"/>
                    <a:gd name="connsiteY41" fmla="*/ 345280 h 2057399"/>
                    <a:gd name="connsiteX42" fmla="*/ 1702594 w 3126581"/>
                    <a:gd name="connsiteY42" fmla="*/ 366711 h 2057399"/>
                    <a:gd name="connsiteX43" fmla="*/ 1759744 w 3126581"/>
                    <a:gd name="connsiteY43" fmla="*/ 400049 h 2057399"/>
                    <a:gd name="connsiteX44" fmla="*/ 1790700 w 3126581"/>
                    <a:gd name="connsiteY44" fmla="*/ 423861 h 2057399"/>
                    <a:gd name="connsiteX45" fmla="*/ 1838325 w 3126581"/>
                    <a:gd name="connsiteY45" fmla="*/ 442911 h 2057399"/>
                    <a:gd name="connsiteX46" fmla="*/ 1878806 w 3126581"/>
                    <a:gd name="connsiteY46" fmla="*/ 464342 h 2057399"/>
                    <a:gd name="connsiteX47" fmla="*/ 1914525 w 3126581"/>
                    <a:gd name="connsiteY47" fmla="*/ 495299 h 2057399"/>
                    <a:gd name="connsiteX48" fmla="*/ 1981200 w 3126581"/>
                    <a:gd name="connsiteY48" fmla="*/ 516730 h 2057399"/>
                    <a:gd name="connsiteX49" fmla="*/ 2038350 w 3126581"/>
                    <a:gd name="connsiteY49" fmla="*/ 533399 h 2057399"/>
                    <a:gd name="connsiteX50" fmla="*/ 2128838 w 3126581"/>
                    <a:gd name="connsiteY50" fmla="*/ 552449 h 2057399"/>
                    <a:gd name="connsiteX51" fmla="*/ 2162175 w 3126581"/>
                    <a:gd name="connsiteY51" fmla="*/ 545305 h 2057399"/>
                    <a:gd name="connsiteX52" fmla="*/ 2195513 w 3126581"/>
                    <a:gd name="connsiteY52" fmla="*/ 542924 h 2057399"/>
                    <a:gd name="connsiteX53" fmla="*/ 2264569 w 3126581"/>
                    <a:gd name="connsiteY53" fmla="*/ 533399 h 2057399"/>
                    <a:gd name="connsiteX54" fmla="*/ 2328863 w 3126581"/>
                    <a:gd name="connsiteY54" fmla="*/ 514349 h 2057399"/>
                    <a:gd name="connsiteX55" fmla="*/ 2366963 w 3126581"/>
                    <a:gd name="connsiteY55" fmla="*/ 490536 h 2057399"/>
                    <a:gd name="connsiteX56" fmla="*/ 2402681 w 3126581"/>
                    <a:gd name="connsiteY56" fmla="*/ 473867 h 2057399"/>
                    <a:gd name="connsiteX57" fmla="*/ 2443163 w 3126581"/>
                    <a:gd name="connsiteY57" fmla="*/ 438149 h 2057399"/>
                    <a:gd name="connsiteX58" fmla="*/ 2483644 w 3126581"/>
                    <a:gd name="connsiteY58" fmla="*/ 392905 h 2057399"/>
                    <a:gd name="connsiteX59" fmla="*/ 2500313 w 3126581"/>
                    <a:gd name="connsiteY59" fmla="*/ 369092 h 2057399"/>
                    <a:gd name="connsiteX60" fmla="*/ 2516981 w 3126581"/>
                    <a:gd name="connsiteY60" fmla="*/ 338136 h 2057399"/>
                    <a:gd name="connsiteX61" fmla="*/ 2538413 w 3126581"/>
                    <a:gd name="connsiteY61" fmla="*/ 323849 h 2057399"/>
                    <a:gd name="connsiteX62" fmla="*/ 2571750 w 3126581"/>
                    <a:gd name="connsiteY62" fmla="*/ 283367 h 2057399"/>
                    <a:gd name="connsiteX63" fmla="*/ 2600325 w 3126581"/>
                    <a:gd name="connsiteY63" fmla="*/ 261936 h 2057399"/>
                    <a:gd name="connsiteX64" fmla="*/ 2626519 w 3126581"/>
                    <a:gd name="connsiteY64" fmla="*/ 235742 h 2057399"/>
                    <a:gd name="connsiteX65" fmla="*/ 2645569 w 3126581"/>
                    <a:gd name="connsiteY65" fmla="*/ 228599 h 2057399"/>
                    <a:gd name="connsiteX66" fmla="*/ 2683669 w 3126581"/>
                    <a:gd name="connsiteY66" fmla="*/ 280986 h 2057399"/>
                    <a:gd name="connsiteX67" fmla="*/ 2671763 w 3126581"/>
                    <a:gd name="connsiteY67" fmla="*/ 283367 h 2057399"/>
                    <a:gd name="connsiteX68" fmla="*/ 2686050 w 3126581"/>
                    <a:gd name="connsiteY68" fmla="*/ 302417 h 2057399"/>
                    <a:gd name="connsiteX69" fmla="*/ 2709863 w 3126581"/>
                    <a:gd name="connsiteY69" fmla="*/ 288130 h 2057399"/>
                    <a:gd name="connsiteX70" fmla="*/ 2697956 w 3126581"/>
                    <a:gd name="connsiteY70" fmla="*/ 269080 h 2057399"/>
                    <a:gd name="connsiteX71" fmla="*/ 2697956 w 3126581"/>
                    <a:gd name="connsiteY71" fmla="*/ 269080 h 2057399"/>
                    <a:gd name="connsiteX72" fmla="*/ 2667000 w 3126581"/>
                    <a:gd name="connsiteY72" fmla="*/ 226217 h 2057399"/>
                    <a:gd name="connsiteX73" fmla="*/ 2690813 w 3126581"/>
                    <a:gd name="connsiteY73" fmla="*/ 204786 h 2057399"/>
                    <a:gd name="connsiteX74" fmla="*/ 2736056 w 3126581"/>
                    <a:gd name="connsiteY74" fmla="*/ 188117 h 2057399"/>
                    <a:gd name="connsiteX75" fmla="*/ 2807494 w 3126581"/>
                    <a:gd name="connsiteY75" fmla="*/ 154780 h 2057399"/>
                    <a:gd name="connsiteX76" fmla="*/ 2845594 w 3126581"/>
                    <a:gd name="connsiteY76" fmla="*/ 142874 h 2057399"/>
                    <a:gd name="connsiteX77" fmla="*/ 2878931 w 3126581"/>
                    <a:gd name="connsiteY77" fmla="*/ 138111 h 2057399"/>
                    <a:gd name="connsiteX78" fmla="*/ 2919413 w 3126581"/>
                    <a:gd name="connsiteY78" fmla="*/ 116680 h 2057399"/>
                    <a:gd name="connsiteX79" fmla="*/ 2974181 w 3126581"/>
                    <a:gd name="connsiteY79" fmla="*/ 71436 h 2057399"/>
                    <a:gd name="connsiteX80" fmla="*/ 3002756 w 3126581"/>
                    <a:gd name="connsiteY80" fmla="*/ 4762 h 2057399"/>
                    <a:gd name="connsiteX81" fmla="*/ 3045619 w 3126581"/>
                    <a:gd name="connsiteY81" fmla="*/ 0 h 2057399"/>
                    <a:gd name="connsiteX82" fmla="*/ 3105150 w 3126581"/>
                    <a:gd name="connsiteY82" fmla="*/ 2381 h 2057399"/>
                    <a:gd name="connsiteX83" fmla="*/ 3119438 w 3126581"/>
                    <a:gd name="connsiteY83" fmla="*/ 381000 h 2057399"/>
                    <a:gd name="connsiteX84" fmla="*/ 3126581 w 3126581"/>
                    <a:gd name="connsiteY84" fmla="*/ 559592 h 2057399"/>
                    <a:gd name="connsiteX85" fmla="*/ 3090863 w 3126581"/>
                    <a:gd name="connsiteY85" fmla="*/ 797717 h 2057399"/>
                    <a:gd name="connsiteX86" fmla="*/ 3100388 w 3126581"/>
                    <a:gd name="connsiteY86" fmla="*/ 1054892 h 2057399"/>
                    <a:gd name="connsiteX87" fmla="*/ 3088481 w 3126581"/>
                    <a:gd name="connsiteY87" fmla="*/ 1352549 h 2057399"/>
                    <a:gd name="connsiteX88" fmla="*/ 3048000 w 3126581"/>
                    <a:gd name="connsiteY88" fmla="*/ 1621630 h 2057399"/>
                    <a:gd name="connsiteX89" fmla="*/ 3090863 w 3126581"/>
                    <a:gd name="connsiteY89" fmla="*/ 1759742 h 2057399"/>
                    <a:gd name="connsiteX90" fmla="*/ 3086100 w 3126581"/>
                    <a:gd name="connsiteY90" fmla="*/ 1869280 h 2057399"/>
                    <a:gd name="connsiteX91" fmla="*/ 3102769 w 3126581"/>
                    <a:gd name="connsiteY91" fmla="*/ 2057399 h 2057399"/>
                    <a:gd name="connsiteX92" fmla="*/ 3102769 w 3126581"/>
                    <a:gd name="connsiteY92" fmla="*/ 2057399 h 2057399"/>
                    <a:gd name="connsiteX93" fmla="*/ 0 w 3126581"/>
                    <a:gd name="connsiteY93" fmla="*/ 2057399 h 2057399"/>
                    <a:gd name="connsiteX0" fmla="*/ 0 w 3183732"/>
                    <a:gd name="connsiteY0" fmla="*/ 2057399 h 2057399"/>
                    <a:gd name="connsiteX1" fmla="*/ 197644 w 3183732"/>
                    <a:gd name="connsiteY1" fmla="*/ 802480 h 2057399"/>
                    <a:gd name="connsiteX2" fmla="*/ 233363 w 3183732"/>
                    <a:gd name="connsiteY2" fmla="*/ 802480 h 2057399"/>
                    <a:gd name="connsiteX3" fmla="*/ 273844 w 3183732"/>
                    <a:gd name="connsiteY3" fmla="*/ 790574 h 2057399"/>
                    <a:gd name="connsiteX4" fmla="*/ 316706 w 3183732"/>
                    <a:gd name="connsiteY4" fmla="*/ 778667 h 2057399"/>
                    <a:gd name="connsiteX5" fmla="*/ 350044 w 3183732"/>
                    <a:gd name="connsiteY5" fmla="*/ 759617 h 2057399"/>
                    <a:gd name="connsiteX6" fmla="*/ 381000 w 3183732"/>
                    <a:gd name="connsiteY6" fmla="*/ 738186 h 2057399"/>
                    <a:gd name="connsiteX7" fmla="*/ 419100 w 3183732"/>
                    <a:gd name="connsiteY7" fmla="*/ 709611 h 2057399"/>
                    <a:gd name="connsiteX8" fmla="*/ 438150 w 3183732"/>
                    <a:gd name="connsiteY8" fmla="*/ 678655 h 2057399"/>
                    <a:gd name="connsiteX9" fmla="*/ 476250 w 3183732"/>
                    <a:gd name="connsiteY9" fmla="*/ 638174 h 2057399"/>
                    <a:gd name="connsiteX10" fmla="*/ 500063 w 3183732"/>
                    <a:gd name="connsiteY10" fmla="*/ 611980 h 2057399"/>
                    <a:gd name="connsiteX11" fmla="*/ 521494 w 3183732"/>
                    <a:gd name="connsiteY11" fmla="*/ 578642 h 2057399"/>
                    <a:gd name="connsiteX12" fmla="*/ 545306 w 3183732"/>
                    <a:gd name="connsiteY12" fmla="*/ 554830 h 2057399"/>
                    <a:gd name="connsiteX13" fmla="*/ 581025 w 3183732"/>
                    <a:gd name="connsiteY13" fmla="*/ 519111 h 2057399"/>
                    <a:gd name="connsiteX14" fmla="*/ 607219 w 3183732"/>
                    <a:gd name="connsiteY14" fmla="*/ 483392 h 2057399"/>
                    <a:gd name="connsiteX15" fmla="*/ 642938 w 3183732"/>
                    <a:gd name="connsiteY15" fmla="*/ 442911 h 2057399"/>
                    <a:gd name="connsiteX16" fmla="*/ 669131 w 3183732"/>
                    <a:gd name="connsiteY16" fmla="*/ 414336 h 2057399"/>
                    <a:gd name="connsiteX17" fmla="*/ 702469 w 3183732"/>
                    <a:gd name="connsiteY17" fmla="*/ 380999 h 2057399"/>
                    <a:gd name="connsiteX18" fmla="*/ 740569 w 3183732"/>
                    <a:gd name="connsiteY18" fmla="*/ 352424 h 2057399"/>
                    <a:gd name="connsiteX19" fmla="*/ 764381 w 3183732"/>
                    <a:gd name="connsiteY19" fmla="*/ 328611 h 2057399"/>
                    <a:gd name="connsiteX20" fmla="*/ 795338 w 3183732"/>
                    <a:gd name="connsiteY20" fmla="*/ 309561 h 2057399"/>
                    <a:gd name="connsiteX21" fmla="*/ 819150 w 3183732"/>
                    <a:gd name="connsiteY21" fmla="*/ 288130 h 2057399"/>
                    <a:gd name="connsiteX22" fmla="*/ 850106 w 3183732"/>
                    <a:gd name="connsiteY22" fmla="*/ 266699 h 2057399"/>
                    <a:gd name="connsiteX23" fmla="*/ 873919 w 3183732"/>
                    <a:gd name="connsiteY23" fmla="*/ 250030 h 2057399"/>
                    <a:gd name="connsiteX24" fmla="*/ 914400 w 3183732"/>
                    <a:gd name="connsiteY24" fmla="*/ 230980 h 2057399"/>
                    <a:gd name="connsiteX25" fmla="*/ 942975 w 3183732"/>
                    <a:gd name="connsiteY25" fmla="*/ 211930 h 2057399"/>
                    <a:gd name="connsiteX26" fmla="*/ 969169 w 3183732"/>
                    <a:gd name="connsiteY26" fmla="*/ 204786 h 2057399"/>
                    <a:gd name="connsiteX27" fmla="*/ 1004888 w 3183732"/>
                    <a:gd name="connsiteY27" fmla="*/ 197642 h 2057399"/>
                    <a:gd name="connsiteX28" fmla="*/ 1038225 w 3183732"/>
                    <a:gd name="connsiteY28" fmla="*/ 190499 h 2057399"/>
                    <a:gd name="connsiteX29" fmla="*/ 1081088 w 3183732"/>
                    <a:gd name="connsiteY29" fmla="*/ 183355 h 2057399"/>
                    <a:gd name="connsiteX30" fmla="*/ 1128713 w 3183732"/>
                    <a:gd name="connsiteY30" fmla="*/ 180974 h 2057399"/>
                    <a:gd name="connsiteX31" fmla="*/ 1185863 w 3183732"/>
                    <a:gd name="connsiteY31" fmla="*/ 180974 h 2057399"/>
                    <a:gd name="connsiteX32" fmla="*/ 1238250 w 3183732"/>
                    <a:gd name="connsiteY32" fmla="*/ 192880 h 2057399"/>
                    <a:gd name="connsiteX33" fmla="*/ 1276350 w 3183732"/>
                    <a:gd name="connsiteY33" fmla="*/ 202405 h 2057399"/>
                    <a:gd name="connsiteX34" fmla="*/ 1328738 w 3183732"/>
                    <a:gd name="connsiteY34" fmla="*/ 221455 h 2057399"/>
                    <a:gd name="connsiteX35" fmla="*/ 1378744 w 3183732"/>
                    <a:gd name="connsiteY35" fmla="*/ 228599 h 2057399"/>
                    <a:gd name="connsiteX36" fmla="*/ 1426369 w 3183732"/>
                    <a:gd name="connsiteY36" fmla="*/ 247649 h 2057399"/>
                    <a:gd name="connsiteX37" fmla="*/ 1466850 w 3183732"/>
                    <a:gd name="connsiteY37" fmla="*/ 264317 h 2057399"/>
                    <a:gd name="connsiteX38" fmla="*/ 1524000 w 3183732"/>
                    <a:gd name="connsiteY38" fmla="*/ 285749 h 2057399"/>
                    <a:gd name="connsiteX39" fmla="*/ 1552575 w 3183732"/>
                    <a:gd name="connsiteY39" fmla="*/ 302417 h 2057399"/>
                    <a:gd name="connsiteX40" fmla="*/ 1612106 w 3183732"/>
                    <a:gd name="connsiteY40" fmla="*/ 323849 h 2057399"/>
                    <a:gd name="connsiteX41" fmla="*/ 1657350 w 3183732"/>
                    <a:gd name="connsiteY41" fmla="*/ 345280 h 2057399"/>
                    <a:gd name="connsiteX42" fmla="*/ 1702594 w 3183732"/>
                    <a:gd name="connsiteY42" fmla="*/ 366711 h 2057399"/>
                    <a:gd name="connsiteX43" fmla="*/ 1759744 w 3183732"/>
                    <a:gd name="connsiteY43" fmla="*/ 400049 h 2057399"/>
                    <a:gd name="connsiteX44" fmla="*/ 1790700 w 3183732"/>
                    <a:gd name="connsiteY44" fmla="*/ 423861 h 2057399"/>
                    <a:gd name="connsiteX45" fmla="*/ 1838325 w 3183732"/>
                    <a:gd name="connsiteY45" fmla="*/ 442911 h 2057399"/>
                    <a:gd name="connsiteX46" fmla="*/ 1878806 w 3183732"/>
                    <a:gd name="connsiteY46" fmla="*/ 464342 h 2057399"/>
                    <a:gd name="connsiteX47" fmla="*/ 1914525 w 3183732"/>
                    <a:gd name="connsiteY47" fmla="*/ 495299 h 2057399"/>
                    <a:gd name="connsiteX48" fmla="*/ 1981200 w 3183732"/>
                    <a:gd name="connsiteY48" fmla="*/ 516730 h 2057399"/>
                    <a:gd name="connsiteX49" fmla="*/ 2038350 w 3183732"/>
                    <a:gd name="connsiteY49" fmla="*/ 533399 h 2057399"/>
                    <a:gd name="connsiteX50" fmla="*/ 2128838 w 3183732"/>
                    <a:gd name="connsiteY50" fmla="*/ 552449 h 2057399"/>
                    <a:gd name="connsiteX51" fmla="*/ 2162175 w 3183732"/>
                    <a:gd name="connsiteY51" fmla="*/ 545305 h 2057399"/>
                    <a:gd name="connsiteX52" fmla="*/ 2195513 w 3183732"/>
                    <a:gd name="connsiteY52" fmla="*/ 542924 h 2057399"/>
                    <a:gd name="connsiteX53" fmla="*/ 2264569 w 3183732"/>
                    <a:gd name="connsiteY53" fmla="*/ 533399 h 2057399"/>
                    <a:gd name="connsiteX54" fmla="*/ 2328863 w 3183732"/>
                    <a:gd name="connsiteY54" fmla="*/ 514349 h 2057399"/>
                    <a:gd name="connsiteX55" fmla="*/ 2366963 w 3183732"/>
                    <a:gd name="connsiteY55" fmla="*/ 490536 h 2057399"/>
                    <a:gd name="connsiteX56" fmla="*/ 2402681 w 3183732"/>
                    <a:gd name="connsiteY56" fmla="*/ 473867 h 2057399"/>
                    <a:gd name="connsiteX57" fmla="*/ 2443163 w 3183732"/>
                    <a:gd name="connsiteY57" fmla="*/ 438149 h 2057399"/>
                    <a:gd name="connsiteX58" fmla="*/ 2483644 w 3183732"/>
                    <a:gd name="connsiteY58" fmla="*/ 392905 h 2057399"/>
                    <a:gd name="connsiteX59" fmla="*/ 2500313 w 3183732"/>
                    <a:gd name="connsiteY59" fmla="*/ 369092 h 2057399"/>
                    <a:gd name="connsiteX60" fmla="*/ 2516981 w 3183732"/>
                    <a:gd name="connsiteY60" fmla="*/ 338136 h 2057399"/>
                    <a:gd name="connsiteX61" fmla="*/ 2538413 w 3183732"/>
                    <a:gd name="connsiteY61" fmla="*/ 323849 h 2057399"/>
                    <a:gd name="connsiteX62" fmla="*/ 2571750 w 3183732"/>
                    <a:gd name="connsiteY62" fmla="*/ 283367 h 2057399"/>
                    <a:gd name="connsiteX63" fmla="*/ 2600325 w 3183732"/>
                    <a:gd name="connsiteY63" fmla="*/ 261936 h 2057399"/>
                    <a:gd name="connsiteX64" fmla="*/ 2626519 w 3183732"/>
                    <a:gd name="connsiteY64" fmla="*/ 235742 h 2057399"/>
                    <a:gd name="connsiteX65" fmla="*/ 2645569 w 3183732"/>
                    <a:gd name="connsiteY65" fmla="*/ 228599 h 2057399"/>
                    <a:gd name="connsiteX66" fmla="*/ 2683669 w 3183732"/>
                    <a:gd name="connsiteY66" fmla="*/ 280986 h 2057399"/>
                    <a:gd name="connsiteX67" fmla="*/ 2671763 w 3183732"/>
                    <a:gd name="connsiteY67" fmla="*/ 283367 h 2057399"/>
                    <a:gd name="connsiteX68" fmla="*/ 2686050 w 3183732"/>
                    <a:gd name="connsiteY68" fmla="*/ 302417 h 2057399"/>
                    <a:gd name="connsiteX69" fmla="*/ 2709863 w 3183732"/>
                    <a:gd name="connsiteY69" fmla="*/ 288130 h 2057399"/>
                    <a:gd name="connsiteX70" fmla="*/ 2697956 w 3183732"/>
                    <a:gd name="connsiteY70" fmla="*/ 269080 h 2057399"/>
                    <a:gd name="connsiteX71" fmla="*/ 2697956 w 3183732"/>
                    <a:gd name="connsiteY71" fmla="*/ 269080 h 2057399"/>
                    <a:gd name="connsiteX72" fmla="*/ 2667000 w 3183732"/>
                    <a:gd name="connsiteY72" fmla="*/ 226217 h 2057399"/>
                    <a:gd name="connsiteX73" fmla="*/ 2690813 w 3183732"/>
                    <a:gd name="connsiteY73" fmla="*/ 204786 h 2057399"/>
                    <a:gd name="connsiteX74" fmla="*/ 2736056 w 3183732"/>
                    <a:gd name="connsiteY74" fmla="*/ 188117 h 2057399"/>
                    <a:gd name="connsiteX75" fmla="*/ 2807494 w 3183732"/>
                    <a:gd name="connsiteY75" fmla="*/ 154780 h 2057399"/>
                    <a:gd name="connsiteX76" fmla="*/ 2845594 w 3183732"/>
                    <a:gd name="connsiteY76" fmla="*/ 142874 h 2057399"/>
                    <a:gd name="connsiteX77" fmla="*/ 2878931 w 3183732"/>
                    <a:gd name="connsiteY77" fmla="*/ 138111 h 2057399"/>
                    <a:gd name="connsiteX78" fmla="*/ 2919413 w 3183732"/>
                    <a:gd name="connsiteY78" fmla="*/ 116680 h 2057399"/>
                    <a:gd name="connsiteX79" fmla="*/ 2974181 w 3183732"/>
                    <a:gd name="connsiteY79" fmla="*/ 71436 h 2057399"/>
                    <a:gd name="connsiteX80" fmla="*/ 3002756 w 3183732"/>
                    <a:gd name="connsiteY80" fmla="*/ 4762 h 2057399"/>
                    <a:gd name="connsiteX81" fmla="*/ 3045619 w 3183732"/>
                    <a:gd name="connsiteY81" fmla="*/ 0 h 2057399"/>
                    <a:gd name="connsiteX82" fmla="*/ 3105150 w 3183732"/>
                    <a:gd name="connsiteY82" fmla="*/ 2381 h 2057399"/>
                    <a:gd name="connsiteX83" fmla="*/ 3183732 w 3183732"/>
                    <a:gd name="connsiteY83" fmla="*/ 26194 h 2057399"/>
                    <a:gd name="connsiteX84" fmla="*/ 3126581 w 3183732"/>
                    <a:gd name="connsiteY84" fmla="*/ 559592 h 2057399"/>
                    <a:gd name="connsiteX85" fmla="*/ 3090863 w 3183732"/>
                    <a:gd name="connsiteY85" fmla="*/ 797717 h 2057399"/>
                    <a:gd name="connsiteX86" fmla="*/ 3100388 w 3183732"/>
                    <a:gd name="connsiteY86" fmla="*/ 1054892 h 2057399"/>
                    <a:gd name="connsiteX87" fmla="*/ 3088481 w 3183732"/>
                    <a:gd name="connsiteY87" fmla="*/ 1352549 h 2057399"/>
                    <a:gd name="connsiteX88" fmla="*/ 3048000 w 3183732"/>
                    <a:gd name="connsiteY88" fmla="*/ 1621630 h 2057399"/>
                    <a:gd name="connsiteX89" fmla="*/ 3090863 w 3183732"/>
                    <a:gd name="connsiteY89" fmla="*/ 1759742 h 2057399"/>
                    <a:gd name="connsiteX90" fmla="*/ 3086100 w 3183732"/>
                    <a:gd name="connsiteY90" fmla="*/ 1869280 h 2057399"/>
                    <a:gd name="connsiteX91" fmla="*/ 3102769 w 3183732"/>
                    <a:gd name="connsiteY91" fmla="*/ 2057399 h 2057399"/>
                    <a:gd name="connsiteX92" fmla="*/ 3102769 w 3183732"/>
                    <a:gd name="connsiteY92" fmla="*/ 2057399 h 2057399"/>
                    <a:gd name="connsiteX93" fmla="*/ 0 w 3183732"/>
                    <a:gd name="connsiteY93" fmla="*/ 2057399 h 2057399"/>
                    <a:gd name="connsiteX0" fmla="*/ 0 w 3209925"/>
                    <a:gd name="connsiteY0" fmla="*/ 2057399 h 2057399"/>
                    <a:gd name="connsiteX1" fmla="*/ 197644 w 3209925"/>
                    <a:gd name="connsiteY1" fmla="*/ 802480 h 2057399"/>
                    <a:gd name="connsiteX2" fmla="*/ 233363 w 3209925"/>
                    <a:gd name="connsiteY2" fmla="*/ 802480 h 2057399"/>
                    <a:gd name="connsiteX3" fmla="*/ 273844 w 3209925"/>
                    <a:gd name="connsiteY3" fmla="*/ 790574 h 2057399"/>
                    <a:gd name="connsiteX4" fmla="*/ 316706 w 3209925"/>
                    <a:gd name="connsiteY4" fmla="*/ 778667 h 2057399"/>
                    <a:gd name="connsiteX5" fmla="*/ 350044 w 3209925"/>
                    <a:gd name="connsiteY5" fmla="*/ 759617 h 2057399"/>
                    <a:gd name="connsiteX6" fmla="*/ 381000 w 3209925"/>
                    <a:gd name="connsiteY6" fmla="*/ 738186 h 2057399"/>
                    <a:gd name="connsiteX7" fmla="*/ 419100 w 3209925"/>
                    <a:gd name="connsiteY7" fmla="*/ 709611 h 2057399"/>
                    <a:gd name="connsiteX8" fmla="*/ 438150 w 3209925"/>
                    <a:gd name="connsiteY8" fmla="*/ 678655 h 2057399"/>
                    <a:gd name="connsiteX9" fmla="*/ 476250 w 3209925"/>
                    <a:gd name="connsiteY9" fmla="*/ 638174 h 2057399"/>
                    <a:gd name="connsiteX10" fmla="*/ 500063 w 3209925"/>
                    <a:gd name="connsiteY10" fmla="*/ 611980 h 2057399"/>
                    <a:gd name="connsiteX11" fmla="*/ 521494 w 3209925"/>
                    <a:gd name="connsiteY11" fmla="*/ 578642 h 2057399"/>
                    <a:gd name="connsiteX12" fmla="*/ 545306 w 3209925"/>
                    <a:gd name="connsiteY12" fmla="*/ 554830 h 2057399"/>
                    <a:gd name="connsiteX13" fmla="*/ 581025 w 3209925"/>
                    <a:gd name="connsiteY13" fmla="*/ 519111 h 2057399"/>
                    <a:gd name="connsiteX14" fmla="*/ 607219 w 3209925"/>
                    <a:gd name="connsiteY14" fmla="*/ 483392 h 2057399"/>
                    <a:gd name="connsiteX15" fmla="*/ 642938 w 3209925"/>
                    <a:gd name="connsiteY15" fmla="*/ 442911 h 2057399"/>
                    <a:gd name="connsiteX16" fmla="*/ 669131 w 3209925"/>
                    <a:gd name="connsiteY16" fmla="*/ 414336 h 2057399"/>
                    <a:gd name="connsiteX17" fmla="*/ 702469 w 3209925"/>
                    <a:gd name="connsiteY17" fmla="*/ 380999 h 2057399"/>
                    <a:gd name="connsiteX18" fmla="*/ 740569 w 3209925"/>
                    <a:gd name="connsiteY18" fmla="*/ 352424 h 2057399"/>
                    <a:gd name="connsiteX19" fmla="*/ 764381 w 3209925"/>
                    <a:gd name="connsiteY19" fmla="*/ 328611 h 2057399"/>
                    <a:gd name="connsiteX20" fmla="*/ 795338 w 3209925"/>
                    <a:gd name="connsiteY20" fmla="*/ 309561 h 2057399"/>
                    <a:gd name="connsiteX21" fmla="*/ 819150 w 3209925"/>
                    <a:gd name="connsiteY21" fmla="*/ 288130 h 2057399"/>
                    <a:gd name="connsiteX22" fmla="*/ 850106 w 3209925"/>
                    <a:gd name="connsiteY22" fmla="*/ 266699 h 2057399"/>
                    <a:gd name="connsiteX23" fmla="*/ 873919 w 3209925"/>
                    <a:gd name="connsiteY23" fmla="*/ 250030 h 2057399"/>
                    <a:gd name="connsiteX24" fmla="*/ 914400 w 3209925"/>
                    <a:gd name="connsiteY24" fmla="*/ 230980 h 2057399"/>
                    <a:gd name="connsiteX25" fmla="*/ 942975 w 3209925"/>
                    <a:gd name="connsiteY25" fmla="*/ 211930 h 2057399"/>
                    <a:gd name="connsiteX26" fmla="*/ 969169 w 3209925"/>
                    <a:gd name="connsiteY26" fmla="*/ 204786 h 2057399"/>
                    <a:gd name="connsiteX27" fmla="*/ 1004888 w 3209925"/>
                    <a:gd name="connsiteY27" fmla="*/ 197642 h 2057399"/>
                    <a:gd name="connsiteX28" fmla="*/ 1038225 w 3209925"/>
                    <a:gd name="connsiteY28" fmla="*/ 190499 h 2057399"/>
                    <a:gd name="connsiteX29" fmla="*/ 1081088 w 3209925"/>
                    <a:gd name="connsiteY29" fmla="*/ 183355 h 2057399"/>
                    <a:gd name="connsiteX30" fmla="*/ 1128713 w 3209925"/>
                    <a:gd name="connsiteY30" fmla="*/ 180974 h 2057399"/>
                    <a:gd name="connsiteX31" fmla="*/ 1185863 w 3209925"/>
                    <a:gd name="connsiteY31" fmla="*/ 180974 h 2057399"/>
                    <a:gd name="connsiteX32" fmla="*/ 1238250 w 3209925"/>
                    <a:gd name="connsiteY32" fmla="*/ 192880 h 2057399"/>
                    <a:gd name="connsiteX33" fmla="*/ 1276350 w 3209925"/>
                    <a:gd name="connsiteY33" fmla="*/ 202405 h 2057399"/>
                    <a:gd name="connsiteX34" fmla="*/ 1328738 w 3209925"/>
                    <a:gd name="connsiteY34" fmla="*/ 221455 h 2057399"/>
                    <a:gd name="connsiteX35" fmla="*/ 1378744 w 3209925"/>
                    <a:gd name="connsiteY35" fmla="*/ 228599 h 2057399"/>
                    <a:gd name="connsiteX36" fmla="*/ 1426369 w 3209925"/>
                    <a:gd name="connsiteY36" fmla="*/ 247649 h 2057399"/>
                    <a:gd name="connsiteX37" fmla="*/ 1466850 w 3209925"/>
                    <a:gd name="connsiteY37" fmla="*/ 264317 h 2057399"/>
                    <a:gd name="connsiteX38" fmla="*/ 1524000 w 3209925"/>
                    <a:gd name="connsiteY38" fmla="*/ 285749 h 2057399"/>
                    <a:gd name="connsiteX39" fmla="*/ 1552575 w 3209925"/>
                    <a:gd name="connsiteY39" fmla="*/ 302417 h 2057399"/>
                    <a:gd name="connsiteX40" fmla="*/ 1612106 w 3209925"/>
                    <a:gd name="connsiteY40" fmla="*/ 323849 h 2057399"/>
                    <a:gd name="connsiteX41" fmla="*/ 1657350 w 3209925"/>
                    <a:gd name="connsiteY41" fmla="*/ 345280 h 2057399"/>
                    <a:gd name="connsiteX42" fmla="*/ 1702594 w 3209925"/>
                    <a:gd name="connsiteY42" fmla="*/ 366711 h 2057399"/>
                    <a:gd name="connsiteX43" fmla="*/ 1759744 w 3209925"/>
                    <a:gd name="connsiteY43" fmla="*/ 400049 h 2057399"/>
                    <a:gd name="connsiteX44" fmla="*/ 1790700 w 3209925"/>
                    <a:gd name="connsiteY44" fmla="*/ 423861 h 2057399"/>
                    <a:gd name="connsiteX45" fmla="*/ 1838325 w 3209925"/>
                    <a:gd name="connsiteY45" fmla="*/ 442911 h 2057399"/>
                    <a:gd name="connsiteX46" fmla="*/ 1878806 w 3209925"/>
                    <a:gd name="connsiteY46" fmla="*/ 464342 h 2057399"/>
                    <a:gd name="connsiteX47" fmla="*/ 1914525 w 3209925"/>
                    <a:gd name="connsiteY47" fmla="*/ 495299 h 2057399"/>
                    <a:gd name="connsiteX48" fmla="*/ 1981200 w 3209925"/>
                    <a:gd name="connsiteY48" fmla="*/ 516730 h 2057399"/>
                    <a:gd name="connsiteX49" fmla="*/ 2038350 w 3209925"/>
                    <a:gd name="connsiteY49" fmla="*/ 533399 h 2057399"/>
                    <a:gd name="connsiteX50" fmla="*/ 2128838 w 3209925"/>
                    <a:gd name="connsiteY50" fmla="*/ 552449 h 2057399"/>
                    <a:gd name="connsiteX51" fmla="*/ 2162175 w 3209925"/>
                    <a:gd name="connsiteY51" fmla="*/ 545305 h 2057399"/>
                    <a:gd name="connsiteX52" fmla="*/ 2195513 w 3209925"/>
                    <a:gd name="connsiteY52" fmla="*/ 542924 h 2057399"/>
                    <a:gd name="connsiteX53" fmla="*/ 2264569 w 3209925"/>
                    <a:gd name="connsiteY53" fmla="*/ 533399 h 2057399"/>
                    <a:gd name="connsiteX54" fmla="*/ 2328863 w 3209925"/>
                    <a:gd name="connsiteY54" fmla="*/ 514349 h 2057399"/>
                    <a:gd name="connsiteX55" fmla="*/ 2366963 w 3209925"/>
                    <a:gd name="connsiteY55" fmla="*/ 490536 h 2057399"/>
                    <a:gd name="connsiteX56" fmla="*/ 2402681 w 3209925"/>
                    <a:gd name="connsiteY56" fmla="*/ 473867 h 2057399"/>
                    <a:gd name="connsiteX57" fmla="*/ 2443163 w 3209925"/>
                    <a:gd name="connsiteY57" fmla="*/ 438149 h 2057399"/>
                    <a:gd name="connsiteX58" fmla="*/ 2483644 w 3209925"/>
                    <a:gd name="connsiteY58" fmla="*/ 392905 h 2057399"/>
                    <a:gd name="connsiteX59" fmla="*/ 2500313 w 3209925"/>
                    <a:gd name="connsiteY59" fmla="*/ 369092 h 2057399"/>
                    <a:gd name="connsiteX60" fmla="*/ 2516981 w 3209925"/>
                    <a:gd name="connsiteY60" fmla="*/ 338136 h 2057399"/>
                    <a:gd name="connsiteX61" fmla="*/ 2538413 w 3209925"/>
                    <a:gd name="connsiteY61" fmla="*/ 323849 h 2057399"/>
                    <a:gd name="connsiteX62" fmla="*/ 2571750 w 3209925"/>
                    <a:gd name="connsiteY62" fmla="*/ 283367 h 2057399"/>
                    <a:gd name="connsiteX63" fmla="*/ 2600325 w 3209925"/>
                    <a:gd name="connsiteY63" fmla="*/ 261936 h 2057399"/>
                    <a:gd name="connsiteX64" fmla="*/ 2626519 w 3209925"/>
                    <a:gd name="connsiteY64" fmla="*/ 235742 h 2057399"/>
                    <a:gd name="connsiteX65" fmla="*/ 2645569 w 3209925"/>
                    <a:gd name="connsiteY65" fmla="*/ 228599 h 2057399"/>
                    <a:gd name="connsiteX66" fmla="*/ 2683669 w 3209925"/>
                    <a:gd name="connsiteY66" fmla="*/ 280986 h 2057399"/>
                    <a:gd name="connsiteX67" fmla="*/ 2671763 w 3209925"/>
                    <a:gd name="connsiteY67" fmla="*/ 283367 h 2057399"/>
                    <a:gd name="connsiteX68" fmla="*/ 2686050 w 3209925"/>
                    <a:gd name="connsiteY68" fmla="*/ 302417 h 2057399"/>
                    <a:gd name="connsiteX69" fmla="*/ 2709863 w 3209925"/>
                    <a:gd name="connsiteY69" fmla="*/ 288130 h 2057399"/>
                    <a:gd name="connsiteX70" fmla="*/ 2697956 w 3209925"/>
                    <a:gd name="connsiteY70" fmla="*/ 269080 h 2057399"/>
                    <a:gd name="connsiteX71" fmla="*/ 2697956 w 3209925"/>
                    <a:gd name="connsiteY71" fmla="*/ 269080 h 2057399"/>
                    <a:gd name="connsiteX72" fmla="*/ 2667000 w 3209925"/>
                    <a:gd name="connsiteY72" fmla="*/ 226217 h 2057399"/>
                    <a:gd name="connsiteX73" fmla="*/ 2690813 w 3209925"/>
                    <a:gd name="connsiteY73" fmla="*/ 204786 h 2057399"/>
                    <a:gd name="connsiteX74" fmla="*/ 2736056 w 3209925"/>
                    <a:gd name="connsiteY74" fmla="*/ 188117 h 2057399"/>
                    <a:gd name="connsiteX75" fmla="*/ 2807494 w 3209925"/>
                    <a:gd name="connsiteY75" fmla="*/ 154780 h 2057399"/>
                    <a:gd name="connsiteX76" fmla="*/ 2845594 w 3209925"/>
                    <a:gd name="connsiteY76" fmla="*/ 142874 h 2057399"/>
                    <a:gd name="connsiteX77" fmla="*/ 2878931 w 3209925"/>
                    <a:gd name="connsiteY77" fmla="*/ 138111 h 2057399"/>
                    <a:gd name="connsiteX78" fmla="*/ 2919413 w 3209925"/>
                    <a:gd name="connsiteY78" fmla="*/ 116680 h 2057399"/>
                    <a:gd name="connsiteX79" fmla="*/ 2974181 w 3209925"/>
                    <a:gd name="connsiteY79" fmla="*/ 71436 h 2057399"/>
                    <a:gd name="connsiteX80" fmla="*/ 3002756 w 3209925"/>
                    <a:gd name="connsiteY80" fmla="*/ 4762 h 2057399"/>
                    <a:gd name="connsiteX81" fmla="*/ 3045619 w 3209925"/>
                    <a:gd name="connsiteY81" fmla="*/ 0 h 2057399"/>
                    <a:gd name="connsiteX82" fmla="*/ 3105150 w 3209925"/>
                    <a:gd name="connsiteY82" fmla="*/ 2381 h 2057399"/>
                    <a:gd name="connsiteX83" fmla="*/ 3183732 w 3209925"/>
                    <a:gd name="connsiteY83" fmla="*/ 26194 h 2057399"/>
                    <a:gd name="connsiteX84" fmla="*/ 3209925 w 3209925"/>
                    <a:gd name="connsiteY84" fmla="*/ 119061 h 2057399"/>
                    <a:gd name="connsiteX85" fmla="*/ 3090863 w 3209925"/>
                    <a:gd name="connsiteY85" fmla="*/ 797717 h 2057399"/>
                    <a:gd name="connsiteX86" fmla="*/ 3100388 w 3209925"/>
                    <a:gd name="connsiteY86" fmla="*/ 1054892 h 2057399"/>
                    <a:gd name="connsiteX87" fmla="*/ 3088481 w 3209925"/>
                    <a:gd name="connsiteY87" fmla="*/ 1352549 h 2057399"/>
                    <a:gd name="connsiteX88" fmla="*/ 3048000 w 3209925"/>
                    <a:gd name="connsiteY88" fmla="*/ 1621630 h 2057399"/>
                    <a:gd name="connsiteX89" fmla="*/ 3090863 w 3209925"/>
                    <a:gd name="connsiteY89" fmla="*/ 1759742 h 2057399"/>
                    <a:gd name="connsiteX90" fmla="*/ 3086100 w 3209925"/>
                    <a:gd name="connsiteY90" fmla="*/ 1869280 h 2057399"/>
                    <a:gd name="connsiteX91" fmla="*/ 3102769 w 3209925"/>
                    <a:gd name="connsiteY91" fmla="*/ 2057399 h 2057399"/>
                    <a:gd name="connsiteX92" fmla="*/ 3102769 w 3209925"/>
                    <a:gd name="connsiteY92" fmla="*/ 2057399 h 2057399"/>
                    <a:gd name="connsiteX93" fmla="*/ 0 w 3209925"/>
                    <a:gd name="connsiteY93" fmla="*/ 2057399 h 2057399"/>
                    <a:gd name="connsiteX0" fmla="*/ 0 w 3248025"/>
                    <a:gd name="connsiteY0" fmla="*/ 2057399 h 2057399"/>
                    <a:gd name="connsiteX1" fmla="*/ 197644 w 3248025"/>
                    <a:gd name="connsiteY1" fmla="*/ 802480 h 2057399"/>
                    <a:gd name="connsiteX2" fmla="*/ 233363 w 3248025"/>
                    <a:gd name="connsiteY2" fmla="*/ 802480 h 2057399"/>
                    <a:gd name="connsiteX3" fmla="*/ 273844 w 3248025"/>
                    <a:gd name="connsiteY3" fmla="*/ 790574 h 2057399"/>
                    <a:gd name="connsiteX4" fmla="*/ 316706 w 3248025"/>
                    <a:gd name="connsiteY4" fmla="*/ 778667 h 2057399"/>
                    <a:gd name="connsiteX5" fmla="*/ 350044 w 3248025"/>
                    <a:gd name="connsiteY5" fmla="*/ 759617 h 2057399"/>
                    <a:gd name="connsiteX6" fmla="*/ 381000 w 3248025"/>
                    <a:gd name="connsiteY6" fmla="*/ 738186 h 2057399"/>
                    <a:gd name="connsiteX7" fmla="*/ 419100 w 3248025"/>
                    <a:gd name="connsiteY7" fmla="*/ 709611 h 2057399"/>
                    <a:gd name="connsiteX8" fmla="*/ 438150 w 3248025"/>
                    <a:gd name="connsiteY8" fmla="*/ 678655 h 2057399"/>
                    <a:gd name="connsiteX9" fmla="*/ 476250 w 3248025"/>
                    <a:gd name="connsiteY9" fmla="*/ 638174 h 2057399"/>
                    <a:gd name="connsiteX10" fmla="*/ 500063 w 3248025"/>
                    <a:gd name="connsiteY10" fmla="*/ 611980 h 2057399"/>
                    <a:gd name="connsiteX11" fmla="*/ 521494 w 3248025"/>
                    <a:gd name="connsiteY11" fmla="*/ 578642 h 2057399"/>
                    <a:gd name="connsiteX12" fmla="*/ 545306 w 3248025"/>
                    <a:gd name="connsiteY12" fmla="*/ 554830 h 2057399"/>
                    <a:gd name="connsiteX13" fmla="*/ 581025 w 3248025"/>
                    <a:gd name="connsiteY13" fmla="*/ 519111 h 2057399"/>
                    <a:gd name="connsiteX14" fmla="*/ 607219 w 3248025"/>
                    <a:gd name="connsiteY14" fmla="*/ 483392 h 2057399"/>
                    <a:gd name="connsiteX15" fmla="*/ 642938 w 3248025"/>
                    <a:gd name="connsiteY15" fmla="*/ 442911 h 2057399"/>
                    <a:gd name="connsiteX16" fmla="*/ 669131 w 3248025"/>
                    <a:gd name="connsiteY16" fmla="*/ 414336 h 2057399"/>
                    <a:gd name="connsiteX17" fmla="*/ 702469 w 3248025"/>
                    <a:gd name="connsiteY17" fmla="*/ 380999 h 2057399"/>
                    <a:gd name="connsiteX18" fmla="*/ 740569 w 3248025"/>
                    <a:gd name="connsiteY18" fmla="*/ 352424 h 2057399"/>
                    <a:gd name="connsiteX19" fmla="*/ 764381 w 3248025"/>
                    <a:gd name="connsiteY19" fmla="*/ 328611 h 2057399"/>
                    <a:gd name="connsiteX20" fmla="*/ 795338 w 3248025"/>
                    <a:gd name="connsiteY20" fmla="*/ 309561 h 2057399"/>
                    <a:gd name="connsiteX21" fmla="*/ 819150 w 3248025"/>
                    <a:gd name="connsiteY21" fmla="*/ 288130 h 2057399"/>
                    <a:gd name="connsiteX22" fmla="*/ 850106 w 3248025"/>
                    <a:gd name="connsiteY22" fmla="*/ 266699 h 2057399"/>
                    <a:gd name="connsiteX23" fmla="*/ 873919 w 3248025"/>
                    <a:gd name="connsiteY23" fmla="*/ 250030 h 2057399"/>
                    <a:gd name="connsiteX24" fmla="*/ 914400 w 3248025"/>
                    <a:gd name="connsiteY24" fmla="*/ 230980 h 2057399"/>
                    <a:gd name="connsiteX25" fmla="*/ 942975 w 3248025"/>
                    <a:gd name="connsiteY25" fmla="*/ 211930 h 2057399"/>
                    <a:gd name="connsiteX26" fmla="*/ 969169 w 3248025"/>
                    <a:gd name="connsiteY26" fmla="*/ 204786 h 2057399"/>
                    <a:gd name="connsiteX27" fmla="*/ 1004888 w 3248025"/>
                    <a:gd name="connsiteY27" fmla="*/ 197642 h 2057399"/>
                    <a:gd name="connsiteX28" fmla="*/ 1038225 w 3248025"/>
                    <a:gd name="connsiteY28" fmla="*/ 190499 h 2057399"/>
                    <a:gd name="connsiteX29" fmla="*/ 1081088 w 3248025"/>
                    <a:gd name="connsiteY29" fmla="*/ 183355 h 2057399"/>
                    <a:gd name="connsiteX30" fmla="*/ 1128713 w 3248025"/>
                    <a:gd name="connsiteY30" fmla="*/ 180974 h 2057399"/>
                    <a:gd name="connsiteX31" fmla="*/ 1185863 w 3248025"/>
                    <a:gd name="connsiteY31" fmla="*/ 180974 h 2057399"/>
                    <a:gd name="connsiteX32" fmla="*/ 1238250 w 3248025"/>
                    <a:gd name="connsiteY32" fmla="*/ 192880 h 2057399"/>
                    <a:gd name="connsiteX33" fmla="*/ 1276350 w 3248025"/>
                    <a:gd name="connsiteY33" fmla="*/ 202405 h 2057399"/>
                    <a:gd name="connsiteX34" fmla="*/ 1328738 w 3248025"/>
                    <a:gd name="connsiteY34" fmla="*/ 221455 h 2057399"/>
                    <a:gd name="connsiteX35" fmla="*/ 1378744 w 3248025"/>
                    <a:gd name="connsiteY35" fmla="*/ 228599 h 2057399"/>
                    <a:gd name="connsiteX36" fmla="*/ 1426369 w 3248025"/>
                    <a:gd name="connsiteY36" fmla="*/ 247649 h 2057399"/>
                    <a:gd name="connsiteX37" fmla="*/ 1466850 w 3248025"/>
                    <a:gd name="connsiteY37" fmla="*/ 264317 h 2057399"/>
                    <a:gd name="connsiteX38" fmla="*/ 1524000 w 3248025"/>
                    <a:gd name="connsiteY38" fmla="*/ 285749 h 2057399"/>
                    <a:gd name="connsiteX39" fmla="*/ 1552575 w 3248025"/>
                    <a:gd name="connsiteY39" fmla="*/ 302417 h 2057399"/>
                    <a:gd name="connsiteX40" fmla="*/ 1612106 w 3248025"/>
                    <a:gd name="connsiteY40" fmla="*/ 323849 h 2057399"/>
                    <a:gd name="connsiteX41" fmla="*/ 1657350 w 3248025"/>
                    <a:gd name="connsiteY41" fmla="*/ 345280 h 2057399"/>
                    <a:gd name="connsiteX42" fmla="*/ 1702594 w 3248025"/>
                    <a:gd name="connsiteY42" fmla="*/ 366711 h 2057399"/>
                    <a:gd name="connsiteX43" fmla="*/ 1759744 w 3248025"/>
                    <a:gd name="connsiteY43" fmla="*/ 400049 h 2057399"/>
                    <a:gd name="connsiteX44" fmla="*/ 1790700 w 3248025"/>
                    <a:gd name="connsiteY44" fmla="*/ 423861 h 2057399"/>
                    <a:gd name="connsiteX45" fmla="*/ 1838325 w 3248025"/>
                    <a:gd name="connsiteY45" fmla="*/ 442911 h 2057399"/>
                    <a:gd name="connsiteX46" fmla="*/ 1878806 w 3248025"/>
                    <a:gd name="connsiteY46" fmla="*/ 464342 h 2057399"/>
                    <a:gd name="connsiteX47" fmla="*/ 1914525 w 3248025"/>
                    <a:gd name="connsiteY47" fmla="*/ 495299 h 2057399"/>
                    <a:gd name="connsiteX48" fmla="*/ 1981200 w 3248025"/>
                    <a:gd name="connsiteY48" fmla="*/ 516730 h 2057399"/>
                    <a:gd name="connsiteX49" fmla="*/ 2038350 w 3248025"/>
                    <a:gd name="connsiteY49" fmla="*/ 533399 h 2057399"/>
                    <a:gd name="connsiteX50" fmla="*/ 2128838 w 3248025"/>
                    <a:gd name="connsiteY50" fmla="*/ 552449 h 2057399"/>
                    <a:gd name="connsiteX51" fmla="*/ 2162175 w 3248025"/>
                    <a:gd name="connsiteY51" fmla="*/ 545305 h 2057399"/>
                    <a:gd name="connsiteX52" fmla="*/ 2195513 w 3248025"/>
                    <a:gd name="connsiteY52" fmla="*/ 542924 h 2057399"/>
                    <a:gd name="connsiteX53" fmla="*/ 2264569 w 3248025"/>
                    <a:gd name="connsiteY53" fmla="*/ 533399 h 2057399"/>
                    <a:gd name="connsiteX54" fmla="*/ 2328863 w 3248025"/>
                    <a:gd name="connsiteY54" fmla="*/ 514349 h 2057399"/>
                    <a:gd name="connsiteX55" fmla="*/ 2366963 w 3248025"/>
                    <a:gd name="connsiteY55" fmla="*/ 490536 h 2057399"/>
                    <a:gd name="connsiteX56" fmla="*/ 2402681 w 3248025"/>
                    <a:gd name="connsiteY56" fmla="*/ 473867 h 2057399"/>
                    <a:gd name="connsiteX57" fmla="*/ 2443163 w 3248025"/>
                    <a:gd name="connsiteY57" fmla="*/ 438149 h 2057399"/>
                    <a:gd name="connsiteX58" fmla="*/ 2483644 w 3248025"/>
                    <a:gd name="connsiteY58" fmla="*/ 392905 h 2057399"/>
                    <a:gd name="connsiteX59" fmla="*/ 2500313 w 3248025"/>
                    <a:gd name="connsiteY59" fmla="*/ 369092 h 2057399"/>
                    <a:gd name="connsiteX60" fmla="*/ 2516981 w 3248025"/>
                    <a:gd name="connsiteY60" fmla="*/ 338136 h 2057399"/>
                    <a:gd name="connsiteX61" fmla="*/ 2538413 w 3248025"/>
                    <a:gd name="connsiteY61" fmla="*/ 323849 h 2057399"/>
                    <a:gd name="connsiteX62" fmla="*/ 2571750 w 3248025"/>
                    <a:gd name="connsiteY62" fmla="*/ 283367 h 2057399"/>
                    <a:gd name="connsiteX63" fmla="*/ 2600325 w 3248025"/>
                    <a:gd name="connsiteY63" fmla="*/ 261936 h 2057399"/>
                    <a:gd name="connsiteX64" fmla="*/ 2626519 w 3248025"/>
                    <a:gd name="connsiteY64" fmla="*/ 235742 h 2057399"/>
                    <a:gd name="connsiteX65" fmla="*/ 2645569 w 3248025"/>
                    <a:gd name="connsiteY65" fmla="*/ 228599 h 2057399"/>
                    <a:gd name="connsiteX66" fmla="*/ 2683669 w 3248025"/>
                    <a:gd name="connsiteY66" fmla="*/ 280986 h 2057399"/>
                    <a:gd name="connsiteX67" fmla="*/ 2671763 w 3248025"/>
                    <a:gd name="connsiteY67" fmla="*/ 283367 h 2057399"/>
                    <a:gd name="connsiteX68" fmla="*/ 2686050 w 3248025"/>
                    <a:gd name="connsiteY68" fmla="*/ 302417 h 2057399"/>
                    <a:gd name="connsiteX69" fmla="*/ 2709863 w 3248025"/>
                    <a:gd name="connsiteY69" fmla="*/ 288130 h 2057399"/>
                    <a:gd name="connsiteX70" fmla="*/ 2697956 w 3248025"/>
                    <a:gd name="connsiteY70" fmla="*/ 269080 h 2057399"/>
                    <a:gd name="connsiteX71" fmla="*/ 2697956 w 3248025"/>
                    <a:gd name="connsiteY71" fmla="*/ 269080 h 2057399"/>
                    <a:gd name="connsiteX72" fmla="*/ 2667000 w 3248025"/>
                    <a:gd name="connsiteY72" fmla="*/ 226217 h 2057399"/>
                    <a:gd name="connsiteX73" fmla="*/ 2690813 w 3248025"/>
                    <a:gd name="connsiteY73" fmla="*/ 204786 h 2057399"/>
                    <a:gd name="connsiteX74" fmla="*/ 2736056 w 3248025"/>
                    <a:gd name="connsiteY74" fmla="*/ 188117 h 2057399"/>
                    <a:gd name="connsiteX75" fmla="*/ 2807494 w 3248025"/>
                    <a:gd name="connsiteY75" fmla="*/ 154780 h 2057399"/>
                    <a:gd name="connsiteX76" fmla="*/ 2845594 w 3248025"/>
                    <a:gd name="connsiteY76" fmla="*/ 142874 h 2057399"/>
                    <a:gd name="connsiteX77" fmla="*/ 2878931 w 3248025"/>
                    <a:gd name="connsiteY77" fmla="*/ 138111 h 2057399"/>
                    <a:gd name="connsiteX78" fmla="*/ 2919413 w 3248025"/>
                    <a:gd name="connsiteY78" fmla="*/ 116680 h 2057399"/>
                    <a:gd name="connsiteX79" fmla="*/ 2974181 w 3248025"/>
                    <a:gd name="connsiteY79" fmla="*/ 71436 h 2057399"/>
                    <a:gd name="connsiteX80" fmla="*/ 3002756 w 3248025"/>
                    <a:gd name="connsiteY80" fmla="*/ 4762 h 2057399"/>
                    <a:gd name="connsiteX81" fmla="*/ 3045619 w 3248025"/>
                    <a:gd name="connsiteY81" fmla="*/ 0 h 2057399"/>
                    <a:gd name="connsiteX82" fmla="*/ 3105150 w 3248025"/>
                    <a:gd name="connsiteY82" fmla="*/ 2381 h 2057399"/>
                    <a:gd name="connsiteX83" fmla="*/ 3183732 w 3248025"/>
                    <a:gd name="connsiteY83" fmla="*/ 26194 h 2057399"/>
                    <a:gd name="connsiteX84" fmla="*/ 3209925 w 3248025"/>
                    <a:gd name="connsiteY84" fmla="*/ 119061 h 2057399"/>
                    <a:gd name="connsiteX85" fmla="*/ 3248025 w 3248025"/>
                    <a:gd name="connsiteY85" fmla="*/ 192879 h 2057399"/>
                    <a:gd name="connsiteX86" fmla="*/ 3100388 w 3248025"/>
                    <a:gd name="connsiteY86" fmla="*/ 1054892 h 2057399"/>
                    <a:gd name="connsiteX87" fmla="*/ 3088481 w 3248025"/>
                    <a:gd name="connsiteY87" fmla="*/ 1352549 h 2057399"/>
                    <a:gd name="connsiteX88" fmla="*/ 3048000 w 3248025"/>
                    <a:gd name="connsiteY88" fmla="*/ 1621630 h 2057399"/>
                    <a:gd name="connsiteX89" fmla="*/ 3090863 w 3248025"/>
                    <a:gd name="connsiteY89" fmla="*/ 1759742 h 2057399"/>
                    <a:gd name="connsiteX90" fmla="*/ 3086100 w 3248025"/>
                    <a:gd name="connsiteY90" fmla="*/ 1869280 h 2057399"/>
                    <a:gd name="connsiteX91" fmla="*/ 3102769 w 3248025"/>
                    <a:gd name="connsiteY91" fmla="*/ 2057399 h 2057399"/>
                    <a:gd name="connsiteX92" fmla="*/ 3102769 w 3248025"/>
                    <a:gd name="connsiteY92" fmla="*/ 2057399 h 2057399"/>
                    <a:gd name="connsiteX93" fmla="*/ 0 w 3248025"/>
                    <a:gd name="connsiteY93" fmla="*/ 2057399 h 2057399"/>
                    <a:gd name="connsiteX0" fmla="*/ 0 w 3293270"/>
                    <a:gd name="connsiteY0" fmla="*/ 2057399 h 2057399"/>
                    <a:gd name="connsiteX1" fmla="*/ 197644 w 3293270"/>
                    <a:gd name="connsiteY1" fmla="*/ 802480 h 2057399"/>
                    <a:gd name="connsiteX2" fmla="*/ 233363 w 3293270"/>
                    <a:gd name="connsiteY2" fmla="*/ 802480 h 2057399"/>
                    <a:gd name="connsiteX3" fmla="*/ 273844 w 3293270"/>
                    <a:gd name="connsiteY3" fmla="*/ 790574 h 2057399"/>
                    <a:gd name="connsiteX4" fmla="*/ 316706 w 3293270"/>
                    <a:gd name="connsiteY4" fmla="*/ 778667 h 2057399"/>
                    <a:gd name="connsiteX5" fmla="*/ 350044 w 3293270"/>
                    <a:gd name="connsiteY5" fmla="*/ 759617 h 2057399"/>
                    <a:gd name="connsiteX6" fmla="*/ 381000 w 3293270"/>
                    <a:gd name="connsiteY6" fmla="*/ 738186 h 2057399"/>
                    <a:gd name="connsiteX7" fmla="*/ 419100 w 3293270"/>
                    <a:gd name="connsiteY7" fmla="*/ 709611 h 2057399"/>
                    <a:gd name="connsiteX8" fmla="*/ 438150 w 3293270"/>
                    <a:gd name="connsiteY8" fmla="*/ 678655 h 2057399"/>
                    <a:gd name="connsiteX9" fmla="*/ 476250 w 3293270"/>
                    <a:gd name="connsiteY9" fmla="*/ 638174 h 2057399"/>
                    <a:gd name="connsiteX10" fmla="*/ 500063 w 3293270"/>
                    <a:gd name="connsiteY10" fmla="*/ 611980 h 2057399"/>
                    <a:gd name="connsiteX11" fmla="*/ 521494 w 3293270"/>
                    <a:gd name="connsiteY11" fmla="*/ 578642 h 2057399"/>
                    <a:gd name="connsiteX12" fmla="*/ 545306 w 3293270"/>
                    <a:gd name="connsiteY12" fmla="*/ 554830 h 2057399"/>
                    <a:gd name="connsiteX13" fmla="*/ 581025 w 3293270"/>
                    <a:gd name="connsiteY13" fmla="*/ 519111 h 2057399"/>
                    <a:gd name="connsiteX14" fmla="*/ 607219 w 3293270"/>
                    <a:gd name="connsiteY14" fmla="*/ 483392 h 2057399"/>
                    <a:gd name="connsiteX15" fmla="*/ 642938 w 3293270"/>
                    <a:gd name="connsiteY15" fmla="*/ 442911 h 2057399"/>
                    <a:gd name="connsiteX16" fmla="*/ 669131 w 3293270"/>
                    <a:gd name="connsiteY16" fmla="*/ 414336 h 2057399"/>
                    <a:gd name="connsiteX17" fmla="*/ 702469 w 3293270"/>
                    <a:gd name="connsiteY17" fmla="*/ 380999 h 2057399"/>
                    <a:gd name="connsiteX18" fmla="*/ 740569 w 3293270"/>
                    <a:gd name="connsiteY18" fmla="*/ 352424 h 2057399"/>
                    <a:gd name="connsiteX19" fmla="*/ 764381 w 3293270"/>
                    <a:gd name="connsiteY19" fmla="*/ 328611 h 2057399"/>
                    <a:gd name="connsiteX20" fmla="*/ 795338 w 3293270"/>
                    <a:gd name="connsiteY20" fmla="*/ 309561 h 2057399"/>
                    <a:gd name="connsiteX21" fmla="*/ 819150 w 3293270"/>
                    <a:gd name="connsiteY21" fmla="*/ 288130 h 2057399"/>
                    <a:gd name="connsiteX22" fmla="*/ 850106 w 3293270"/>
                    <a:gd name="connsiteY22" fmla="*/ 266699 h 2057399"/>
                    <a:gd name="connsiteX23" fmla="*/ 873919 w 3293270"/>
                    <a:gd name="connsiteY23" fmla="*/ 250030 h 2057399"/>
                    <a:gd name="connsiteX24" fmla="*/ 914400 w 3293270"/>
                    <a:gd name="connsiteY24" fmla="*/ 230980 h 2057399"/>
                    <a:gd name="connsiteX25" fmla="*/ 942975 w 3293270"/>
                    <a:gd name="connsiteY25" fmla="*/ 211930 h 2057399"/>
                    <a:gd name="connsiteX26" fmla="*/ 969169 w 3293270"/>
                    <a:gd name="connsiteY26" fmla="*/ 204786 h 2057399"/>
                    <a:gd name="connsiteX27" fmla="*/ 1004888 w 3293270"/>
                    <a:gd name="connsiteY27" fmla="*/ 197642 h 2057399"/>
                    <a:gd name="connsiteX28" fmla="*/ 1038225 w 3293270"/>
                    <a:gd name="connsiteY28" fmla="*/ 190499 h 2057399"/>
                    <a:gd name="connsiteX29" fmla="*/ 1081088 w 3293270"/>
                    <a:gd name="connsiteY29" fmla="*/ 183355 h 2057399"/>
                    <a:gd name="connsiteX30" fmla="*/ 1128713 w 3293270"/>
                    <a:gd name="connsiteY30" fmla="*/ 180974 h 2057399"/>
                    <a:gd name="connsiteX31" fmla="*/ 1185863 w 3293270"/>
                    <a:gd name="connsiteY31" fmla="*/ 180974 h 2057399"/>
                    <a:gd name="connsiteX32" fmla="*/ 1238250 w 3293270"/>
                    <a:gd name="connsiteY32" fmla="*/ 192880 h 2057399"/>
                    <a:gd name="connsiteX33" fmla="*/ 1276350 w 3293270"/>
                    <a:gd name="connsiteY33" fmla="*/ 202405 h 2057399"/>
                    <a:gd name="connsiteX34" fmla="*/ 1328738 w 3293270"/>
                    <a:gd name="connsiteY34" fmla="*/ 221455 h 2057399"/>
                    <a:gd name="connsiteX35" fmla="*/ 1378744 w 3293270"/>
                    <a:gd name="connsiteY35" fmla="*/ 228599 h 2057399"/>
                    <a:gd name="connsiteX36" fmla="*/ 1426369 w 3293270"/>
                    <a:gd name="connsiteY36" fmla="*/ 247649 h 2057399"/>
                    <a:gd name="connsiteX37" fmla="*/ 1466850 w 3293270"/>
                    <a:gd name="connsiteY37" fmla="*/ 264317 h 2057399"/>
                    <a:gd name="connsiteX38" fmla="*/ 1524000 w 3293270"/>
                    <a:gd name="connsiteY38" fmla="*/ 285749 h 2057399"/>
                    <a:gd name="connsiteX39" fmla="*/ 1552575 w 3293270"/>
                    <a:gd name="connsiteY39" fmla="*/ 302417 h 2057399"/>
                    <a:gd name="connsiteX40" fmla="*/ 1612106 w 3293270"/>
                    <a:gd name="connsiteY40" fmla="*/ 323849 h 2057399"/>
                    <a:gd name="connsiteX41" fmla="*/ 1657350 w 3293270"/>
                    <a:gd name="connsiteY41" fmla="*/ 345280 h 2057399"/>
                    <a:gd name="connsiteX42" fmla="*/ 1702594 w 3293270"/>
                    <a:gd name="connsiteY42" fmla="*/ 366711 h 2057399"/>
                    <a:gd name="connsiteX43" fmla="*/ 1759744 w 3293270"/>
                    <a:gd name="connsiteY43" fmla="*/ 400049 h 2057399"/>
                    <a:gd name="connsiteX44" fmla="*/ 1790700 w 3293270"/>
                    <a:gd name="connsiteY44" fmla="*/ 423861 h 2057399"/>
                    <a:gd name="connsiteX45" fmla="*/ 1838325 w 3293270"/>
                    <a:gd name="connsiteY45" fmla="*/ 442911 h 2057399"/>
                    <a:gd name="connsiteX46" fmla="*/ 1878806 w 3293270"/>
                    <a:gd name="connsiteY46" fmla="*/ 464342 h 2057399"/>
                    <a:gd name="connsiteX47" fmla="*/ 1914525 w 3293270"/>
                    <a:gd name="connsiteY47" fmla="*/ 495299 h 2057399"/>
                    <a:gd name="connsiteX48" fmla="*/ 1981200 w 3293270"/>
                    <a:gd name="connsiteY48" fmla="*/ 516730 h 2057399"/>
                    <a:gd name="connsiteX49" fmla="*/ 2038350 w 3293270"/>
                    <a:gd name="connsiteY49" fmla="*/ 533399 h 2057399"/>
                    <a:gd name="connsiteX50" fmla="*/ 2128838 w 3293270"/>
                    <a:gd name="connsiteY50" fmla="*/ 552449 h 2057399"/>
                    <a:gd name="connsiteX51" fmla="*/ 2162175 w 3293270"/>
                    <a:gd name="connsiteY51" fmla="*/ 545305 h 2057399"/>
                    <a:gd name="connsiteX52" fmla="*/ 2195513 w 3293270"/>
                    <a:gd name="connsiteY52" fmla="*/ 542924 h 2057399"/>
                    <a:gd name="connsiteX53" fmla="*/ 2264569 w 3293270"/>
                    <a:gd name="connsiteY53" fmla="*/ 533399 h 2057399"/>
                    <a:gd name="connsiteX54" fmla="*/ 2328863 w 3293270"/>
                    <a:gd name="connsiteY54" fmla="*/ 514349 h 2057399"/>
                    <a:gd name="connsiteX55" fmla="*/ 2366963 w 3293270"/>
                    <a:gd name="connsiteY55" fmla="*/ 490536 h 2057399"/>
                    <a:gd name="connsiteX56" fmla="*/ 2402681 w 3293270"/>
                    <a:gd name="connsiteY56" fmla="*/ 473867 h 2057399"/>
                    <a:gd name="connsiteX57" fmla="*/ 2443163 w 3293270"/>
                    <a:gd name="connsiteY57" fmla="*/ 438149 h 2057399"/>
                    <a:gd name="connsiteX58" fmla="*/ 2483644 w 3293270"/>
                    <a:gd name="connsiteY58" fmla="*/ 392905 h 2057399"/>
                    <a:gd name="connsiteX59" fmla="*/ 2500313 w 3293270"/>
                    <a:gd name="connsiteY59" fmla="*/ 369092 h 2057399"/>
                    <a:gd name="connsiteX60" fmla="*/ 2516981 w 3293270"/>
                    <a:gd name="connsiteY60" fmla="*/ 338136 h 2057399"/>
                    <a:gd name="connsiteX61" fmla="*/ 2538413 w 3293270"/>
                    <a:gd name="connsiteY61" fmla="*/ 323849 h 2057399"/>
                    <a:gd name="connsiteX62" fmla="*/ 2571750 w 3293270"/>
                    <a:gd name="connsiteY62" fmla="*/ 283367 h 2057399"/>
                    <a:gd name="connsiteX63" fmla="*/ 2600325 w 3293270"/>
                    <a:gd name="connsiteY63" fmla="*/ 261936 h 2057399"/>
                    <a:gd name="connsiteX64" fmla="*/ 2626519 w 3293270"/>
                    <a:gd name="connsiteY64" fmla="*/ 235742 h 2057399"/>
                    <a:gd name="connsiteX65" fmla="*/ 2645569 w 3293270"/>
                    <a:gd name="connsiteY65" fmla="*/ 228599 h 2057399"/>
                    <a:gd name="connsiteX66" fmla="*/ 2683669 w 3293270"/>
                    <a:gd name="connsiteY66" fmla="*/ 280986 h 2057399"/>
                    <a:gd name="connsiteX67" fmla="*/ 2671763 w 3293270"/>
                    <a:gd name="connsiteY67" fmla="*/ 283367 h 2057399"/>
                    <a:gd name="connsiteX68" fmla="*/ 2686050 w 3293270"/>
                    <a:gd name="connsiteY68" fmla="*/ 302417 h 2057399"/>
                    <a:gd name="connsiteX69" fmla="*/ 2709863 w 3293270"/>
                    <a:gd name="connsiteY69" fmla="*/ 288130 h 2057399"/>
                    <a:gd name="connsiteX70" fmla="*/ 2697956 w 3293270"/>
                    <a:gd name="connsiteY70" fmla="*/ 269080 h 2057399"/>
                    <a:gd name="connsiteX71" fmla="*/ 2697956 w 3293270"/>
                    <a:gd name="connsiteY71" fmla="*/ 269080 h 2057399"/>
                    <a:gd name="connsiteX72" fmla="*/ 2667000 w 3293270"/>
                    <a:gd name="connsiteY72" fmla="*/ 226217 h 2057399"/>
                    <a:gd name="connsiteX73" fmla="*/ 2690813 w 3293270"/>
                    <a:gd name="connsiteY73" fmla="*/ 204786 h 2057399"/>
                    <a:gd name="connsiteX74" fmla="*/ 2736056 w 3293270"/>
                    <a:gd name="connsiteY74" fmla="*/ 188117 h 2057399"/>
                    <a:gd name="connsiteX75" fmla="*/ 2807494 w 3293270"/>
                    <a:gd name="connsiteY75" fmla="*/ 154780 h 2057399"/>
                    <a:gd name="connsiteX76" fmla="*/ 2845594 w 3293270"/>
                    <a:gd name="connsiteY76" fmla="*/ 142874 h 2057399"/>
                    <a:gd name="connsiteX77" fmla="*/ 2878931 w 3293270"/>
                    <a:gd name="connsiteY77" fmla="*/ 138111 h 2057399"/>
                    <a:gd name="connsiteX78" fmla="*/ 2919413 w 3293270"/>
                    <a:gd name="connsiteY78" fmla="*/ 116680 h 2057399"/>
                    <a:gd name="connsiteX79" fmla="*/ 2974181 w 3293270"/>
                    <a:gd name="connsiteY79" fmla="*/ 71436 h 2057399"/>
                    <a:gd name="connsiteX80" fmla="*/ 3002756 w 3293270"/>
                    <a:gd name="connsiteY80" fmla="*/ 4762 h 2057399"/>
                    <a:gd name="connsiteX81" fmla="*/ 3045619 w 3293270"/>
                    <a:gd name="connsiteY81" fmla="*/ 0 h 2057399"/>
                    <a:gd name="connsiteX82" fmla="*/ 3105150 w 3293270"/>
                    <a:gd name="connsiteY82" fmla="*/ 2381 h 2057399"/>
                    <a:gd name="connsiteX83" fmla="*/ 3183732 w 3293270"/>
                    <a:gd name="connsiteY83" fmla="*/ 26194 h 2057399"/>
                    <a:gd name="connsiteX84" fmla="*/ 3209925 w 3293270"/>
                    <a:gd name="connsiteY84" fmla="*/ 119061 h 2057399"/>
                    <a:gd name="connsiteX85" fmla="*/ 3248025 w 3293270"/>
                    <a:gd name="connsiteY85" fmla="*/ 192879 h 2057399"/>
                    <a:gd name="connsiteX86" fmla="*/ 3293270 w 3293270"/>
                    <a:gd name="connsiteY86" fmla="*/ 235742 h 2057399"/>
                    <a:gd name="connsiteX87" fmla="*/ 3088481 w 3293270"/>
                    <a:gd name="connsiteY87" fmla="*/ 1352549 h 2057399"/>
                    <a:gd name="connsiteX88" fmla="*/ 3048000 w 3293270"/>
                    <a:gd name="connsiteY88" fmla="*/ 1621630 h 2057399"/>
                    <a:gd name="connsiteX89" fmla="*/ 3090863 w 3293270"/>
                    <a:gd name="connsiteY89" fmla="*/ 1759742 h 2057399"/>
                    <a:gd name="connsiteX90" fmla="*/ 3086100 w 3293270"/>
                    <a:gd name="connsiteY90" fmla="*/ 1869280 h 2057399"/>
                    <a:gd name="connsiteX91" fmla="*/ 3102769 w 3293270"/>
                    <a:gd name="connsiteY91" fmla="*/ 2057399 h 2057399"/>
                    <a:gd name="connsiteX92" fmla="*/ 3102769 w 3293270"/>
                    <a:gd name="connsiteY92" fmla="*/ 2057399 h 2057399"/>
                    <a:gd name="connsiteX93" fmla="*/ 0 w 3293270"/>
                    <a:gd name="connsiteY93" fmla="*/ 2057399 h 2057399"/>
                    <a:gd name="connsiteX0" fmla="*/ 0 w 3293270"/>
                    <a:gd name="connsiteY0" fmla="*/ 2057399 h 2057399"/>
                    <a:gd name="connsiteX1" fmla="*/ 197644 w 3293270"/>
                    <a:gd name="connsiteY1" fmla="*/ 802480 h 2057399"/>
                    <a:gd name="connsiteX2" fmla="*/ 233363 w 3293270"/>
                    <a:gd name="connsiteY2" fmla="*/ 802480 h 2057399"/>
                    <a:gd name="connsiteX3" fmla="*/ 273844 w 3293270"/>
                    <a:gd name="connsiteY3" fmla="*/ 790574 h 2057399"/>
                    <a:gd name="connsiteX4" fmla="*/ 316706 w 3293270"/>
                    <a:gd name="connsiteY4" fmla="*/ 778667 h 2057399"/>
                    <a:gd name="connsiteX5" fmla="*/ 350044 w 3293270"/>
                    <a:gd name="connsiteY5" fmla="*/ 759617 h 2057399"/>
                    <a:gd name="connsiteX6" fmla="*/ 381000 w 3293270"/>
                    <a:gd name="connsiteY6" fmla="*/ 738186 h 2057399"/>
                    <a:gd name="connsiteX7" fmla="*/ 419100 w 3293270"/>
                    <a:gd name="connsiteY7" fmla="*/ 709611 h 2057399"/>
                    <a:gd name="connsiteX8" fmla="*/ 438150 w 3293270"/>
                    <a:gd name="connsiteY8" fmla="*/ 678655 h 2057399"/>
                    <a:gd name="connsiteX9" fmla="*/ 476250 w 3293270"/>
                    <a:gd name="connsiteY9" fmla="*/ 638174 h 2057399"/>
                    <a:gd name="connsiteX10" fmla="*/ 500063 w 3293270"/>
                    <a:gd name="connsiteY10" fmla="*/ 611980 h 2057399"/>
                    <a:gd name="connsiteX11" fmla="*/ 521494 w 3293270"/>
                    <a:gd name="connsiteY11" fmla="*/ 578642 h 2057399"/>
                    <a:gd name="connsiteX12" fmla="*/ 545306 w 3293270"/>
                    <a:gd name="connsiteY12" fmla="*/ 554830 h 2057399"/>
                    <a:gd name="connsiteX13" fmla="*/ 581025 w 3293270"/>
                    <a:gd name="connsiteY13" fmla="*/ 519111 h 2057399"/>
                    <a:gd name="connsiteX14" fmla="*/ 607219 w 3293270"/>
                    <a:gd name="connsiteY14" fmla="*/ 483392 h 2057399"/>
                    <a:gd name="connsiteX15" fmla="*/ 642938 w 3293270"/>
                    <a:gd name="connsiteY15" fmla="*/ 442911 h 2057399"/>
                    <a:gd name="connsiteX16" fmla="*/ 669131 w 3293270"/>
                    <a:gd name="connsiteY16" fmla="*/ 414336 h 2057399"/>
                    <a:gd name="connsiteX17" fmla="*/ 702469 w 3293270"/>
                    <a:gd name="connsiteY17" fmla="*/ 380999 h 2057399"/>
                    <a:gd name="connsiteX18" fmla="*/ 740569 w 3293270"/>
                    <a:gd name="connsiteY18" fmla="*/ 352424 h 2057399"/>
                    <a:gd name="connsiteX19" fmla="*/ 764381 w 3293270"/>
                    <a:gd name="connsiteY19" fmla="*/ 328611 h 2057399"/>
                    <a:gd name="connsiteX20" fmla="*/ 795338 w 3293270"/>
                    <a:gd name="connsiteY20" fmla="*/ 309561 h 2057399"/>
                    <a:gd name="connsiteX21" fmla="*/ 819150 w 3293270"/>
                    <a:gd name="connsiteY21" fmla="*/ 288130 h 2057399"/>
                    <a:gd name="connsiteX22" fmla="*/ 850106 w 3293270"/>
                    <a:gd name="connsiteY22" fmla="*/ 266699 h 2057399"/>
                    <a:gd name="connsiteX23" fmla="*/ 873919 w 3293270"/>
                    <a:gd name="connsiteY23" fmla="*/ 250030 h 2057399"/>
                    <a:gd name="connsiteX24" fmla="*/ 914400 w 3293270"/>
                    <a:gd name="connsiteY24" fmla="*/ 230980 h 2057399"/>
                    <a:gd name="connsiteX25" fmla="*/ 942975 w 3293270"/>
                    <a:gd name="connsiteY25" fmla="*/ 211930 h 2057399"/>
                    <a:gd name="connsiteX26" fmla="*/ 969169 w 3293270"/>
                    <a:gd name="connsiteY26" fmla="*/ 204786 h 2057399"/>
                    <a:gd name="connsiteX27" fmla="*/ 1004888 w 3293270"/>
                    <a:gd name="connsiteY27" fmla="*/ 197642 h 2057399"/>
                    <a:gd name="connsiteX28" fmla="*/ 1038225 w 3293270"/>
                    <a:gd name="connsiteY28" fmla="*/ 190499 h 2057399"/>
                    <a:gd name="connsiteX29" fmla="*/ 1081088 w 3293270"/>
                    <a:gd name="connsiteY29" fmla="*/ 183355 h 2057399"/>
                    <a:gd name="connsiteX30" fmla="*/ 1128713 w 3293270"/>
                    <a:gd name="connsiteY30" fmla="*/ 180974 h 2057399"/>
                    <a:gd name="connsiteX31" fmla="*/ 1185863 w 3293270"/>
                    <a:gd name="connsiteY31" fmla="*/ 180974 h 2057399"/>
                    <a:gd name="connsiteX32" fmla="*/ 1238250 w 3293270"/>
                    <a:gd name="connsiteY32" fmla="*/ 192880 h 2057399"/>
                    <a:gd name="connsiteX33" fmla="*/ 1276350 w 3293270"/>
                    <a:gd name="connsiteY33" fmla="*/ 202405 h 2057399"/>
                    <a:gd name="connsiteX34" fmla="*/ 1328738 w 3293270"/>
                    <a:gd name="connsiteY34" fmla="*/ 221455 h 2057399"/>
                    <a:gd name="connsiteX35" fmla="*/ 1378744 w 3293270"/>
                    <a:gd name="connsiteY35" fmla="*/ 228599 h 2057399"/>
                    <a:gd name="connsiteX36" fmla="*/ 1426369 w 3293270"/>
                    <a:gd name="connsiteY36" fmla="*/ 247649 h 2057399"/>
                    <a:gd name="connsiteX37" fmla="*/ 1466850 w 3293270"/>
                    <a:gd name="connsiteY37" fmla="*/ 264317 h 2057399"/>
                    <a:gd name="connsiteX38" fmla="*/ 1524000 w 3293270"/>
                    <a:gd name="connsiteY38" fmla="*/ 285749 h 2057399"/>
                    <a:gd name="connsiteX39" fmla="*/ 1552575 w 3293270"/>
                    <a:gd name="connsiteY39" fmla="*/ 302417 h 2057399"/>
                    <a:gd name="connsiteX40" fmla="*/ 1612106 w 3293270"/>
                    <a:gd name="connsiteY40" fmla="*/ 323849 h 2057399"/>
                    <a:gd name="connsiteX41" fmla="*/ 1657350 w 3293270"/>
                    <a:gd name="connsiteY41" fmla="*/ 345280 h 2057399"/>
                    <a:gd name="connsiteX42" fmla="*/ 1702594 w 3293270"/>
                    <a:gd name="connsiteY42" fmla="*/ 366711 h 2057399"/>
                    <a:gd name="connsiteX43" fmla="*/ 1759744 w 3293270"/>
                    <a:gd name="connsiteY43" fmla="*/ 400049 h 2057399"/>
                    <a:gd name="connsiteX44" fmla="*/ 1790700 w 3293270"/>
                    <a:gd name="connsiteY44" fmla="*/ 423861 h 2057399"/>
                    <a:gd name="connsiteX45" fmla="*/ 1838325 w 3293270"/>
                    <a:gd name="connsiteY45" fmla="*/ 442911 h 2057399"/>
                    <a:gd name="connsiteX46" fmla="*/ 1878806 w 3293270"/>
                    <a:gd name="connsiteY46" fmla="*/ 464342 h 2057399"/>
                    <a:gd name="connsiteX47" fmla="*/ 1914525 w 3293270"/>
                    <a:gd name="connsiteY47" fmla="*/ 495299 h 2057399"/>
                    <a:gd name="connsiteX48" fmla="*/ 1981200 w 3293270"/>
                    <a:gd name="connsiteY48" fmla="*/ 516730 h 2057399"/>
                    <a:gd name="connsiteX49" fmla="*/ 2038350 w 3293270"/>
                    <a:gd name="connsiteY49" fmla="*/ 533399 h 2057399"/>
                    <a:gd name="connsiteX50" fmla="*/ 2128838 w 3293270"/>
                    <a:gd name="connsiteY50" fmla="*/ 552449 h 2057399"/>
                    <a:gd name="connsiteX51" fmla="*/ 2162175 w 3293270"/>
                    <a:gd name="connsiteY51" fmla="*/ 545305 h 2057399"/>
                    <a:gd name="connsiteX52" fmla="*/ 2195513 w 3293270"/>
                    <a:gd name="connsiteY52" fmla="*/ 542924 h 2057399"/>
                    <a:gd name="connsiteX53" fmla="*/ 2264569 w 3293270"/>
                    <a:gd name="connsiteY53" fmla="*/ 533399 h 2057399"/>
                    <a:gd name="connsiteX54" fmla="*/ 2328863 w 3293270"/>
                    <a:gd name="connsiteY54" fmla="*/ 514349 h 2057399"/>
                    <a:gd name="connsiteX55" fmla="*/ 2366963 w 3293270"/>
                    <a:gd name="connsiteY55" fmla="*/ 490536 h 2057399"/>
                    <a:gd name="connsiteX56" fmla="*/ 2402681 w 3293270"/>
                    <a:gd name="connsiteY56" fmla="*/ 473867 h 2057399"/>
                    <a:gd name="connsiteX57" fmla="*/ 2443163 w 3293270"/>
                    <a:gd name="connsiteY57" fmla="*/ 438149 h 2057399"/>
                    <a:gd name="connsiteX58" fmla="*/ 2483644 w 3293270"/>
                    <a:gd name="connsiteY58" fmla="*/ 392905 h 2057399"/>
                    <a:gd name="connsiteX59" fmla="*/ 2500313 w 3293270"/>
                    <a:gd name="connsiteY59" fmla="*/ 369092 h 2057399"/>
                    <a:gd name="connsiteX60" fmla="*/ 2516981 w 3293270"/>
                    <a:gd name="connsiteY60" fmla="*/ 338136 h 2057399"/>
                    <a:gd name="connsiteX61" fmla="*/ 2538413 w 3293270"/>
                    <a:gd name="connsiteY61" fmla="*/ 323849 h 2057399"/>
                    <a:gd name="connsiteX62" fmla="*/ 2571750 w 3293270"/>
                    <a:gd name="connsiteY62" fmla="*/ 283367 h 2057399"/>
                    <a:gd name="connsiteX63" fmla="*/ 2600325 w 3293270"/>
                    <a:gd name="connsiteY63" fmla="*/ 261936 h 2057399"/>
                    <a:gd name="connsiteX64" fmla="*/ 2626519 w 3293270"/>
                    <a:gd name="connsiteY64" fmla="*/ 235742 h 2057399"/>
                    <a:gd name="connsiteX65" fmla="*/ 2645569 w 3293270"/>
                    <a:gd name="connsiteY65" fmla="*/ 228599 h 2057399"/>
                    <a:gd name="connsiteX66" fmla="*/ 2683669 w 3293270"/>
                    <a:gd name="connsiteY66" fmla="*/ 280986 h 2057399"/>
                    <a:gd name="connsiteX67" fmla="*/ 2671763 w 3293270"/>
                    <a:gd name="connsiteY67" fmla="*/ 283367 h 2057399"/>
                    <a:gd name="connsiteX68" fmla="*/ 2686050 w 3293270"/>
                    <a:gd name="connsiteY68" fmla="*/ 302417 h 2057399"/>
                    <a:gd name="connsiteX69" fmla="*/ 2709863 w 3293270"/>
                    <a:gd name="connsiteY69" fmla="*/ 288130 h 2057399"/>
                    <a:gd name="connsiteX70" fmla="*/ 2697956 w 3293270"/>
                    <a:gd name="connsiteY70" fmla="*/ 269080 h 2057399"/>
                    <a:gd name="connsiteX71" fmla="*/ 2697956 w 3293270"/>
                    <a:gd name="connsiteY71" fmla="*/ 269080 h 2057399"/>
                    <a:gd name="connsiteX72" fmla="*/ 2667000 w 3293270"/>
                    <a:gd name="connsiteY72" fmla="*/ 226217 h 2057399"/>
                    <a:gd name="connsiteX73" fmla="*/ 2690813 w 3293270"/>
                    <a:gd name="connsiteY73" fmla="*/ 204786 h 2057399"/>
                    <a:gd name="connsiteX74" fmla="*/ 2736056 w 3293270"/>
                    <a:gd name="connsiteY74" fmla="*/ 188117 h 2057399"/>
                    <a:gd name="connsiteX75" fmla="*/ 2807494 w 3293270"/>
                    <a:gd name="connsiteY75" fmla="*/ 154780 h 2057399"/>
                    <a:gd name="connsiteX76" fmla="*/ 2845594 w 3293270"/>
                    <a:gd name="connsiteY76" fmla="*/ 142874 h 2057399"/>
                    <a:gd name="connsiteX77" fmla="*/ 2878931 w 3293270"/>
                    <a:gd name="connsiteY77" fmla="*/ 138111 h 2057399"/>
                    <a:gd name="connsiteX78" fmla="*/ 2919413 w 3293270"/>
                    <a:gd name="connsiteY78" fmla="*/ 116680 h 2057399"/>
                    <a:gd name="connsiteX79" fmla="*/ 2974181 w 3293270"/>
                    <a:gd name="connsiteY79" fmla="*/ 71436 h 2057399"/>
                    <a:gd name="connsiteX80" fmla="*/ 3002756 w 3293270"/>
                    <a:gd name="connsiteY80" fmla="*/ 4762 h 2057399"/>
                    <a:gd name="connsiteX81" fmla="*/ 3045619 w 3293270"/>
                    <a:gd name="connsiteY81" fmla="*/ 0 h 2057399"/>
                    <a:gd name="connsiteX82" fmla="*/ 3105150 w 3293270"/>
                    <a:gd name="connsiteY82" fmla="*/ 2381 h 2057399"/>
                    <a:gd name="connsiteX83" fmla="*/ 3183732 w 3293270"/>
                    <a:gd name="connsiteY83" fmla="*/ 26194 h 2057399"/>
                    <a:gd name="connsiteX84" fmla="*/ 3209925 w 3293270"/>
                    <a:gd name="connsiteY84" fmla="*/ 119061 h 2057399"/>
                    <a:gd name="connsiteX85" fmla="*/ 3248025 w 3293270"/>
                    <a:gd name="connsiteY85" fmla="*/ 192879 h 2057399"/>
                    <a:gd name="connsiteX86" fmla="*/ 3293270 w 3293270"/>
                    <a:gd name="connsiteY86" fmla="*/ 235742 h 2057399"/>
                    <a:gd name="connsiteX87" fmla="*/ 3188492 w 3293270"/>
                    <a:gd name="connsiteY87" fmla="*/ 807243 h 2057399"/>
                    <a:gd name="connsiteX88" fmla="*/ 3088481 w 3293270"/>
                    <a:gd name="connsiteY88" fmla="*/ 1352549 h 2057399"/>
                    <a:gd name="connsiteX89" fmla="*/ 3048000 w 3293270"/>
                    <a:gd name="connsiteY89" fmla="*/ 1621630 h 2057399"/>
                    <a:gd name="connsiteX90" fmla="*/ 3090863 w 3293270"/>
                    <a:gd name="connsiteY90" fmla="*/ 1759742 h 2057399"/>
                    <a:gd name="connsiteX91" fmla="*/ 3086100 w 3293270"/>
                    <a:gd name="connsiteY91" fmla="*/ 1869280 h 2057399"/>
                    <a:gd name="connsiteX92" fmla="*/ 3102769 w 3293270"/>
                    <a:gd name="connsiteY92" fmla="*/ 2057399 h 2057399"/>
                    <a:gd name="connsiteX93" fmla="*/ 3102769 w 3293270"/>
                    <a:gd name="connsiteY93" fmla="*/ 2057399 h 2057399"/>
                    <a:gd name="connsiteX94" fmla="*/ 0 w 3293270"/>
                    <a:gd name="connsiteY94" fmla="*/ 2057399 h 2057399"/>
                    <a:gd name="connsiteX0" fmla="*/ 0 w 3357561"/>
                    <a:gd name="connsiteY0" fmla="*/ 2057399 h 2057399"/>
                    <a:gd name="connsiteX1" fmla="*/ 197644 w 3357561"/>
                    <a:gd name="connsiteY1" fmla="*/ 802480 h 2057399"/>
                    <a:gd name="connsiteX2" fmla="*/ 233363 w 3357561"/>
                    <a:gd name="connsiteY2" fmla="*/ 802480 h 2057399"/>
                    <a:gd name="connsiteX3" fmla="*/ 273844 w 3357561"/>
                    <a:gd name="connsiteY3" fmla="*/ 790574 h 2057399"/>
                    <a:gd name="connsiteX4" fmla="*/ 316706 w 3357561"/>
                    <a:gd name="connsiteY4" fmla="*/ 778667 h 2057399"/>
                    <a:gd name="connsiteX5" fmla="*/ 350044 w 3357561"/>
                    <a:gd name="connsiteY5" fmla="*/ 759617 h 2057399"/>
                    <a:gd name="connsiteX6" fmla="*/ 381000 w 3357561"/>
                    <a:gd name="connsiteY6" fmla="*/ 738186 h 2057399"/>
                    <a:gd name="connsiteX7" fmla="*/ 419100 w 3357561"/>
                    <a:gd name="connsiteY7" fmla="*/ 709611 h 2057399"/>
                    <a:gd name="connsiteX8" fmla="*/ 438150 w 3357561"/>
                    <a:gd name="connsiteY8" fmla="*/ 678655 h 2057399"/>
                    <a:gd name="connsiteX9" fmla="*/ 476250 w 3357561"/>
                    <a:gd name="connsiteY9" fmla="*/ 638174 h 2057399"/>
                    <a:gd name="connsiteX10" fmla="*/ 500063 w 3357561"/>
                    <a:gd name="connsiteY10" fmla="*/ 611980 h 2057399"/>
                    <a:gd name="connsiteX11" fmla="*/ 521494 w 3357561"/>
                    <a:gd name="connsiteY11" fmla="*/ 578642 h 2057399"/>
                    <a:gd name="connsiteX12" fmla="*/ 545306 w 3357561"/>
                    <a:gd name="connsiteY12" fmla="*/ 554830 h 2057399"/>
                    <a:gd name="connsiteX13" fmla="*/ 581025 w 3357561"/>
                    <a:gd name="connsiteY13" fmla="*/ 519111 h 2057399"/>
                    <a:gd name="connsiteX14" fmla="*/ 607219 w 3357561"/>
                    <a:gd name="connsiteY14" fmla="*/ 483392 h 2057399"/>
                    <a:gd name="connsiteX15" fmla="*/ 642938 w 3357561"/>
                    <a:gd name="connsiteY15" fmla="*/ 442911 h 2057399"/>
                    <a:gd name="connsiteX16" fmla="*/ 669131 w 3357561"/>
                    <a:gd name="connsiteY16" fmla="*/ 414336 h 2057399"/>
                    <a:gd name="connsiteX17" fmla="*/ 702469 w 3357561"/>
                    <a:gd name="connsiteY17" fmla="*/ 380999 h 2057399"/>
                    <a:gd name="connsiteX18" fmla="*/ 740569 w 3357561"/>
                    <a:gd name="connsiteY18" fmla="*/ 352424 h 2057399"/>
                    <a:gd name="connsiteX19" fmla="*/ 764381 w 3357561"/>
                    <a:gd name="connsiteY19" fmla="*/ 328611 h 2057399"/>
                    <a:gd name="connsiteX20" fmla="*/ 795338 w 3357561"/>
                    <a:gd name="connsiteY20" fmla="*/ 309561 h 2057399"/>
                    <a:gd name="connsiteX21" fmla="*/ 819150 w 3357561"/>
                    <a:gd name="connsiteY21" fmla="*/ 288130 h 2057399"/>
                    <a:gd name="connsiteX22" fmla="*/ 850106 w 3357561"/>
                    <a:gd name="connsiteY22" fmla="*/ 266699 h 2057399"/>
                    <a:gd name="connsiteX23" fmla="*/ 873919 w 3357561"/>
                    <a:gd name="connsiteY23" fmla="*/ 250030 h 2057399"/>
                    <a:gd name="connsiteX24" fmla="*/ 914400 w 3357561"/>
                    <a:gd name="connsiteY24" fmla="*/ 230980 h 2057399"/>
                    <a:gd name="connsiteX25" fmla="*/ 942975 w 3357561"/>
                    <a:gd name="connsiteY25" fmla="*/ 211930 h 2057399"/>
                    <a:gd name="connsiteX26" fmla="*/ 969169 w 3357561"/>
                    <a:gd name="connsiteY26" fmla="*/ 204786 h 2057399"/>
                    <a:gd name="connsiteX27" fmla="*/ 1004888 w 3357561"/>
                    <a:gd name="connsiteY27" fmla="*/ 197642 h 2057399"/>
                    <a:gd name="connsiteX28" fmla="*/ 1038225 w 3357561"/>
                    <a:gd name="connsiteY28" fmla="*/ 190499 h 2057399"/>
                    <a:gd name="connsiteX29" fmla="*/ 1081088 w 3357561"/>
                    <a:gd name="connsiteY29" fmla="*/ 183355 h 2057399"/>
                    <a:gd name="connsiteX30" fmla="*/ 1128713 w 3357561"/>
                    <a:gd name="connsiteY30" fmla="*/ 180974 h 2057399"/>
                    <a:gd name="connsiteX31" fmla="*/ 1185863 w 3357561"/>
                    <a:gd name="connsiteY31" fmla="*/ 180974 h 2057399"/>
                    <a:gd name="connsiteX32" fmla="*/ 1238250 w 3357561"/>
                    <a:gd name="connsiteY32" fmla="*/ 192880 h 2057399"/>
                    <a:gd name="connsiteX33" fmla="*/ 1276350 w 3357561"/>
                    <a:gd name="connsiteY33" fmla="*/ 202405 h 2057399"/>
                    <a:gd name="connsiteX34" fmla="*/ 1328738 w 3357561"/>
                    <a:gd name="connsiteY34" fmla="*/ 221455 h 2057399"/>
                    <a:gd name="connsiteX35" fmla="*/ 1378744 w 3357561"/>
                    <a:gd name="connsiteY35" fmla="*/ 228599 h 2057399"/>
                    <a:gd name="connsiteX36" fmla="*/ 1426369 w 3357561"/>
                    <a:gd name="connsiteY36" fmla="*/ 247649 h 2057399"/>
                    <a:gd name="connsiteX37" fmla="*/ 1466850 w 3357561"/>
                    <a:gd name="connsiteY37" fmla="*/ 264317 h 2057399"/>
                    <a:gd name="connsiteX38" fmla="*/ 1524000 w 3357561"/>
                    <a:gd name="connsiteY38" fmla="*/ 285749 h 2057399"/>
                    <a:gd name="connsiteX39" fmla="*/ 1552575 w 3357561"/>
                    <a:gd name="connsiteY39" fmla="*/ 302417 h 2057399"/>
                    <a:gd name="connsiteX40" fmla="*/ 1612106 w 3357561"/>
                    <a:gd name="connsiteY40" fmla="*/ 323849 h 2057399"/>
                    <a:gd name="connsiteX41" fmla="*/ 1657350 w 3357561"/>
                    <a:gd name="connsiteY41" fmla="*/ 345280 h 2057399"/>
                    <a:gd name="connsiteX42" fmla="*/ 1702594 w 3357561"/>
                    <a:gd name="connsiteY42" fmla="*/ 366711 h 2057399"/>
                    <a:gd name="connsiteX43" fmla="*/ 1759744 w 3357561"/>
                    <a:gd name="connsiteY43" fmla="*/ 400049 h 2057399"/>
                    <a:gd name="connsiteX44" fmla="*/ 1790700 w 3357561"/>
                    <a:gd name="connsiteY44" fmla="*/ 423861 h 2057399"/>
                    <a:gd name="connsiteX45" fmla="*/ 1838325 w 3357561"/>
                    <a:gd name="connsiteY45" fmla="*/ 442911 h 2057399"/>
                    <a:gd name="connsiteX46" fmla="*/ 1878806 w 3357561"/>
                    <a:gd name="connsiteY46" fmla="*/ 464342 h 2057399"/>
                    <a:gd name="connsiteX47" fmla="*/ 1914525 w 3357561"/>
                    <a:gd name="connsiteY47" fmla="*/ 495299 h 2057399"/>
                    <a:gd name="connsiteX48" fmla="*/ 1981200 w 3357561"/>
                    <a:gd name="connsiteY48" fmla="*/ 516730 h 2057399"/>
                    <a:gd name="connsiteX49" fmla="*/ 2038350 w 3357561"/>
                    <a:gd name="connsiteY49" fmla="*/ 533399 h 2057399"/>
                    <a:gd name="connsiteX50" fmla="*/ 2128838 w 3357561"/>
                    <a:gd name="connsiteY50" fmla="*/ 552449 h 2057399"/>
                    <a:gd name="connsiteX51" fmla="*/ 2162175 w 3357561"/>
                    <a:gd name="connsiteY51" fmla="*/ 545305 h 2057399"/>
                    <a:gd name="connsiteX52" fmla="*/ 2195513 w 3357561"/>
                    <a:gd name="connsiteY52" fmla="*/ 542924 h 2057399"/>
                    <a:gd name="connsiteX53" fmla="*/ 2264569 w 3357561"/>
                    <a:gd name="connsiteY53" fmla="*/ 533399 h 2057399"/>
                    <a:gd name="connsiteX54" fmla="*/ 2328863 w 3357561"/>
                    <a:gd name="connsiteY54" fmla="*/ 514349 h 2057399"/>
                    <a:gd name="connsiteX55" fmla="*/ 2366963 w 3357561"/>
                    <a:gd name="connsiteY55" fmla="*/ 490536 h 2057399"/>
                    <a:gd name="connsiteX56" fmla="*/ 2402681 w 3357561"/>
                    <a:gd name="connsiteY56" fmla="*/ 473867 h 2057399"/>
                    <a:gd name="connsiteX57" fmla="*/ 2443163 w 3357561"/>
                    <a:gd name="connsiteY57" fmla="*/ 438149 h 2057399"/>
                    <a:gd name="connsiteX58" fmla="*/ 2483644 w 3357561"/>
                    <a:gd name="connsiteY58" fmla="*/ 392905 h 2057399"/>
                    <a:gd name="connsiteX59" fmla="*/ 2500313 w 3357561"/>
                    <a:gd name="connsiteY59" fmla="*/ 369092 h 2057399"/>
                    <a:gd name="connsiteX60" fmla="*/ 2516981 w 3357561"/>
                    <a:gd name="connsiteY60" fmla="*/ 338136 h 2057399"/>
                    <a:gd name="connsiteX61" fmla="*/ 2538413 w 3357561"/>
                    <a:gd name="connsiteY61" fmla="*/ 323849 h 2057399"/>
                    <a:gd name="connsiteX62" fmla="*/ 2571750 w 3357561"/>
                    <a:gd name="connsiteY62" fmla="*/ 283367 h 2057399"/>
                    <a:gd name="connsiteX63" fmla="*/ 2600325 w 3357561"/>
                    <a:gd name="connsiteY63" fmla="*/ 261936 h 2057399"/>
                    <a:gd name="connsiteX64" fmla="*/ 2626519 w 3357561"/>
                    <a:gd name="connsiteY64" fmla="*/ 235742 h 2057399"/>
                    <a:gd name="connsiteX65" fmla="*/ 2645569 w 3357561"/>
                    <a:gd name="connsiteY65" fmla="*/ 228599 h 2057399"/>
                    <a:gd name="connsiteX66" fmla="*/ 2683669 w 3357561"/>
                    <a:gd name="connsiteY66" fmla="*/ 280986 h 2057399"/>
                    <a:gd name="connsiteX67" fmla="*/ 2671763 w 3357561"/>
                    <a:gd name="connsiteY67" fmla="*/ 283367 h 2057399"/>
                    <a:gd name="connsiteX68" fmla="*/ 2686050 w 3357561"/>
                    <a:gd name="connsiteY68" fmla="*/ 302417 h 2057399"/>
                    <a:gd name="connsiteX69" fmla="*/ 2709863 w 3357561"/>
                    <a:gd name="connsiteY69" fmla="*/ 288130 h 2057399"/>
                    <a:gd name="connsiteX70" fmla="*/ 2697956 w 3357561"/>
                    <a:gd name="connsiteY70" fmla="*/ 269080 h 2057399"/>
                    <a:gd name="connsiteX71" fmla="*/ 2697956 w 3357561"/>
                    <a:gd name="connsiteY71" fmla="*/ 269080 h 2057399"/>
                    <a:gd name="connsiteX72" fmla="*/ 2667000 w 3357561"/>
                    <a:gd name="connsiteY72" fmla="*/ 226217 h 2057399"/>
                    <a:gd name="connsiteX73" fmla="*/ 2690813 w 3357561"/>
                    <a:gd name="connsiteY73" fmla="*/ 204786 h 2057399"/>
                    <a:gd name="connsiteX74" fmla="*/ 2736056 w 3357561"/>
                    <a:gd name="connsiteY74" fmla="*/ 188117 h 2057399"/>
                    <a:gd name="connsiteX75" fmla="*/ 2807494 w 3357561"/>
                    <a:gd name="connsiteY75" fmla="*/ 154780 h 2057399"/>
                    <a:gd name="connsiteX76" fmla="*/ 2845594 w 3357561"/>
                    <a:gd name="connsiteY76" fmla="*/ 142874 h 2057399"/>
                    <a:gd name="connsiteX77" fmla="*/ 2878931 w 3357561"/>
                    <a:gd name="connsiteY77" fmla="*/ 138111 h 2057399"/>
                    <a:gd name="connsiteX78" fmla="*/ 2919413 w 3357561"/>
                    <a:gd name="connsiteY78" fmla="*/ 116680 h 2057399"/>
                    <a:gd name="connsiteX79" fmla="*/ 2974181 w 3357561"/>
                    <a:gd name="connsiteY79" fmla="*/ 71436 h 2057399"/>
                    <a:gd name="connsiteX80" fmla="*/ 3002756 w 3357561"/>
                    <a:gd name="connsiteY80" fmla="*/ 4762 h 2057399"/>
                    <a:gd name="connsiteX81" fmla="*/ 3045619 w 3357561"/>
                    <a:gd name="connsiteY81" fmla="*/ 0 h 2057399"/>
                    <a:gd name="connsiteX82" fmla="*/ 3105150 w 3357561"/>
                    <a:gd name="connsiteY82" fmla="*/ 2381 h 2057399"/>
                    <a:gd name="connsiteX83" fmla="*/ 3183732 w 3357561"/>
                    <a:gd name="connsiteY83" fmla="*/ 26194 h 2057399"/>
                    <a:gd name="connsiteX84" fmla="*/ 3209925 w 3357561"/>
                    <a:gd name="connsiteY84" fmla="*/ 119061 h 2057399"/>
                    <a:gd name="connsiteX85" fmla="*/ 3248025 w 3357561"/>
                    <a:gd name="connsiteY85" fmla="*/ 192879 h 2057399"/>
                    <a:gd name="connsiteX86" fmla="*/ 3293270 w 3357561"/>
                    <a:gd name="connsiteY86" fmla="*/ 235742 h 2057399"/>
                    <a:gd name="connsiteX87" fmla="*/ 3357561 w 3357561"/>
                    <a:gd name="connsiteY87" fmla="*/ 276224 h 2057399"/>
                    <a:gd name="connsiteX88" fmla="*/ 3088481 w 3357561"/>
                    <a:gd name="connsiteY88" fmla="*/ 1352549 h 2057399"/>
                    <a:gd name="connsiteX89" fmla="*/ 3048000 w 3357561"/>
                    <a:gd name="connsiteY89" fmla="*/ 1621630 h 2057399"/>
                    <a:gd name="connsiteX90" fmla="*/ 3090863 w 3357561"/>
                    <a:gd name="connsiteY90" fmla="*/ 1759742 h 2057399"/>
                    <a:gd name="connsiteX91" fmla="*/ 3086100 w 3357561"/>
                    <a:gd name="connsiteY91" fmla="*/ 1869280 h 2057399"/>
                    <a:gd name="connsiteX92" fmla="*/ 3102769 w 3357561"/>
                    <a:gd name="connsiteY92" fmla="*/ 2057399 h 2057399"/>
                    <a:gd name="connsiteX93" fmla="*/ 3102769 w 3357561"/>
                    <a:gd name="connsiteY93" fmla="*/ 2057399 h 2057399"/>
                    <a:gd name="connsiteX94" fmla="*/ 0 w 3357561"/>
                    <a:gd name="connsiteY94" fmla="*/ 2057399 h 2057399"/>
                    <a:gd name="connsiteX0" fmla="*/ 0 w 3357561"/>
                    <a:gd name="connsiteY0" fmla="*/ 2057399 h 2057399"/>
                    <a:gd name="connsiteX1" fmla="*/ 197644 w 3357561"/>
                    <a:gd name="connsiteY1" fmla="*/ 802480 h 2057399"/>
                    <a:gd name="connsiteX2" fmla="*/ 233363 w 3357561"/>
                    <a:gd name="connsiteY2" fmla="*/ 802480 h 2057399"/>
                    <a:gd name="connsiteX3" fmla="*/ 273844 w 3357561"/>
                    <a:gd name="connsiteY3" fmla="*/ 790574 h 2057399"/>
                    <a:gd name="connsiteX4" fmla="*/ 316706 w 3357561"/>
                    <a:gd name="connsiteY4" fmla="*/ 778667 h 2057399"/>
                    <a:gd name="connsiteX5" fmla="*/ 350044 w 3357561"/>
                    <a:gd name="connsiteY5" fmla="*/ 759617 h 2057399"/>
                    <a:gd name="connsiteX6" fmla="*/ 381000 w 3357561"/>
                    <a:gd name="connsiteY6" fmla="*/ 738186 h 2057399"/>
                    <a:gd name="connsiteX7" fmla="*/ 419100 w 3357561"/>
                    <a:gd name="connsiteY7" fmla="*/ 709611 h 2057399"/>
                    <a:gd name="connsiteX8" fmla="*/ 438150 w 3357561"/>
                    <a:gd name="connsiteY8" fmla="*/ 678655 h 2057399"/>
                    <a:gd name="connsiteX9" fmla="*/ 476250 w 3357561"/>
                    <a:gd name="connsiteY9" fmla="*/ 638174 h 2057399"/>
                    <a:gd name="connsiteX10" fmla="*/ 500063 w 3357561"/>
                    <a:gd name="connsiteY10" fmla="*/ 611980 h 2057399"/>
                    <a:gd name="connsiteX11" fmla="*/ 521494 w 3357561"/>
                    <a:gd name="connsiteY11" fmla="*/ 578642 h 2057399"/>
                    <a:gd name="connsiteX12" fmla="*/ 545306 w 3357561"/>
                    <a:gd name="connsiteY12" fmla="*/ 554830 h 2057399"/>
                    <a:gd name="connsiteX13" fmla="*/ 581025 w 3357561"/>
                    <a:gd name="connsiteY13" fmla="*/ 519111 h 2057399"/>
                    <a:gd name="connsiteX14" fmla="*/ 607219 w 3357561"/>
                    <a:gd name="connsiteY14" fmla="*/ 483392 h 2057399"/>
                    <a:gd name="connsiteX15" fmla="*/ 642938 w 3357561"/>
                    <a:gd name="connsiteY15" fmla="*/ 442911 h 2057399"/>
                    <a:gd name="connsiteX16" fmla="*/ 669131 w 3357561"/>
                    <a:gd name="connsiteY16" fmla="*/ 414336 h 2057399"/>
                    <a:gd name="connsiteX17" fmla="*/ 702469 w 3357561"/>
                    <a:gd name="connsiteY17" fmla="*/ 380999 h 2057399"/>
                    <a:gd name="connsiteX18" fmla="*/ 740569 w 3357561"/>
                    <a:gd name="connsiteY18" fmla="*/ 352424 h 2057399"/>
                    <a:gd name="connsiteX19" fmla="*/ 764381 w 3357561"/>
                    <a:gd name="connsiteY19" fmla="*/ 328611 h 2057399"/>
                    <a:gd name="connsiteX20" fmla="*/ 795338 w 3357561"/>
                    <a:gd name="connsiteY20" fmla="*/ 309561 h 2057399"/>
                    <a:gd name="connsiteX21" fmla="*/ 819150 w 3357561"/>
                    <a:gd name="connsiteY21" fmla="*/ 288130 h 2057399"/>
                    <a:gd name="connsiteX22" fmla="*/ 850106 w 3357561"/>
                    <a:gd name="connsiteY22" fmla="*/ 266699 h 2057399"/>
                    <a:gd name="connsiteX23" fmla="*/ 873919 w 3357561"/>
                    <a:gd name="connsiteY23" fmla="*/ 250030 h 2057399"/>
                    <a:gd name="connsiteX24" fmla="*/ 914400 w 3357561"/>
                    <a:gd name="connsiteY24" fmla="*/ 230980 h 2057399"/>
                    <a:gd name="connsiteX25" fmla="*/ 942975 w 3357561"/>
                    <a:gd name="connsiteY25" fmla="*/ 211930 h 2057399"/>
                    <a:gd name="connsiteX26" fmla="*/ 969169 w 3357561"/>
                    <a:gd name="connsiteY26" fmla="*/ 204786 h 2057399"/>
                    <a:gd name="connsiteX27" fmla="*/ 1004888 w 3357561"/>
                    <a:gd name="connsiteY27" fmla="*/ 197642 h 2057399"/>
                    <a:gd name="connsiteX28" fmla="*/ 1038225 w 3357561"/>
                    <a:gd name="connsiteY28" fmla="*/ 190499 h 2057399"/>
                    <a:gd name="connsiteX29" fmla="*/ 1081088 w 3357561"/>
                    <a:gd name="connsiteY29" fmla="*/ 183355 h 2057399"/>
                    <a:gd name="connsiteX30" fmla="*/ 1128713 w 3357561"/>
                    <a:gd name="connsiteY30" fmla="*/ 180974 h 2057399"/>
                    <a:gd name="connsiteX31" fmla="*/ 1185863 w 3357561"/>
                    <a:gd name="connsiteY31" fmla="*/ 180974 h 2057399"/>
                    <a:gd name="connsiteX32" fmla="*/ 1238250 w 3357561"/>
                    <a:gd name="connsiteY32" fmla="*/ 192880 h 2057399"/>
                    <a:gd name="connsiteX33" fmla="*/ 1276350 w 3357561"/>
                    <a:gd name="connsiteY33" fmla="*/ 202405 h 2057399"/>
                    <a:gd name="connsiteX34" fmla="*/ 1328738 w 3357561"/>
                    <a:gd name="connsiteY34" fmla="*/ 221455 h 2057399"/>
                    <a:gd name="connsiteX35" fmla="*/ 1378744 w 3357561"/>
                    <a:gd name="connsiteY35" fmla="*/ 228599 h 2057399"/>
                    <a:gd name="connsiteX36" fmla="*/ 1426369 w 3357561"/>
                    <a:gd name="connsiteY36" fmla="*/ 247649 h 2057399"/>
                    <a:gd name="connsiteX37" fmla="*/ 1466850 w 3357561"/>
                    <a:gd name="connsiteY37" fmla="*/ 264317 h 2057399"/>
                    <a:gd name="connsiteX38" fmla="*/ 1524000 w 3357561"/>
                    <a:gd name="connsiteY38" fmla="*/ 285749 h 2057399"/>
                    <a:gd name="connsiteX39" fmla="*/ 1552575 w 3357561"/>
                    <a:gd name="connsiteY39" fmla="*/ 302417 h 2057399"/>
                    <a:gd name="connsiteX40" fmla="*/ 1612106 w 3357561"/>
                    <a:gd name="connsiteY40" fmla="*/ 323849 h 2057399"/>
                    <a:gd name="connsiteX41" fmla="*/ 1657350 w 3357561"/>
                    <a:gd name="connsiteY41" fmla="*/ 345280 h 2057399"/>
                    <a:gd name="connsiteX42" fmla="*/ 1702594 w 3357561"/>
                    <a:gd name="connsiteY42" fmla="*/ 366711 h 2057399"/>
                    <a:gd name="connsiteX43" fmla="*/ 1759744 w 3357561"/>
                    <a:gd name="connsiteY43" fmla="*/ 400049 h 2057399"/>
                    <a:gd name="connsiteX44" fmla="*/ 1790700 w 3357561"/>
                    <a:gd name="connsiteY44" fmla="*/ 423861 h 2057399"/>
                    <a:gd name="connsiteX45" fmla="*/ 1838325 w 3357561"/>
                    <a:gd name="connsiteY45" fmla="*/ 442911 h 2057399"/>
                    <a:gd name="connsiteX46" fmla="*/ 1878806 w 3357561"/>
                    <a:gd name="connsiteY46" fmla="*/ 464342 h 2057399"/>
                    <a:gd name="connsiteX47" fmla="*/ 1914525 w 3357561"/>
                    <a:gd name="connsiteY47" fmla="*/ 495299 h 2057399"/>
                    <a:gd name="connsiteX48" fmla="*/ 1981200 w 3357561"/>
                    <a:gd name="connsiteY48" fmla="*/ 516730 h 2057399"/>
                    <a:gd name="connsiteX49" fmla="*/ 2038350 w 3357561"/>
                    <a:gd name="connsiteY49" fmla="*/ 533399 h 2057399"/>
                    <a:gd name="connsiteX50" fmla="*/ 2128838 w 3357561"/>
                    <a:gd name="connsiteY50" fmla="*/ 552449 h 2057399"/>
                    <a:gd name="connsiteX51" fmla="*/ 2162175 w 3357561"/>
                    <a:gd name="connsiteY51" fmla="*/ 545305 h 2057399"/>
                    <a:gd name="connsiteX52" fmla="*/ 2195513 w 3357561"/>
                    <a:gd name="connsiteY52" fmla="*/ 542924 h 2057399"/>
                    <a:gd name="connsiteX53" fmla="*/ 2264569 w 3357561"/>
                    <a:gd name="connsiteY53" fmla="*/ 533399 h 2057399"/>
                    <a:gd name="connsiteX54" fmla="*/ 2328863 w 3357561"/>
                    <a:gd name="connsiteY54" fmla="*/ 514349 h 2057399"/>
                    <a:gd name="connsiteX55" fmla="*/ 2366963 w 3357561"/>
                    <a:gd name="connsiteY55" fmla="*/ 490536 h 2057399"/>
                    <a:gd name="connsiteX56" fmla="*/ 2402681 w 3357561"/>
                    <a:gd name="connsiteY56" fmla="*/ 473867 h 2057399"/>
                    <a:gd name="connsiteX57" fmla="*/ 2443163 w 3357561"/>
                    <a:gd name="connsiteY57" fmla="*/ 438149 h 2057399"/>
                    <a:gd name="connsiteX58" fmla="*/ 2483644 w 3357561"/>
                    <a:gd name="connsiteY58" fmla="*/ 392905 h 2057399"/>
                    <a:gd name="connsiteX59" fmla="*/ 2500313 w 3357561"/>
                    <a:gd name="connsiteY59" fmla="*/ 369092 h 2057399"/>
                    <a:gd name="connsiteX60" fmla="*/ 2516981 w 3357561"/>
                    <a:gd name="connsiteY60" fmla="*/ 338136 h 2057399"/>
                    <a:gd name="connsiteX61" fmla="*/ 2538413 w 3357561"/>
                    <a:gd name="connsiteY61" fmla="*/ 323849 h 2057399"/>
                    <a:gd name="connsiteX62" fmla="*/ 2571750 w 3357561"/>
                    <a:gd name="connsiteY62" fmla="*/ 283367 h 2057399"/>
                    <a:gd name="connsiteX63" fmla="*/ 2600325 w 3357561"/>
                    <a:gd name="connsiteY63" fmla="*/ 261936 h 2057399"/>
                    <a:gd name="connsiteX64" fmla="*/ 2626519 w 3357561"/>
                    <a:gd name="connsiteY64" fmla="*/ 235742 h 2057399"/>
                    <a:gd name="connsiteX65" fmla="*/ 2645569 w 3357561"/>
                    <a:gd name="connsiteY65" fmla="*/ 228599 h 2057399"/>
                    <a:gd name="connsiteX66" fmla="*/ 2683669 w 3357561"/>
                    <a:gd name="connsiteY66" fmla="*/ 280986 h 2057399"/>
                    <a:gd name="connsiteX67" fmla="*/ 2671763 w 3357561"/>
                    <a:gd name="connsiteY67" fmla="*/ 283367 h 2057399"/>
                    <a:gd name="connsiteX68" fmla="*/ 2686050 w 3357561"/>
                    <a:gd name="connsiteY68" fmla="*/ 302417 h 2057399"/>
                    <a:gd name="connsiteX69" fmla="*/ 2709863 w 3357561"/>
                    <a:gd name="connsiteY69" fmla="*/ 288130 h 2057399"/>
                    <a:gd name="connsiteX70" fmla="*/ 2697956 w 3357561"/>
                    <a:gd name="connsiteY70" fmla="*/ 269080 h 2057399"/>
                    <a:gd name="connsiteX71" fmla="*/ 2697956 w 3357561"/>
                    <a:gd name="connsiteY71" fmla="*/ 269080 h 2057399"/>
                    <a:gd name="connsiteX72" fmla="*/ 2667000 w 3357561"/>
                    <a:gd name="connsiteY72" fmla="*/ 226217 h 2057399"/>
                    <a:gd name="connsiteX73" fmla="*/ 2690813 w 3357561"/>
                    <a:gd name="connsiteY73" fmla="*/ 204786 h 2057399"/>
                    <a:gd name="connsiteX74" fmla="*/ 2736056 w 3357561"/>
                    <a:gd name="connsiteY74" fmla="*/ 188117 h 2057399"/>
                    <a:gd name="connsiteX75" fmla="*/ 2807494 w 3357561"/>
                    <a:gd name="connsiteY75" fmla="*/ 154780 h 2057399"/>
                    <a:gd name="connsiteX76" fmla="*/ 2845594 w 3357561"/>
                    <a:gd name="connsiteY76" fmla="*/ 142874 h 2057399"/>
                    <a:gd name="connsiteX77" fmla="*/ 2878931 w 3357561"/>
                    <a:gd name="connsiteY77" fmla="*/ 138111 h 2057399"/>
                    <a:gd name="connsiteX78" fmla="*/ 2919413 w 3357561"/>
                    <a:gd name="connsiteY78" fmla="*/ 116680 h 2057399"/>
                    <a:gd name="connsiteX79" fmla="*/ 2974181 w 3357561"/>
                    <a:gd name="connsiteY79" fmla="*/ 71436 h 2057399"/>
                    <a:gd name="connsiteX80" fmla="*/ 3002756 w 3357561"/>
                    <a:gd name="connsiteY80" fmla="*/ 4762 h 2057399"/>
                    <a:gd name="connsiteX81" fmla="*/ 3045619 w 3357561"/>
                    <a:gd name="connsiteY81" fmla="*/ 0 h 2057399"/>
                    <a:gd name="connsiteX82" fmla="*/ 3105150 w 3357561"/>
                    <a:gd name="connsiteY82" fmla="*/ 2381 h 2057399"/>
                    <a:gd name="connsiteX83" fmla="*/ 3183732 w 3357561"/>
                    <a:gd name="connsiteY83" fmla="*/ 26194 h 2057399"/>
                    <a:gd name="connsiteX84" fmla="*/ 3209925 w 3357561"/>
                    <a:gd name="connsiteY84" fmla="*/ 119061 h 2057399"/>
                    <a:gd name="connsiteX85" fmla="*/ 3248025 w 3357561"/>
                    <a:gd name="connsiteY85" fmla="*/ 192879 h 2057399"/>
                    <a:gd name="connsiteX86" fmla="*/ 3293270 w 3357561"/>
                    <a:gd name="connsiteY86" fmla="*/ 235742 h 2057399"/>
                    <a:gd name="connsiteX87" fmla="*/ 3357561 w 3357561"/>
                    <a:gd name="connsiteY87" fmla="*/ 276224 h 2057399"/>
                    <a:gd name="connsiteX88" fmla="*/ 3164679 w 3357561"/>
                    <a:gd name="connsiteY88" fmla="*/ 1047750 h 2057399"/>
                    <a:gd name="connsiteX89" fmla="*/ 3088481 w 3357561"/>
                    <a:gd name="connsiteY89" fmla="*/ 1352549 h 2057399"/>
                    <a:gd name="connsiteX90" fmla="*/ 3048000 w 3357561"/>
                    <a:gd name="connsiteY90" fmla="*/ 1621630 h 2057399"/>
                    <a:gd name="connsiteX91" fmla="*/ 3090863 w 3357561"/>
                    <a:gd name="connsiteY91" fmla="*/ 1759742 h 2057399"/>
                    <a:gd name="connsiteX92" fmla="*/ 3086100 w 3357561"/>
                    <a:gd name="connsiteY92" fmla="*/ 1869280 h 2057399"/>
                    <a:gd name="connsiteX93" fmla="*/ 3102769 w 3357561"/>
                    <a:gd name="connsiteY93" fmla="*/ 2057399 h 2057399"/>
                    <a:gd name="connsiteX94" fmla="*/ 3102769 w 3357561"/>
                    <a:gd name="connsiteY94" fmla="*/ 2057399 h 2057399"/>
                    <a:gd name="connsiteX95" fmla="*/ 0 w 3357561"/>
                    <a:gd name="connsiteY95" fmla="*/ 2057399 h 2057399"/>
                    <a:gd name="connsiteX0" fmla="*/ 0 w 3357561"/>
                    <a:gd name="connsiteY0" fmla="*/ 2057399 h 2057399"/>
                    <a:gd name="connsiteX1" fmla="*/ 197644 w 3357561"/>
                    <a:gd name="connsiteY1" fmla="*/ 802480 h 2057399"/>
                    <a:gd name="connsiteX2" fmla="*/ 233363 w 3357561"/>
                    <a:gd name="connsiteY2" fmla="*/ 802480 h 2057399"/>
                    <a:gd name="connsiteX3" fmla="*/ 273844 w 3357561"/>
                    <a:gd name="connsiteY3" fmla="*/ 790574 h 2057399"/>
                    <a:gd name="connsiteX4" fmla="*/ 316706 w 3357561"/>
                    <a:gd name="connsiteY4" fmla="*/ 778667 h 2057399"/>
                    <a:gd name="connsiteX5" fmla="*/ 350044 w 3357561"/>
                    <a:gd name="connsiteY5" fmla="*/ 759617 h 2057399"/>
                    <a:gd name="connsiteX6" fmla="*/ 381000 w 3357561"/>
                    <a:gd name="connsiteY6" fmla="*/ 738186 h 2057399"/>
                    <a:gd name="connsiteX7" fmla="*/ 419100 w 3357561"/>
                    <a:gd name="connsiteY7" fmla="*/ 709611 h 2057399"/>
                    <a:gd name="connsiteX8" fmla="*/ 438150 w 3357561"/>
                    <a:gd name="connsiteY8" fmla="*/ 678655 h 2057399"/>
                    <a:gd name="connsiteX9" fmla="*/ 476250 w 3357561"/>
                    <a:gd name="connsiteY9" fmla="*/ 638174 h 2057399"/>
                    <a:gd name="connsiteX10" fmla="*/ 500063 w 3357561"/>
                    <a:gd name="connsiteY10" fmla="*/ 611980 h 2057399"/>
                    <a:gd name="connsiteX11" fmla="*/ 521494 w 3357561"/>
                    <a:gd name="connsiteY11" fmla="*/ 578642 h 2057399"/>
                    <a:gd name="connsiteX12" fmla="*/ 545306 w 3357561"/>
                    <a:gd name="connsiteY12" fmla="*/ 554830 h 2057399"/>
                    <a:gd name="connsiteX13" fmla="*/ 581025 w 3357561"/>
                    <a:gd name="connsiteY13" fmla="*/ 519111 h 2057399"/>
                    <a:gd name="connsiteX14" fmla="*/ 607219 w 3357561"/>
                    <a:gd name="connsiteY14" fmla="*/ 483392 h 2057399"/>
                    <a:gd name="connsiteX15" fmla="*/ 642938 w 3357561"/>
                    <a:gd name="connsiteY15" fmla="*/ 442911 h 2057399"/>
                    <a:gd name="connsiteX16" fmla="*/ 669131 w 3357561"/>
                    <a:gd name="connsiteY16" fmla="*/ 414336 h 2057399"/>
                    <a:gd name="connsiteX17" fmla="*/ 702469 w 3357561"/>
                    <a:gd name="connsiteY17" fmla="*/ 380999 h 2057399"/>
                    <a:gd name="connsiteX18" fmla="*/ 740569 w 3357561"/>
                    <a:gd name="connsiteY18" fmla="*/ 352424 h 2057399"/>
                    <a:gd name="connsiteX19" fmla="*/ 764381 w 3357561"/>
                    <a:gd name="connsiteY19" fmla="*/ 328611 h 2057399"/>
                    <a:gd name="connsiteX20" fmla="*/ 795338 w 3357561"/>
                    <a:gd name="connsiteY20" fmla="*/ 309561 h 2057399"/>
                    <a:gd name="connsiteX21" fmla="*/ 819150 w 3357561"/>
                    <a:gd name="connsiteY21" fmla="*/ 288130 h 2057399"/>
                    <a:gd name="connsiteX22" fmla="*/ 850106 w 3357561"/>
                    <a:gd name="connsiteY22" fmla="*/ 266699 h 2057399"/>
                    <a:gd name="connsiteX23" fmla="*/ 873919 w 3357561"/>
                    <a:gd name="connsiteY23" fmla="*/ 250030 h 2057399"/>
                    <a:gd name="connsiteX24" fmla="*/ 914400 w 3357561"/>
                    <a:gd name="connsiteY24" fmla="*/ 230980 h 2057399"/>
                    <a:gd name="connsiteX25" fmla="*/ 942975 w 3357561"/>
                    <a:gd name="connsiteY25" fmla="*/ 211930 h 2057399"/>
                    <a:gd name="connsiteX26" fmla="*/ 969169 w 3357561"/>
                    <a:gd name="connsiteY26" fmla="*/ 204786 h 2057399"/>
                    <a:gd name="connsiteX27" fmla="*/ 1004888 w 3357561"/>
                    <a:gd name="connsiteY27" fmla="*/ 197642 h 2057399"/>
                    <a:gd name="connsiteX28" fmla="*/ 1038225 w 3357561"/>
                    <a:gd name="connsiteY28" fmla="*/ 190499 h 2057399"/>
                    <a:gd name="connsiteX29" fmla="*/ 1081088 w 3357561"/>
                    <a:gd name="connsiteY29" fmla="*/ 183355 h 2057399"/>
                    <a:gd name="connsiteX30" fmla="*/ 1128713 w 3357561"/>
                    <a:gd name="connsiteY30" fmla="*/ 180974 h 2057399"/>
                    <a:gd name="connsiteX31" fmla="*/ 1185863 w 3357561"/>
                    <a:gd name="connsiteY31" fmla="*/ 180974 h 2057399"/>
                    <a:gd name="connsiteX32" fmla="*/ 1238250 w 3357561"/>
                    <a:gd name="connsiteY32" fmla="*/ 192880 h 2057399"/>
                    <a:gd name="connsiteX33" fmla="*/ 1276350 w 3357561"/>
                    <a:gd name="connsiteY33" fmla="*/ 202405 h 2057399"/>
                    <a:gd name="connsiteX34" fmla="*/ 1328738 w 3357561"/>
                    <a:gd name="connsiteY34" fmla="*/ 221455 h 2057399"/>
                    <a:gd name="connsiteX35" fmla="*/ 1378744 w 3357561"/>
                    <a:gd name="connsiteY35" fmla="*/ 228599 h 2057399"/>
                    <a:gd name="connsiteX36" fmla="*/ 1426369 w 3357561"/>
                    <a:gd name="connsiteY36" fmla="*/ 247649 h 2057399"/>
                    <a:gd name="connsiteX37" fmla="*/ 1466850 w 3357561"/>
                    <a:gd name="connsiteY37" fmla="*/ 264317 h 2057399"/>
                    <a:gd name="connsiteX38" fmla="*/ 1524000 w 3357561"/>
                    <a:gd name="connsiteY38" fmla="*/ 285749 h 2057399"/>
                    <a:gd name="connsiteX39" fmla="*/ 1552575 w 3357561"/>
                    <a:gd name="connsiteY39" fmla="*/ 302417 h 2057399"/>
                    <a:gd name="connsiteX40" fmla="*/ 1612106 w 3357561"/>
                    <a:gd name="connsiteY40" fmla="*/ 323849 h 2057399"/>
                    <a:gd name="connsiteX41" fmla="*/ 1657350 w 3357561"/>
                    <a:gd name="connsiteY41" fmla="*/ 345280 h 2057399"/>
                    <a:gd name="connsiteX42" fmla="*/ 1702594 w 3357561"/>
                    <a:gd name="connsiteY42" fmla="*/ 366711 h 2057399"/>
                    <a:gd name="connsiteX43" fmla="*/ 1759744 w 3357561"/>
                    <a:gd name="connsiteY43" fmla="*/ 400049 h 2057399"/>
                    <a:gd name="connsiteX44" fmla="*/ 1790700 w 3357561"/>
                    <a:gd name="connsiteY44" fmla="*/ 423861 h 2057399"/>
                    <a:gd name="connsiteX45" fmla="*/ 1838325 w 3357561"/>
                    <a:gd name="connsiteY45" fmla="*/ 442911 h 2057399"/>
                    <a:gd name="connsiteX46" fmla="*/ 1878806 w 3357561"/>
                    <a:gd name="connsiteY46" fmla="*/ 464342 h 2057399"/>
                    <a:gd name="connsiteX47" fmla="*/ 1914525 w 3357561"/>
                    <a:gd name="connsiteY47" fmla="*/ 495299 h 2057399"/>
                    <a:gd name="connsiteX48" fmla="*/ 1981200 w 3357561"/>
                    <a:gd name="connsiteY48" fmla="*/ 516730 h 2057399"/>
                    <a:gd name="connsiteX49" fmla="*/ 2038350 w 3357561"/>
                    <a:gd name="connsiteY49" fmla="*/ 533399 h 2057399"/>
                    <a:gd name="connsiteX50" fmla="*/ 2128838 w 3357561"/>
                    <a:gd name="connsiteY50" fmla="*/ 552449 h 2057399"/>
                    <a:gd name="connsiteX51" fmla="*/ 2162175 w 3357561"/>
                    <a:gd name="connsiteY51" fmla="*/ 545305 h 2057399"/>
                    <a:gd name="connsiteX52" fmla="*/ 2195513 w 3357561"/>
                    <a:gd name="connsiteY52" fmla="*/ 542924 h 2057399"/>
                    <a:gd name="connsiteX53" fmla="*/ 2264569 w 3357561"/>
                    <a:gd name="connsiteY53" fmla="*/ 533399 h 2057399"/>
                    <a:gd name="connsiteX54" fmla="*/ 2328863 w 3357561"/>
                    <a:gd name="connsiteY54" fmla="*/ 514349 h 2057399"/>
                    <a:gd name="connsiteX55" fmla="*/ 2366963 w 3357561"/>
                    <a:gd name="connsiteY55" fmla="*/ 490536 h 2057399"/>
                    <a:gd name="connsiteX56" fmla="*/ 2402681 w 3357561"/>
                    <a:gd name="connsiteY56" fmla="*/ 473867 h 2057399"/>
                    <a:gd name="connsiteX57" fmla="*/ 2443163 w 3357561"/>
                    <a:gd name="connsiteY57" fmla="*/ 438149 h 2057399"/>
                    <a:gd name="connsiteX58" fmla="*/ 2483644 w 3357561"/>
                    <a:gd name="connsiteY58" fmla="*/ 392905 h 2057399"/>
                    <a:gd name="connsiteX59" fmla="*/ 2500313 w 3357561"/>
                    <a:gd name="connsiteY59" fmla="*/ 369092 h 2057399"/>
                    <a:gd name="connsiteX60" fmla="*/ 2516981 w 3357561"/>
                    <a:gd name="connsiteY60" fmla="*/ 338136 h 2057399"/>
                    <a:gd name="connsiteX61" fmla="*/ 2538413 w 3357561"/>
                    <a:gd name="connsiteY61" fmla="*/ 323849 h 2057399"/>
                    <a:gd name="connsiteX62" fmla="*/ 2571750 w 3357561"/>
                    <a:gd name="connsiteY62" fmla="*/ 283367 h 2057399"/>
                    <a:gd name="connsiteX63" fmla="*/ 2600325 w 3357561"/>
                    <a:gd name="connsiteY63" fmla="*/ 261936 h 2057399"/>
                    <a:gd name="connsiteX64" fmla="*/ 2626519 w 3357561"/>
                    <a:gd name="connsiteY64" fmla="*/ 235742 h 2057399"/>
                    <a:gd name="connsiteX65" fmla="*/ 2645569 w 3357561"/>
                    <a:gd name="connsiteY65" fmla="*/ 228599 h 2057399"/>
                    <a:gd name="connsiteX66" fmla="*/ 2683669 w 3357561"/>
                    <a:gd name="connsiteY66" fmla="*/ 280986 h 2057399"/>
                    <a:gd name="connsiteX67" fmla="*/ 2671763 w 3357561"/>
                    <a:gd name="connsiteY67" fmla="*/ 283367 h 2057399"/>
                    <a:gd name="connsiteX68" fmla="*/ 2686050 w 3357561"/>
                    <a:gd name="connsiteY68" fmla="*/ 302417 h 2057399"/>
                    <a:gd name="connsiteX69" fmla="*/ 2709863 w 3357561"/>
                    <a:gd name="connsiteY69" fmla="*/ 288130 h 2057399"/>
                    <a:gd name="connsiteX70" fmla="*/ 2697956 w 3357561"/>
                    <a:gd name="connsiteY70" fmla="*/ 269080 h 2057399"/>
                    <a:gd name="connsiteX71" fmla="*/ 2697956 w 3357561"/>
                    <a:gd name="connsiteY71" fmla="*/ 269080 h 2057399"/>
                    <a:gd name="connsiteX72" fmla="*/ 2667000 w 3357561"/>
                    <a:gd name="connsiteY72" fmla="*/ 226217 h 2057399"/>
                    <a:gd name="connsiteX73" fmla="*/ 2690813 w 3357561"/>
                    <a:gd name="connsiteY73" fmla="*/ 204786 h 2057399"/>
                    <a:gd name="connsiteX74" fmla="*/ 2736056 w 3357561"/>
                    <a:gd name="connsiteY74" fmla="*/ 188117 h 2057399"/>
                    <a:gd name="connsiteX75" fmla="*/ 2807494 w 3357561"/>
                    <a:gd name="connsiteY75" fmla="*/ 154780 h 2057399"/>
                    <a:gd name="connsiteX76" fmla="*/ 2845594 w 3357561"/>
                    <a:gd name="connsiteY76" fmla="*/ 142874 h 2057399"/>
                    <a:gd name="connsiteX77" fmla="*/ 2878931 w 3357561"/>
                    <a:gd name="connsiteY77" fmla="*/ 138111 h 2057399"/>
                    <a:gd name="connsiteX78" fmla="*/ 2919413 w 3357561"/>
                    <a:gd name="connsiteY78" fmla="*/ 116680 h 2057399"/>
                    <a:gd name="connsiteX79" fmla="*/ 2974181 w 3357561"/>
                    <a:gd name="connsiteY79" fmla="*/ 71436 h 2057399"/>
                    <a:gd name="connsiteX80" fmla="*/ 3002756 w 3357561"/>
                    <a:gd name="connsiteY80" fmla="*/ 4762 h 2057399"/>
                    <a:gd name="connsiteX81" fmla="*/ 3045619 w 3357561"/>
                    <a:gd name="connsiteY81" fmla="*/ 0 h 2057399"/>
                    <a:gd name="connsiteX82" fmla="*/ 3105150 w 3357561"/>
                    <a:gd name="connsiteY82" fmla="*/ 2381 h 2057399"/>
                    <a:gd name="connsiteX83" fmla="*/ 3183732 w 3357561"/>
                    <a:gd name="connsiteY83" fmla="*/ 26194 h 2057399"/>
                    <a:gd name="connsiteX84" fmla="*/ 3209925 w 3357561"/>
                    <a:gd name="connsiteY84" fmla="*/ 119061 h 2057399"/>
                    <a:gd name="connsiteX85" fmla="*/ 3248025 w 3357561"/>
                    <a:gd name="connsiteY85" fmla="*/ 192879 h 2057399"/>
                    <a:gd name="connsiteX86" fmla="*/ 3293270 w 3357561"/>
                    <a:gd name="connsiteY86" fmla="*/ 235742 h 2057399"/>
                    <a:gd name="connsiteX87" fmla="*/ 3357561 w 3357561"/>
                    <a:gd name="connsiteY87" fmla="*/ 276224 h 2057399"/>
                    <a:gd name="connsiteX88" fmla="*/ 3267073 w 3357561"/>
                    <a:gd name="connsiteY88" fmla="*/ 619125 h 2057399"/>
                    <a:gd name="connsiteX89" fmla="*/ 3164679 w 3357561"/>
                    <a:gd name="connsiteY89" fmla="*/ 1047750 h 2057399"/>
                    <a:gd name="connsiteX90" fmla="*/ 3088481 w 3357561"/>
                    <a:gd name="connsiteY90" fmla="*/ 1352549 h 2057399"/>
                    <a:gd name="connsiteX91" fmla="*/ 3048000 w 3357561"/>
                    <a:gd name="connsiteY91" fmla="*/ 1621630 h 2057399"/>
                    <a:gd name="connsiteX92" fmla="*/ 3090863 w 3357561"/>
                    <a:gd name="connsiteY92" fmla="*/ 1759742 h 2057399"/>
                    <a:gd name="connsiteX93" fmla="*/ 3086100 w 3357561"/>
                    <a:gd name="connsiteY93" fmla="*/ 1869280 h 2057399"/>
                    <a:gd name="connsiteX94" fmla="*/ 3102769 w 3357561"/>
                    <a:gd name="connsiteY94" fmla="*/ 2057399 h 2057399"/>
                    <a:gd name="connsiteX95" fmla="*/ 3102769 w 3357561"/>
                    <a:gd name="connsiteY95" fmla="*/ 2057399 h 2057399"/>
                    <a:gd name="connsiteX96" fmla="*/ 0 w 3357561"/>
                    <a:gd name="connsiteY96" fmla="*/ 2057399 h 2057399"/>
                    <a:gd name="connsiteX0" fmla="*/ 0 w 3500435"/>
                    <a:gd name="connsiteY0" fmla="*/ 2057399 h 2057399"/>
                    <a:gd name="connsiteX1" fmla="*/ 197644 w 3500435"/>
                    <a:gd name="connsiteY1" fmla="*/ 802480 h 2057399"/>
                    <a:gd name="connsiteX2" fmla="*/ 233363 w 3500435"/>
                    <a:gd name="connsiteY2" fmla="*/ 802480 h 2057399"/>
                    <a:gd name="connsiteX3" fmla="*/ 273844 w 3500435"/>
                    <a:gd name="connsiteY3" fmla="*/ 790574 h 2057399"/>
                    <a:gd name="connsiteX4" fmla="*/ 316706 w 3500435"/>
                    <a:gd name="connsiteY4" fmla="*/ 778667 h 2057399"/>
                    <a:gd name="connsiteX5" fmla="*/ 350044 w 3500435"/>
                    <a:gd name="connsiteY5" fmla="*/ 759617 h 2057399"/>
                    <a:gd name="connsiteX6" fmla="*/ 381000 w 3500435"/>
                    <a:gd name="connsiteY6" fmla="*/ 738186 h 2057399"/>
                    <a:gd name="connsiteX7" fmla="*/ 419100 w 3500435"/>
                    <a:gd name="connsiteY7" fmla="*/ 709611 h 2057399"/>
                    <a:gd name="connsiteX8" fmla="*/ 438150 w 3500435"/>
                    <a:gd name="connsiteY8" fmla="*/ 678655 h 2057399"/>
                    <a:gd name="connsiteX9" fmla="*/ 476250 w 3500435"/>
                    <a:gd name="connsiteY9" fmla="*/ 638174 h 2057399"/>
                    <a:gd name="connsiteX10" fmla="*/ 500063 w 3500435"/>
                    <a:gd name="connsiteY10" fmla="*/ 611980 h 2057399"/>
                    <a:gd name="connsiteX11" fmla="*/ 521494 w 3500435"/>
                    <a:gd name="connsiteY11" fmla="*/ 578642 h 2057399"/>
                    <a:gd name="connsiteX12" fmla="*/ 545306 w 3500435"/>
                    <a:gd name="connsiteY12" fmla="*/ 554830 h 2057399"/>
                    <a:gd name="connsiteX13" fmla="*/ 581025 w 3500435"/>
                    <a:gd name="connsiteY13" fmla="*/ 519111 h 2057399"/>
                    <a:gd name="connsiteX14" fmla="*/ 607219 w 3500435"/>
                    <a:gd name="connsiteY14" fmla="*/ 483392 h 2057399"/>
                    <a:gd name="connsiteX15" fmla="*/ 642938 w 3500435"/>
                    <a:gd name="connsiteY15" fmla="*/ 442911 h 2057399"/>
                    <a:gd name="connsiteX16" fmla="*/ 669131 w 3500435"/>
                    <a:gd name="connsiteY16" fmla="*/ 414336 h 2057399"/>
                    <a:gd name="connsiteX17" fmla="*/ 702469 w 3500435"/>
                    <a:gd name="connsiteY17" fmla="*/ 380999 h 2057399"/>
                    <a:gd name="connsiteX18" fmla="*/ 740569 w 3500435"/>
                    <a:gd name="connsiteY18" fmla="*/ 352424 h 2057399"/>
                    <a:gd name="connsiteX19" fmla="*/ 764381 w 3500435"/>
                    <a:gd name="connsiteY19" fmla="*/ 328611 h 2057399"/>
                    <a:gd name="connsiteX20" fmla="*/ 795338 w 3500435"/>
                    <a:gd name="connsiteY20" fmla="*/ 309561 h 2057399"/>
                    <a:gd name="connsiteX21" fmla="*/ 819150 w 3500435"/>
                    <a:gd name="connsiteY21" fmla="*/ 288130 h 2057399"/>
                    <a:gd name="connsiteX22" fmla="*/ 850106 w 3500435"/>
                    <a:gd name="connsiteY22" fmla="*/ 266699 h 2057399"/>
                    <a:gd name="connsiteX23" fmla="*/ 873919 w 3500435"/>
                    <a:gd name="connsiteY23" fmla="*/ 250030 h 2057399"/>
                    <a:gd name="connsiteX24" fmla="*/ 914400 w 3500435"/>
                    <a:gd name="connsiteY24" fmla="*/ 230980 h 2057399"/>
                    <a:gd name="connsiteX25" fmla="*/ 942975 w 3500435"/>
                    <a:gd name="connsiteY25" fmla="*/ 211930 h 2057399"/>
                    <a:gd name="connsiteX26" fmla="*/ 969169 w 3500435"/>
                    <a:gd name="connsiteY26" fmla="*/ 204786 h 2057399"/>
                    <a:gd name="connsiteX27" fmla="*/ 1004888 w 3500435"/>
                    <a:gd name="connsiteY27" fmla="*/ 197642 h 2057399"/>
                    <a:gd name="connsiteX28" fmla="*/ 1038225 w 3500435"/>
                    <a:gd name="connsiteY28" fmla="*/ 190499 h 2057399"/>
                    <a:gd name="connsiteX29" fmla="*/ 1081088 w 3500435"/>
                    <a:gd name="connsiteY29" fmla="*/ 183355 h 2057399"/>
                    <a:gd name="connsiteX30" fmla="*/ 1128713 w 3500435"/>
                    <a:gd name="connsiteY30" fmla="*/ 180974 h 2057399"/>
                    <a:gd name="connsiteX31" fmla="*/ 1185863 w 3500435"/>
                    <a:gd name="connsiteY31" fmla="*/ 180974 h 2057399"/>
                    <a:gd name="connsiteX32" fmla="*/ 1238250 w 3500435"/>
                    <a:gd name="connsiteY32" fmla="*/ 192880 h 2057399"/>
                    <a:gd name="connsiteX33" fmla="*/ 1276350 w 3500435"/>
                    <a:gd name="connsiteY33" fmla="*/ 202405 h 2057399"/>
                    <a:gd name="connsiteX34" fmla="*/ 1328738 w 3500435"/>
                    <a:gd name="connsiteY34" fmla="*/ 221455 h 2057399"/>
                    <a:gd name="connsiteX35" fmla="*/ 1378744 w 3500435"/>
                    <a:gd name="connsiteY35" fmla="*/ 228599 h 2057399"/>
                    <a:gd name="connsiteX36" fmla="*/ 1426369 w 3500435"/>
                    <a:gd name="connsiteY36" fmla="*/ 247649 h 2057399"/>
                    <a:gd name="connsiteX37" fmla="*/ 1466850 w 3500435"/>
                    <a:gd name="connsiteY37" fmla="*/ 264317 h 2057399"/>
                    <a:gd name="connsiteX38" fmla="*/ 1524000 w 3500435"/>
                    <a:gd name="connsiteY38" fmla="*/ 285749 h 2057399"/>
                    <a:gd name="connsiteX39" fmla="*/ 1552575 w 3500435"/>
                    <a:gd name="connsiteY39" fmla="*/ 302417 h 2057399"/>
                    <a:gd name="connsiteX40" fmla="*/ 1612106 w 3500435"/>
                    <a:gd name="connsiteY40" fmla="*/ 323849 h 2057399"/>
                    <a:gd name="connsiteX41" fmla="*/ 1657350 w 3500435"/>
                    <a:gd name="connsiteY41" fmla="*/ 345280 h 2057399"/>
                    <a:gd name="connsiteX42" fmla="*/ 1702594 w 3500435"/>
                    <a:gd name="connsiteY42" fmla="*/ 366711 h 2057399"/>
                    <a:gd name="connsiteX43" fmla="*/ 1759744 w 3500435"/>
                    <a:gd name="connsiteY43" fmla="*/ 400049 h 2057399"/>
                    <a:gd name="connsiteX44" fmla="*/ 1790700 w 3500435"/>
                    <a:gd name="connsiteY44" fmla="*/ 423861 h 2057399"/>
                    <a:gd name="connsiteX45" fmla="*/ 1838325 w 3500435"/>
                    <a:gd name="connsiteY45" fmla="*/ 442911 h 2057399"/>
                    <a:gd name="connsiteX46" fmla="*/ 1878806 w 3500435"/>
                    <a:gd name="connsiteY46" fmla="*/ 464342 h 2057399"/>
                    <a:gd name="connsiteX47" fmla="*/ 1914525 w 3500435"/>
                    <a:gd name="connsiteY47" fmla="*/ 495299 h 2057399"/>
                    <a:gd name="connsiteX48" fmla="*/ 1981200 w 3500435"/>
                    <a:gd name="connsiteY48" fmla="*/ 516730 h 2057399"/>
                    <a:gd name="connsiteX49" fmla="*/ 2038350 w 3500435"/>
                    <a:gd name="connsiteY49" fmla="*/ 533399 h 2057399"/>
                    <a:gd name="connsiteX50" fmla="*/ 2128838 w 3500435"/>
                    <a:gd name="connsiteY50" fmla="*/ 552449 h 2057399"/>
                    <a:gd name="connsiteX51" fmla="*/ 2162175 w 3500435"/>
                    <a:gd name="connsiteY51" fmla="*/ 545305 h 2057399"/>
                    <a:gd name="connsiteX52" fmla="*/ 2195513 w 3500435"/>
                    <a:gd name="connsiteY52" fmla="*/ 542924 h 2057399"/>
                    <a:gd name="connsiteX53" fmla="*/ 2264569 w 3500435"/>
                    <a:gd name="connsiteY53" fmla="*/ 533399 h 2057399"/>
                    <a:gd name="connsiteX54" fmla="*/ 2328863 w 3500435"/>
                    <a:gd name="connsiteY54" fmla="*/ 514349 h 2057399"/>
                    <a:gd name="connsiteX55" fmla="*/ 2366963 w 3500435"/>
                    <a:gd name="connsiteY55" fmla="*/ 490536 h 2057399"/>
                    <a:gd name="connsiteX56" fmla="*/ 2402681 w 3500435"/>
                    <a:gd name="connsiteY56" fmla="*/ 473867 h 2057399"/>
                    <a:gd name="connsiteX57" fmla="*/ 2443163 w 3500435"/>
                    <a:gd name="connsiteY57" fmla="*/ 438149 h 2057399"/>
                    <a:gd name="connsiteX58" fmla="*/ 2483644 w 3500435"/>
                    <a:gd name="connsiteY58" fmla="*/ 392905 h 2057399"/>
                    <a:gd name="connsiteX59" fmla="*/ 2500313 w 3500435"/>
                    <a:gd name="connsiteY59" fmla="*/ 369092 h 2057399"/>
                    <a:gd name="connsiteX60" fmla="*/ 2516981 w 3500435"/>
                    <a:gd name="connsiteY60" fmla="*/ 338136 h 2057399"/>
                    <a:gd name="connsiteX61" fmla="*/ 2538413 w 3500435"/>
                    <a:gd name="connsiteY61" fmla="*/ 323849 h 2057399"/>
                    <a:gd name="connsiteX62" fmla="*/ 2571750 w 3500435"/>
                    <a:gd name="connsiteY62" fmla="*/ 283367 h 2057399"/>
                    <a:gd name="connsiteX63" fmla="*/ 2600325 w 3500435"/>
                    <a:gd name="connsiteY63" fmla="*/ 261936 h 2057399"/>
                    <a:gd name="connsiteX64" fmla="*/ 2626519 w 3500435"/>
                    <a:gd name="connsiteY64" fmla="*/ 235742 h 2057399"/>
                    <a:gd name="connsiteX65" fmla="*/ 2645569 w 3500435"/>
                    <a:gd name="connsiteY65" fmla="*/ 228599 h 2057399"/>
                    <a:gd name="connsiteX66" fmla="*/ 2683669 w 3500435"/>
                    <a:gd name="connsiteY66" fmla="*/ 280986 h 2057399"/>
                    <a:gd name="connsiteX67" fmla="*/ 2671763 w 3500435"/>
                    <a:gd name="connsiteY67" fmla="*/ 283367 h 2057399"/>
                    <a:gd name="connsiteX68" fmla="*/ 2686050 w 3500435"/>
                    <a:gd name="connsiteY68" fmla="*/ 302417 h 2057399"/>
                    <a:gd name="connsiteX69" fmla="*/ 2709863 w 3500435"/>
                    <a:gd name="connsiteY69" fmla="*/ 288130 h 2057399"/>
                    <a:gd name="connsiteX70" fmla="*/ 2697956 w 3500435"/>
                    <a:gd name="connsiteY70" fmla="*/ 269080 h 2057399"/>
                    <a:gd name="connsiteX71" fmla="*/ 2697956 w 3500435"/>
                    <a:gd name="connsiteY71" fmla="*/ 269080 h 2057399"/>
                    <a:gd name="connsiteX72" fmla="*/ 2667000 w 3500435"/>
                    <a:gd name="connsiteY72" fmla="*/ 226217 h 2057399"/>
                    <a:gd name="connsiteX73" fmla="*/ 2690813 w 3500435"/>
                    <a:gd name="connsiteY73" fmla="*/ 204786 h 2057399"/>
                    <a:gd name="connsiteX74" fmla="*/ 2736056 w 3500435"/>
                    <a:gd name="connsiteY74" fmla="*/ 188117 h 2057399"/>
                    <a:gd name="connsiteX75" fmla="*/ 2807494 w 3500435"/>
                    <a:gd name="connsiteY75" fmla="*/ 154780 h 2057399"/>
                    <a:gd name="connsiteX76" fmla="*/ 2845594 w 3500435"/>
                    <a:gd name="connsiteY76" fmla="*/ 142874 h 2057399"/>
                    <a:gd name="connsiteX77" fmla="*/ 2878931 w 3500435"/>
                    <a:gd name="connsiteY77" fmla="*/ 138111 h 2057399"/>
                    <a:gd name="connsiteX78" fmla="*/ 2919413 w 3500435"/>
                    <a:gd name="connsiteY78" fmla="*/ 116680 h 2057399"/>
                    <a:gd name="connsiteX79" fmla="*/ 2974181 w 3500435"/>
                    <a:gd name="connsiteY79" fmla="*/ 71436 h 2057399"/>
                    <a:gd name="connsiteX80" fmla="*/ 3002756 w 3500435"/>
                    <a:gd name="connsiteY80" fmla="*/ 4762 h 2057399"/>
                    <a:gd name="connsiteX81" fmla="*/ 3045619 w 3500435"/>
                    <a:gd name="connsiteY81" fmla="*/ 0 h 2057399"/>
                    <a:gd name="connsiteX82" fmla="*/ 3105150 w 3500435"/>
                    <a:gd name="connsiteY82" fmla="*/ 2381 h 2057399"/>
                    <a:gd name="connsiteX83" fmla="*/ 3183732 w 3500435"/>
                    <a:gd name="connsiteY83" fmla="*/ 26194 h 2057399"/>
                    <a:gd name="connsiteX84" fmla="*/ 3209925 w 3500435"/>
                    <a:gd name="connsiteY84" fmla="*/ 119061 h 2057399"/>
                    <a:gd name="connsiteX85" fmla="*/ 3248025 w 3500435"/>
                    <a:gd name="connsiteY85" fmla="*/ 192879 h 2057399"/>
                    <a:gd name="connsiteX86" fmla="*/ 3293270 w 3500435"/>
                    <a:gd name="connsiteY86" fmla="*/ 235742 h 2057399"/>
                    <a:gd name="connsiteX87" fmla="*/ 3357561 w 3500435"/>
                    <a:gd name="connsiteY87" fmla="*/ 276224 h 2057399"/>
                    <a:gd name="connsiteX88" fmla="*/ 3500435 w 3500435"/>
                    <a:gd name="connsiteY88" fmla="*/ 307181 h 2057399"/>
                    <a:gd name="connsiteX89" fmla="*/ 3164679 w 3500435"/>
                    <a:gd name="connsiteY89" fmla="*/ 1047750 h 2057399"/>
                    <a:gd name="connsiteX90" fmla="*/ 3088481 w 3500435"/>
                    <a:gd name="connsiteY90" fmla="*/ 1352549 h 2057399"/>
                    <a:gd name="connsiteX91" fmla="*/ 3048000 w 3500435"/>
                    <a:gd name="connsiteY91" fmla="*/ 1621630 h 2057399"/>
                    <a:gd name="connsiteX92" fmla="*/ 3090863 w 3500435"/>
                    <a:gd name="connsiteY92" fmla="*/ 1759742 h 2057399"/>
                    <a:gd name="connsiteX93" fmla="*/ 3086100 w 3500435"/>
                    <a:gd name="connsiteY93" fmla="*/ 1869280 h 2057399"/>
                    <a:gd name="connsiteX94" fmla="*/ 3102769 w 3500435"/>
                    <a:gd name="connsiteY94" fmla="*/ 2057399 h 2057399"/>
                    <a:gd name="connsiteX95" fmla="*/ 3102769 w 3500435"/>
                    <a:gd name="connsiteY95" fmla="*/ 2057399 h 2057399"/>
                    <a:gd name="connsiteX96" fmla="*/ 0 w 3500435"/>
                    <a:gd name="connsiteY96" fmla="*/ 2057399 h 2057399"/>
                    <a:gd name="connsiteX0" fmla="*/ 0 w 3626641"/>
                    <a:gd name="connsiteY0" fmla="*/ 2057399 h 2057399"/>
                    <a:gd name="connsiteX1" fmla="*/ 197644 w 3626641"/>
                    <a:gd name="connsiteY1" fmla="*/ 802480 h 2057399"/>
                    <a:gd name="connsiteX2" fmla="*/ 233363 w 3626641"/>
                    <a:gd name="connsiteY2" fmla="*/ 802480 h 2057399"/>
                    <a:gd name="connsiteX3" fmla="*/ 273844 w 3626641"/>
                    <a:gd name="connsiteY3" fmla="*/ 790574 h 2057399"/>
                    <a:gd name="connsiteX4" fmla="*/ 316706 w 3626641"/>
                    <a:gd name="connsiteY4" fmla="*/ 778667 h 2057399"/>
                    <a:gd name="connsiteX5" fmla="*/ 350044 w 3626641"/>
                    <a:gd name="connsiteY5" fmla="*/ 759617 h 2057399"/>
                    <a:gd name="connsiteX6" fmla="*/ 381000 w 3626641"/>
                    <a:gd name="connsiteY6" fmla="*/ 738186 h 2057399"/>
                    <a:gd name="connsiteX7" fmla="*/ 419100 w 3626641"/>
                    <a:gd name="connsiteY7" fmla="*/ 709611 h 2057399"/>
                    <a:gd name="connsiteX8" fmla="*/ 438150 w 3626641"/>
                    <a:gd name="connsiteY8" fmla="*/ 678655 h 2057399"/>
                    <a:gd name="connsiteX9" fmla="*/ 476250 w 3626641"/>
                    <a:gd name="connsiteY9" fmla="*/ 638174 h 2057399"/>
                    <a:gd name="connsiteX10" fmla="*/ 500063 w 3626641"/>
                    <a:gd name="connsiteY10" fmla="*/ 611980 h 2057399"/>
                    <a:gd name="connsiteX11" fmla="*/ 521494 w 3626641"/>
                    <a:gd name="connsiteY11" fmla="*/ 578642 h 2057399"/>
                    <a:gd name="connsiteX12" fmla="*/ 545306 w 3626641"/>
                    <a:gd name="connsiteY12" fmla="*/ 554830 h 2057399"/>
                    <a:gd name="connsiteX13" fmla="*/ 581025 w 3626641"/>
                    <a:gd name="connsiteY13" fmla="*/ 519111 h 2057399"/>
                    <a:gd name="connsiteX14" fmla="*/ 607219 w 3626641"/>
                    <a:gd name="connsiteY14" fmla="*/ 483392 h 2057399"/>
                    <a:gd name="connsiteX15" fmla="*/ 642938 w 3626641"/>
                    <a:gd name="connsiteY15" fmla="*/ 442911 h 2057399"/>
                    <a:gd name="connsiteX16" fmla="*/ 669131 w 3626641"/>
                    <a:gd name="connsiteY16" fmla="*/ 414336 h 2057399"/>
                    <a:gd name="connsiteX17" fmla="*/ 702469 w 3626641"/>
                    <a:gd name="connsiteY17" fmla="*/ 380999 h 2057399"/>
                    <a:gd name="connsiteX18" fmla="*/ 740569 w 3626641"/>
                    <a:gd name="connsiteY18" fmla="*/ 352424 h 2057399"/>
                    <a:gd name="connsiteX19" fmla="*/ 764381 w 3626641"/>
                    <a:gd name="connsiteY19" fmla="*/ 328611 h 2057399"/>
                    <a:gd name="connsiteX20" fmla="*/ 795338 w 3626641"/>
                    <a:gd name="connsiteY20" fmla="*/ 309561 h 2057399"/>
                    <a:gd name="connsiteX21" fmla="*/ 819150 w 3626641"/>
                    <a:gd name="connsiteY21" fmla="*/ 288130 h 2057399"/>
                    <a:gd name="connsiteX22" fmla="*/ 850106 w 3626641"/>
                    <a:gd name="connsiteY22" fmla="*/ 266699 h 2057399"/>
                    <a:gd name="connsiteX23" fmla="*/ 873919 w 3626641"/>
                    <a:gd name="connsiteY23" fmla="*/ 250030 h 2057399"/>
                    <a:gd name="connsiteX24" fmla="*/ 914400 w 3626641"/>
                    <a:gd name="connsiteY24" fmla="*/ 230980 h 2057399"/>
                    <a:gd name="connsiteX25" fmla="*/ 942975 w 3626641"/>
                    <a:gd name="connsiteY25" fmla="*/ 211930 h 2057399"/>
                    <a:gd name="connsiteX26" fmla="*/ 969169 w 3626641"/>
                    <a:gd name="connsiteY26" fmla="*/ 204786 h 2057399"/>
                    <a:gd name="connsiteX27" fmla="*/ 1004888 w 3626641"/>
                    <a:gd name="connsiteY27" fmla="*/ 197642 h 2057399"/>
                    <a:gd name="connsiteX28" fmla="*/ 1038225 w 3626641"/>
                    <a:gd name="connsiteY28" fmla="*/ 190499 h 2057399"/>
                    <a:gd name="connsiteX29" fmla="*/ 1081088 w 3626641"/>
                    <a:gd name="connsiteY29" fmla="*/ 183355 h 2057399"/>
                    <a:gd name="connsiteX30" fmla="*/ 1128713 w 3626641"/>
                    <a:gd name="connsiteY30" fmla="*/ 180974 h 2057399"/>
                    <a:gd name="connsiteX31" fmla="*/ 1185863 w 3626641"/>
                    <a:gd name="connsiteY31" fmla="*/ 180974 h 2057399"/>
                    <a:gd name="connsiteX32" fmla="*/ 1238250 w 3626641"/>
                    <a:gd name="connsiteY32" fmla="*/ 192880 h 2057399"/>
                    <a:gd name="connsiteX33" fmla="*/ 1276350 w 3626641"/>
                    <a:gd name="connsiteY33" fmla="*/ 202405 h 2057399"/>
                    <a:gd name="connsiteX34" fmla="*/ 1328738 w 3626641"/>
                    <a:gd name="connsiteY34" fmla="*/ 221455 h 2057399"/>
                    <a:gd name="connsiteX35" fmla="*/ 1378744 w 3626641"/>
                    <a:gd name="connsiteY35" fmla="*/ 228599 h 2057399"/>
                    <a:gd name="connsiteX36" fmla="*/ 1426369 w 3626641"/>
                    <a:gd name="connsiteY36" fmla="*/ 247649 h 2057399"/>
                    <a:gd name="connsiteX37" fmla="*/ 1466850 w 3626641"/>
                    <a:gd name="connsiteY37" fmla="*/ 264317 h 2057399"/>
                    <a:gd name="connsiteX38" fmla="*/ 1524000 w 3626641"/>
                    <a:gd name="connsiteY38" fmla="*/ 285749 h 2057399"/>
                    <a:gd name="connsiteX39" fmla="*/ 1552575 w 3626641"/>
                    <a:gd name="connsiteY39" fmla="*/ 302417 h 2057399"/>
                    <a:gd name="connsiteX40" fmla="*/ 1612106 w 3626641"/>
                    <a:gd name="connsiteY40" fmla="*/ 323849 h 2057399"/>
                    <a:gd name="connsiteX41" fmla="*/ 1657350 w 3626641"/>
                    <a:gd name="connsiteY41" fmla="*/ 345280 h 2057399"/>
                    <a:gd name="connsiteX42" fmla="*/ 1702594 w 3626641"/>
                    <a:gd name="connsiteY42" fmla="*/ 366711 h 2057399"/>
                    <a:gd name="connsiteX43" fmla="*/ 1759744 w 3626641"/>
                    <a:gd name="connsiteY43" fmla="*/ 400049 h 2057399"/>
                    <a:gd name="connsiteX44" fmla="*/ 1790700 w 3626641"/>
                    <a:gd name="connsiteY44" fmla="*/ 423861 h 2057399"/>
                    <a:gd name="connsiteX45" fmla="*/ 1838325 w 3626641"/>
                    <a:gd name="connsiteY45" fmla="*/ 442911 h 2057399"/>
                    <a:gd name="connsiteX46" fmla="*/ 1878806 w 3626641"/>
                    <a:gd name="connsiteY46" fmla="*/ 464342 h 2057399"/>
                    <a:gd name="connsiteX47" fmla="*/ 1914525 w 3626641"/>
                    <a:gd name="connsiteY47" fmla="*/ 495299 h 2057399"/>
                    <a:gd name="connsiteX48" fmla="*/ 1981200 w 3626641"/>
                    <a:gd name="connsiteY48" fmla="*/ 516730 h 2057399"/>
                    <a:gd name="connsiteX49" fmla="*/ 2038350 w 3626641"/>
                    <a:gd name="connsiteY49" fmla="*/ 533399 h 2057399"/>
                    <a:gd name="connsiteX50" fmla="*/ 2128838 w 3626641"/>
                    <a:gd name="connsiteY50" fmla="*/ 552449 h 2057399"/>
                    <a:gd name="connsiteX51" fmla="*/ 2162175 w 3626641"/>
                    <a:gd name="connsiteY51" fmla="*/ 545305 h 2057399"/>
                    <a:gd name="connsiteX52" fmla="*/ 2195513 w 3626641"/>
                    <a:gd name="connsiteY52" fmla="*/ 542924 h 2057399"/>
                    <a:gd name="connsiteX53" fmla="*/ 2264569 w 3626641"/>
                    <a:gd name="connsiteY53" fmla="*/ 533399 h 2057399"/>
                    <a:gd name="connsiteX54" fmla="*/ 2328863 w 3626641"/>
                    <a:gd name="connsiteY54" fmla="*/ 514349 h 2057399"/>
                    <a:gd name="connsiteX55" fmla="*/ 2366963 w 3626641"/>
                    <a:gd name="connsiteY55" fmla="*/ 490536 h 2057399"/>
                    <a:gd name="connsiteX56" fmla="*/ 2402681 w 3626641"/>
                    <a:gd name="connsiteY56" fmla="*/ 473867 h 2057399"/>
                    <a:gd name="connsiteX57" fmla="*/ 2443163 w 3626641"/>
                    <a:gd name="connsiteY57" fmla="*/ 438149 h 2057399"/>
                    <a:gd name="connsiteX58" fmla="*/ 2483644 w 3626641"/>
                    <a:gd name="connsiteY58" fmla="*/ 392905 h 2057399"/>
                    <a:gd name="connsiteX59" fmla="*/ 2500313 w 3626641"/>
                    <a:gd name="connsiteY59" fmla="*/ 369092 h 2057399"/>
                    <a:gd name="connsiteX60" fmla="*/ 2516981 w 3626641"/>
                    <a:gd name="connsiteY60" fmla="*/ 338136 h 2057399"/>
                    <a:gd name="connsiteX61" fmla="*/ 2538413 w 3626641"/>
                    <a:gd name="connsiteY61" fmla="*/ 323849 h 2057399"/>
                    <a:gd name="connsiteX62" fmla="*/ 2571750 w 3626641"/>
                    <a:gd name="connsiteY62" fmla="*/ 283367 h 2057399"/>
                    <a:gd name="connsiteX63" fmla="*/ 2600325 w 3626641"/>
                    <a:gd name="connsiteY63" fmla="*/ 261936 h 2057399"/>
                    <a:gd name="connsiteX64" fmla="*/ 2626519 w 3626641"/>
                    <a:gd name="connsiteY64" fmla="*/ 235742 h 2057399"/>
                    <a:gd name="connsiteX65" fmla="*/ 2645569 w 3626641"/>
                    <a:gd name="connsiteY65" fmla="*/ 228599 h 2057399"/>
                    <a:gd name="connsiteX66" fmla="*/ 2683669 w 3626641"/>
                    <a:gd name="connsiteY66" fmla="*/ 280986 h 2057399"/>
                    <a:gd name="connsiteX67" fmla="*/ 2671763 w 3626641"/>
                    <a:gd name="connsiteY67" fmla="*/ 283367 h 2057399"/>
                    <a:gd name="connsiteX68" fmla="*/ 2686050 w 3626641"/>
                    <a:gd name="connsiteY68" fmla="*/ 302417 h 2057399"/>
                    <a:gd name="connsiteX69" fmla="*/ 2709863 w 3626641"/>
                    <a:gd name="connsiteY69" fmla="*/ 288130 h 2057399"/>
                    <a:gd name="connsiteX70" fmla="*/ 2697956 w 3626641"/>
                    <a:gd name="connsiteY70" fmla="*/ 269080 h 2057399"/>
                    <a:gd name="connsiteX71" fmla="*/ 2697956 w 3626641"/>
                    <a:gd name="connsiteY71" fmla="*/ 269080 h 2057399"/>
                    <a:gd name="connsiteX72" fmla="*/ 2667000 w 3626641"/>
                    <a:gd name="connsiteY72" fmla="*/ 226217 h 2057399"/>
                    <a:gd name="connsiteX73" fmla="*/ 2690813 w 3626641"/>
                    <a:gd name="connsiteY73" fmla="*/ 204786 h 2057399"/>
                    <a:gd name="connsiteX74" fmla="*/ 2736056 w 3626641"/>
                    <a:gd name="connsiteY74" fmla="*/ 188117 h 2057399"/>
                    <a:gd name="connsiteX75" fmla="*/ 2807494 w 3626641"/>
                    <a:gd name="connsiteY75" fmla="*/ 154780 h 2057399"/>
                    <a:gd name="connsiteX76" fmla="*/ 2845594 w 3626641"/>
                    <a:gd name="connsiteY76" fmla="*/ 142874 h 2057399"/>
                    <a:gd name="connsiteX77" fmla="*/ 2878931 w 3626641"/>
                    <a:gd name="connsiteY77" fmla="*/ 138111 h 2057399"/>
                    <a:gd name="connsiteX78" fmla="*/ 2919413 w 3626641"/>
                    <a:gd name="connsiteY78" fmla="*/ 116680 h 2057399"/>
                    <a:gd name="connsiteX79" fmla="*/ 2974181 w 3626641"/>
                    <a:gd name="connsiteY79" fmla="*/ 71436 h 2057399"/>
                    <a:gd name="connsiteX80" fmla="*/ 3002756 w 3626641"/>
                    <a:gd name="connsiteY80" fmla="*/ 4762 h 2057399"/>
                    <a:gd name="connsiteX81" fmla="*/ 3045619 w 3626641"/>
                    <a:gd name="connsiteY81" fmla="*/ 0 h 2057399"/>
                    <a:gd name="connsiteX82" fmla="*/ 3105150 w 3626641"/>
                    <a:gd name="connsiteY82" fmla="*/ 2381 h 2057399"/>
                    <a:gd name="connsiteX83" fmla="*/ 3183732 w 3626641"/>
                    <a:gd name="connsiteY83" fmla="*/ 26194 h 2057399"/>
                    <a:gd name="connsiteX84" fmla="*/ 3209925 w 3626641"/>
                    <a:gd name="connsiteY84" fmla="*/ 119061 h 2057399"/>
                    <a:gd name="connsiteX85" fmla="*/ 3248025 w 3626641"/>
                    <a:gd name="connsiteY85" fmla="*/ 192879 h 2057399"/>
                    <a:gd name="connsiteX86" fmla="*/ 3293270 w 3626641"/>
                    <a:gd name="connsiteY86" fmla="*/ 235742 h 2057399"/>
                    <a:gd name="connsiteX87" fmla="*/ 3357561 w 3626641"/>
                    <a:gd name="connsiteY87" fmla="*/ 276224 h 2057399"/>
                    <a:gd name="connsiteX88" fmla="*/ 3500435 w 3626641"/>
                    <a:gd name="connsiteY88" fmla="*/ 307181 h 2057399"/>
                    <a:gd name="connsiteX89" fmla="*/ 3626641 w 3626641"/>
                    <a:gd name="connsiteY89" fmla="*/ 319087 h 2057399"/>
                    <a:gd name="connsiteX90" fmla="*/ 3088481 w 3626641"/>
                    <a:gd name="connsiteY90" fmla="*/ 1352549 h 2057399"/>
                    <a:gd name="connsiteX91" fmla="*/ 3048000 w 3626641"/>
                    <a:gd name="connsiteY91" fmla="*/ 1621630 h 2057399"/>
                    <a:gd name="connsiteX92" fmla="*/ 3090863 w 3626641"/>
                    <a:gd name="connsiteY92" fmla="*/ 1759742 h 2057399"/>
                    <a:gd name="connsiteX93" fmla="*/ 3086100 w 3626641"/>
                    <a:gd name="connsiteY93" fmla="*/ 1869280 h 2057399"/>
                    <a:gd name="connsiteX94" fmla="*/ 3102769 w 3626641"/>
                    <a:gd name="connsiteY94" fmla="*/ 2057399 h 2057399"/>
                    <a:gd name="connsiteX95" fmla="*/ 3102769 w 3626641"/>
                    <a:gd name="connsiteY95" fmla="*/ 2057399 h 2057399"/>
                    <a:gd name="connsiteX96" fmla="*/ 0 w 3626641"/>
                    <a:gd name="connsiteY96" fmla="*/ 2057399 h 2057399"/>
                    <a:gd name="connsiteX0" fmla="*/ 0 w 3626641"/>
                    <a:gd name="connsiteY0" fmla="*/ 2057399 h 2057399"/>
                    <a:gd name="connsiteX1" fmla="*/ 197644 w 3626641"/>
                    <a:gd name="connsiteY1" fmla="*/ 802480 h 2057399"/>
                    <a:gd name="connsiteX2" fmla="*/ 233363 w 3626641"/>
                    <a:gd name="connsiteY2" fmla="*/ 802480 h 2057399"/>
                    <a:gd name="connsiteX3" fmla="*/ 273844 w 3626641"/>
                    <a:gd name="connsiteY3" fmla="*/ 790574 h 2057399"/>
                    <a:gd name="connsiteX4" fmla="*/ 316706 w 3626641"/>
                    <a:gd name="connsiteY4" fmla="*/ 778667 h 2057399"/>
                    <a:gd name="connsiteX5" fmla="*/ 350044 w 3626641"/>
                    <a:gd name="connsiteY5" fmla="*/ 759617 h 2057399"/>
                    <a:gd name="connsiteX6" fmla="*/ 381000 w 3626641"/>
                    <a:gd name="connsiteY6" fmla="*/ 738186 h 2057399"/>
                    <a:gd name="connsiteX7" fmla="*/ 419100 w 3626641"/>
                    <a:gd name="connsiteY7" fmla="*/ 709611 h 2057399"/>
                    <a:gd name="connsiteX8" fmla="*/ 438150 w 3626641"/>
                    <a:gd name="connsiteY8" fmla="*/ 678655 h 2057399"/>
                    <a:gd name="connsiteX9" fmla="*/ 476250 w 3626641"/>
                    <a:gd name="connsiteY9" fmla="*/ 638174 h 2057399"/>
                    <a:gd name="connsiteX10" fmla="*/ 500063 w 3626641"/>
                    <a:gd name="connsiteY10" fmla="*/ 611980 h 2057399"/>
                    <a:gd name="connsiteX11" fmla="*/ 521494 w 3626641"/>
                    <a:gd name="connsiteY11" fmla="*/ 578642 h 2057399"/>
                    <a:gd name="connsiteX12" fmla="*/ 545306 w 3626641"/>
                    <a:gd name="connsiteY12" fmla="*/ 554830 h 2057399"/>
                    <a:gd name="connsiteX13" fmla="*/ 581025 w 3626641"/>
                    <a:gd name="connsiteY13" fmla="*/ 519111 h 2057399"/>
                    <a:gd name="connsiteX14" fmla="*/ 607219 w 3626641"/>
                    <a:gd name="connsiteY14" fmla="*/ 483392 h 2057399"/>
                    <a:gd name="connsiteX15" fmla="*/ 642938 w 3626641"/>
                    <a:gd name="connsiteY15" fmla="*/ 442911 h 2057399"/>
                    <a:gd name="connsiteX16" fmla="*/ 669131 w 3626641"/>
                    <a:gd name="connsiteY16" fmla="*/ 414336 h 2057399"/>
                    <a:gd name="connsiteX17" fmla="*/ 702469 w 3626641"/>
                    <a:gd name="connsiteY17" fmla="*/ 380999 h 2057399"/>
                    <a:gd name="connsiteX18" fmla="*/ 740569 w 3626641"/>
                    <a:gd name="connsiteY18" fmla="*/ 352424 h 2057399"/>
                    <a:gd name="connsiteX19" fmla="*/ 764381 w 3626641"/>
                    <a:gd name="connsiteY19" fmla="*/ 328611 h 2057399"/>
                    <a:gd name="connsiteX20" fmla="*/ 795338 w 3626641"/>
                    <a:gd name="connsiteY20" fmla="*/ 309561 h 2057399"/>
                    <a:gd name="connsiteX21" fmla="*/ 819150 w 3626641"/>
                    <a:gd name="connsiteY21" fmla="*/ 288130 h 2057399"/>
                    <a:gd name="connsiteX22" fmla="*/ 850106 w 3626641"/>
                    <a:gd name="connsiteY22" fmla="*/ 266699 h 2057399"/>
                    <a:gd name="connsiteX23" fmla="*/ 873919 w 3626641"/>
                    <a:gd name="connsiteY23" fmla="*/ 250030 h 2057399"/>
                    <a:gd name="connsiteX24" fmla="*/ 914400 w 3626641"/>
                    <a:gd name="connsiteY24" fmla="*/ 230980 h 2057399"/>
                    <a:gd name="connsiteX25" fmla="*/ 942975 w 3626641"/>
                    <a:gd name="connsiteY25" fmla="*/ 211930 h 2057399"/>
                    <a:gd name="connsiteX26" fmla="*/ 969169 w 3626641"/>
                    <a:gd name="connsiteY26" fmla="*/ 204786 h 2057399"/>
                    <a:gd name="connsiteX27" fmla="*/ 1004888 w 3626641"/>
                    <a:gd name="connsiteY27" fmla="*/ 197642 h 2057399"/>
                    <a:gd name="connsiteX28" fmla="*/ 1038225 w 3626641"/>
                    <a:gd name="connsiteY28" fmla="*/ 190499 h 2057399"/>
                    <a:gd name="connsiteX29" fmla="*/ 1081088 w 3626641"/>
                    <a:gd name="connsiteY29" fmla="*/ 183355 h 2057399"/>
                    <a:gd name="connsiteX30" fmla="*/ 1128713 w 3626641"/>
                    <a:gd name="connsiteY30" fmla="*/ 180974 h 2057399"/>
                    <a:gd name="connsiteX31" fmla="*/ 1185863 w 3626641"/>
                    <a:gd name="connsiteY31" fmla="*/ 180974 h 2057399"/>
                    <a:gd name="connsiteX32" fmla="*/ 1238250 w 3626641"/>
                    <a:gd name="connsiteY32" fmla="*/ 192880 h 2057399"/>
                    <a:gd name="connsiteX33" fmla="*/ 1276350 w 3626641"/>
                    <a:gd name="connsiteY33" fmla="*/ 202405 h 2057399"/>
                    <a:gd name="connsiteX34" fmla="*/ 1328738 w 3626641"/>
                    <a:gd name="connsiteY34" fmla="*/ 221455 h 2057399"/>
                    <a:gd name="connsiteX35" fmla="*/ 1378744 w 3626641"/>
                    <a:gd name="connsiteY35" fmla="*/ 228599 h 2057399"/>
                    <a:gd name="connsiteX36" fmla="*/ 1426369 w 3626641"/>
                    <a:gd name="connsiteY36" fmla="*/ 247649 h 2057399"/>
                    <a:gd name="connsiteX37" fmla="*/ 1466850 w 3626641"/>
                    <a:gd name="connsiteY37" fmla="*/ 264317 h 2057399"/>
                    <a:gd name="connsiteX38" fmla="*/ 1524000 w 3626641"/>
                    <a:gd name="connsiteY38" fmla="*/ 285749 h 2057399"/>
                    <a:gd name="connsiteX39" fmla="*/ 1552575 w 3626641"/>
                    <a:gd name="connsiteY39" fmla="*/ 302417 h 2057399"/>
                    <a:gd name="connsiteX40" fmla="*/ 1612106 w 3626641"/>
                    <a:gd name="connsiteY40" fmla="*/ 323849 h 2057399"/>
                    <a:gd name="connsiteX41" fmla="*/ 1657350 w 3626641"/>
                    <a:gd name="connsiteY41" fmla="*/ 345280 h 2057399"/>
                    <a:gd name="connsiteX42" fmla="*/ 1702594 w 3626641"/>
                    <a:gd name="connsiteY42" fmla="*/ 366711 h 2057399"/>
                    <a:gd name="connsiteX43" fmla="*/ 1759744 w 3626641"/>
                    <a:gd name="connsiteY43" fmla="*/ 400049 h 2057399"/>
                    <a:gd name="connsiteX44" fmla="*/ 1790700 w 3626641"/>
                    <a:gd name="connsiteY44" fmla="*/ 423861 h 2057399"/>
                    <a:gd name="connsiteX45" fmla="*/ 1838325 w 3626641"/>
                    <a:gd name="connsiteY45" fmla="*/ 442911 h 2057399"/>
                    <a:gd name="connsiteX46" fmla="*/ 1878806 w 3626641"/>
                    <a:gd name="connsiteY46" fmla="*/ 464342 h 2057399"/>
                    <a:gd name="connsiteX47" fmla="*/ 1914525 w 3626641"/>
                    <a:gd name="connsiteY47" fmla="*/ 495299 h 2057399"/>
                    <a:gd name="connsiteX48" fmla="*/ 1981200 w 3626641"/>
                    <a:gd name="connsiteY48" fmla="*/ 516730 h 2057399"/>
                    <a:gd name="connsiteX49" fmla="*/ 2038350 w 3626641"/>
                    <a:gd name="connsiteY49" fmla="*/ 533399 h 2057399"/>
                    <a:gd name="connsiteX50" fmla="*/ 2128838 w 3626641"/>
                    <a:gd name="connsiteY50" fmla="*/ 552449 h 2057399"/>
                    <a:gd name="connsiteX51" fmla="*/ 2162175 w 3626641"/>
                    <a:gd name="connsiteY51" fmla="*/ 545305 h 2057399"/>
                    <a:gd name="connsiteX52" fmla="*/ 2195513 w 3626641"/>
                    <a:gd name="connsiteY52" fmla="*/ 542924 h 2057399"/>
                    <a:gd name="connsiteX53" fmla="*/ 2264569 w 3626641"/>
                    <a:gd name="connsiteY53" fmla="*/ 533399 h 2057399"/>
                    <a:gd name="connsiteX54" fmla="*/ 2328863 w 3626641"/>
                    <a:gd name="connsiteY54" fmla="*/ 514349 h 2057399"/>
                    <a:gd name="connsiteX55" fmla="*/ 2366963 w 3626641"/>
                    <a:gd name="connsiteY55" fmla="*/ 490536 h 2057399"/>
                    <a:gd name="connsiteX56" fmla="*/ 2402681 w 3626641"/>
                    <a:gd name="connsiteY56" fmla="*/ 473867 h 2057399"/>
                    <a:gd name="connsiteX57" fmla="*/ 2443163 w 3626641"/>
                    <a:gd name="connsiteY57" fmla="*/ 438149 h 2057399"/>
                    <a:gd name="connsiteX58" fmla="*/ 2483644 w 3626641"/>
                    <a:gd name="connsiteY58" fmla="*/ 392905 h 2057399"/>
                    <a:gd name="connsiteX59" fmla="*/ 2500313 w 3626641"/>
                    <a:gd name="connsiteY59" fmla="*/ 369092 h 2057399"/>
                    <a:gd name="connsiteX60" fmla="*/ 2516981 w 3626641"/>
                    <a:gd name="connsiteY60" fmla="*/ 338136 h 2057399"/>
                    <a:gd name="connsiteX61" fmla="*/ 2538413 w 3626641"/>
                    <a:gd name="connsiteY61" fmla="*/ 323849 h 2057399"/>
                    <a:gd name="connsiteX62" fmla="*/ 2571750 w 3626641"/>
                    <a:gd name="connsiteY62" fmla="*/ 283367 h 2057399"/>
                    <a:gd name="connsiteX63" fmla="*/ 2600325 w 3626641"/>
                    <a:gd name="connsiteY63" fmla="*/ 261936 h 2057399"/>
                    <a:gd name="connsiteX64" fmla="*/ 2626519 w 3626641"/>
                    <a:gd name="connsiteY64" fmla="*/ 235742 h 2057399"/>
                    <a:gd name="connsiteX65" fmla="*/ 2645569 w 3626641"/>
                    <a:gd name="connsiteY65" fmla="*/ 228599 h 2057399"/>
                    <a:gd name="connsiteX66" fmla="*/ 2683669 w 3626641"/>
                    <a:gd name="connsiteY66" fmla="*/ 280986 h 2057399"/>
                    <a:gd name="connsiteX67" fmla="*/ 2671763 w 3626641"/>
                    <a:gd name="connsiteY67" fmla="*/ 283367 h 2057399"/>
                    <a:gd name="connsiteX68" fmla="*/ 2686050 w 3626641"/>
                    <a:gd name="connsiteY68" fmla="*/ 302417 h 2057399"/>
                    <a:gd name="connsiteX69" fmla="*/ 2709863 w 3626641"/>
                    <a:gd name="connsiteY69" fmla="*/ 288130 h 2057399"/>
                    <a:gd name="connsiteX70" fmla="*/ 2697956 w 3626641"/>
                    <a:gd name="connsiteY70" fmla="*/ 269080 h 2057399"/>
                    <a:gd name="connsiteX71" fmla="*/ 2697956 w 3626641"/>
                    <a:gd name="connsiteY71" fmla="*/ 269080 h 2057399"/>
                    <a:gd name="connsiteX72" fmla="*/ 2667000 w 3626641"/>
                    <a:gd name="connsiteY72" fmla="*/ 226217 h 2057399"/>
                    <a:gd name="connsiteX73" fmla="*/ 2690813 w 3626641"/>
                    <a:gd name="connsiteY73" fmla="*/ 204786 h 2057399"/>
                    <a:gd name="connsiteX74" fmla="*/ 2736056 w 3626641"/>
                    <a:gd name="connsiteY74" fmla="*/ 188117 h 2057399"/>
                    <a:gd name="connsiteX75" fmla="*/ 2807494 w 3626641"/>
                    <a:gd name="connsiteY75" fmla="*/ 154780 h 2057399"/>
                    <a:gd name="connsiteX76" fmla="*/ 2845594 w 3626641"/>
                    <a:gd name="connsiteY76" fmla="*/ 142874 h 2057399"/>
                    <a:gd name="connsiteX77" fmla="*/ 2878931 w 3626641"/>
                    <a:gd name="connsiteY77" fmla="*/ 138111 h 2057399"/>
                    <a:gd name="connsiteX78" fmla="*/ 2919413 w 3626641"/>
                    <a:gd name="connsiteY78" fmla="*/ 116680 h 2057399"/>
                    <a:gd name="connsiteX79" fmla="*/ 2974181 w 3626641"/>
                    <a:gd name="connsiteY79" fmla="*/ 71436 h 2057399"/>
                    <a:gd name="connsiteX80" fmla="*/ 3002756 w 3626641"/>
                    <a:gd name="connsiteY80" fmla="*/ 4762 h 2057399"/>
                    <a:gd name="connsiteX81" fmla="*/ 3045619 w 3626641"/>
                    <a:gd name="connsiteY81" fmla="*/ 0 h 2057399"/>
                    <a:gd name="connsiteX82" fmla="*/ 3105150 w 3626641"/>
                    <a:gd name="connsiteY82" fmla="*/ 2381 h 2057399"/>
                    <a:gd name="connsiteX83" fmla="*/ 3183732 w 3626641"/>
                    <a:gd name="connsiteY83" fmla="*/ 26194 h 2057399"/>
                    <a:gd name="connsiteX84" fmla="*/ 3209925 w 3626641"/>
                    <a:gd name="connsiteY84" fmla="*/ 119061 h 2057399"/>
                    <a:gd name="connsiteX85" fmla="*/ 3248025 w 3626641"/>
                    <a:gd name="connsiteY85" fmla="*/ 192879 h 2057399"/>
                    <a:gd name="connsiteX86" fmla="*/ 3293270 w 3626641"/>
                    <a:gd name="connsiteY86" fmla="*/ 235742 h 2057399"/>
                    <a:gd name="connsiteX87" fmla="*/ 3357561 w 3626641"/>
                    <a:gd name="connsiteY87" fmla="*/ 276224 h 2057399"/>
                    <a:gd name="connsiteX88" fmla="*/ 3500435 w 3626641"/>
                    <a:gd name="connsiteY88" fmla="*/ 307181 h 2057399"/>
                    <a:gd name="connsiteX89" fmla="*/ 3626641 w 3626641"/>
                    <a:gd name="connsiteY89" fmla="*/ 319087 h 2057399"/>
                    <a:gd name="connsiteX90" fmla="*/ 3269454 w 3626641"/>
                    <a:gd name="connsiteY90" fmla="*/ 1009650 h 2057399"/>
                    <a:gd name="connsiteX91" fmla="*/ 3088481 w 3626641"/>
                    <a:gd name="connsiteY91" fmla="*/ 1352549 h 2057399"/>
                    <a:gd name="connsiteX92" fmla="*/ 3048000 w 3626641"/>
                    <a:gd name="connsiteY92" fmla="*/ 1621630 h 2057399"/>
                    <a:gd name="connsiteX93" fmla="*/ 3090863 w 3626641"/>
                    <a:gd name="connsiteY93" fmla="*/ 1759742 h 2057399"/>
                    <a:gd name="connsiteX94" fmla="*/ 3086100 w 3626641"/>
                    <a:gd name="connsiteY94" fmla="*/ 1869280 h 2057399"/>
                    <a:gd name="connsiteX95" fmla="*/ 3102769 w 3626641"/>
                    <a:gd name="connsiteY95" fmla="*/ 2057399 h 2057399"/>
                    <a:gd name="connsiteX96" fmla="*/ 3102769 w 3626641"/>
                    <a:gd name="connsiteY96" fmla="*/ 2057399 h 2057399"/>
                    <a:gd name="connsiteX97" fmla="*/ 0 w 3626641"/>
                    <a:gd name="connsiteY97" fmla="*/ 2057399 h 2057399"/>
                    <a:gd name="connsiteX0" fmla="*/ 0 w 3821904"/>
                    <a:gd name="connsiteY0" fmla="*/ 2057399 h 2057399"/>
                    <a:gd name="connsiteX1" fmla="*/ 197644 w 3821904"/>
                    <a:gd name="connsiteY1" fmla="*/ 802480 h 2057399"/>
                    <a:gd name="connsiteX2" fmla="*/ 233363 w 3821904"/>
                    <a:gd name="connsiteY2" fmla="*/ 802480 h 2057399"/>
                    <a:gd name="connsiteX3" fmla="*/ 273844 w 3821904"/>
                    <a:gd name="connsiteY3" fmla="*/ 790574 h 2057399"/>
                    <a:gd name="connsiteX4" fmla="*/ 316706 w 3821904"/>
                    <a:gd name="connsiteY4" fmla="*/ 778667 h 2057399"/>
                    <a:gd name="connsiteX5" fmla="*/ 350044 w 3821904"/>
                    <a:gd name="connsiteY5" fmla="*/ 759617 h 2057399"/>
                    <a:gd name="connsiteX6" fmla="*/ 381000 w 3821904"/>
                    <a:gd name="connsiteY6" fmla="*/ 738186 h 2057399"/>
                    <a:gd name="connsiteX7" fmla="*/ 419100 w 3821904"/>
                    <a:gd name="connsiteY7" fmla="*/ 709611 h 2057399"/>
                    <a:gd name="connsiteX8" fmla="*/ 438150 w 3821904"/>
                    <a:gd name="connsiteY8" fmla="*/ 678655 h 2057399"/>
                    <a:gd name="connsiteX9" fmla="*/ 476250 w 3821904"/>
                    <a:gd name="connsiteY9" fmla="*/ 638174 h 2057399"/>
                    <a:gd name="connsiteX10" fmla="*/ 500063 w 3821904"/>
                    <a:gd name="connsiteY10" fmla="*/ 611980 h 2057399"/>
                    <a:gd name="connsiteX11" fmla="*/ 521494 w 3821904"/>
                    <a:gd name="connsiteY11" fmla="*/ 578642 h 2057399"/>
                    <a:gd name="connsiteX12" fmla="*/ 545306 w 3821904"/>
                    <a:gd name="connsiteY12" fmla="*/ 554830 h 2057399"/>
                    <a:gd name="connsiteX13" fmla="*/ 581025 w 3821904"/>
                    <a:gd name="connsiteY13" fmla="*/ 519111 h 2057399"/>
                    <a:gd name="connsiteX14" fmla="*/ 607219 w 3821904"/>
                    <a:gd name="connsiteY14" fmla="*/ 483392 h 2057399"/>
                    <a:gd name="connsiteX15" fmla="*/ 642938 w 3821904"/>
                    <a:gd name="connsiteY15" fmla="*/ 442911 h 2057399"/>
                    <a:gd name="connsiteX16" fmla="*/ 669131 w 3821904"/>
                    <a:gd name="connsiteY16" fmla="*/ 414336 h 2057399"/>
                    <a:gd name="connsiteX17" fmla="*/ 702469 w 3821904"/>
                    <a:gd name="connsiteY17" fmla="*/ 380999 h 2057399"/>
                    <a:gd name="connsiteX18" fmla="*/ 740569 w 3821904"/>
                    <a:gd name="connsiteY18" fmla="*/ 352424 h 2057399"/>
                    <a:gd name="connsiteX19" fmla="*/ 764381 w 3821904"/>
                    <a:gd name="connsiteY19" fmla="*/ 328611 h 2057399"/>
                    <a:gd name="connsiteX20" fmla="*/ 795338 w 3821904"/>
                    <a:gd name="connsiteY20" fmla="*/ 309561 h 2057399"/>
                    <a:gd name="connsiteX21" fmla="*/ 819150 w 3821904"/>
                    <a:gd name="connsiteY21" fmla="*/ 288130 h 2057399"/>
                    <a:gd name="connsiteX22" fmla="*/ 850106 w 3821904"/>
                    <a:gd name="connsiteY22" fmla="*/ 266699 h 2057399"/>
                    <a:gd name="connsiteX23" fmla="*/ 873919 w 3821904"/>
                    <a:gd name="connsiteY23" fmla="*/ 250030 h 2057399"/>
                    <a:gd name="connsiteX24" fmla="*/ 914400 w 3821904"/>
                    <a:gd name="connsiteY24" fmla="*/ 230980 h 2057399"/>
                    <a:gd name="connsiteX25" fmla="*/ 942975 w 3821904"/>
                    <a:gd name="connsiteY25" fmla="*/ 211930 h 2057399"/>
                    <a:gd name="connsiteX26" fmla="*/ 969169 w 3821904"/>
                    <a:gd name="connsiteY26" fmla="*/ 204786 h 2057399"/>
                    <a:gd name="connsiteX27" fmla="*/ 1004888 w 3821904"/>
                    <a:gd name="connsiteY27" fmla="*/ 197642 h 2057399"/>
                    <a:gd name="connsiteX28" fmla="*/ 1038225 w 3821904"/>
                    <a:gd name="connsiteY28" fmla="*/ 190499 h 2057399"/>
                    <a:gd name="connsiteX29" fmla="*/ 1081088 w 3821904"/>
                    <a:gd name="connsiteY29" fmla="*/ 183355 h 2057399"/>
                    <a:gd name="connsiteX30" fmla="*/ 1128713 w 3821904"/>
                    <a:gd name="connsiteY30" fmla="*/ 180974 h 2057399"/>
                    <a:gd name="connsiteX31" fmla="*/ 1185863 w 3821904"/>
                    <a:gd name="connsiteY31" fmla="*/ 180974 h 2057399"/>
                    <a:gd name="connsiteX32" fmla="*/ 1238250 w 3821904"/>
                    <a:gd name="connsiteY32" fmla="*/ 192880 h 2057399"/>
                    <a:gd name="connsiteX33" fmla="*/ 1276350 w 3821904"/>
                    <a:gd name="connsiteY33" fmla="*/ 202405 h 2057399"/>
                    <a:gd name="connsiteX34" fmla="*/ 1328738 w 3821904"/>
                    <a:gd name="connsiteY34" fmla="*/ 221455 h 2057399"/>
                    <a:gd name="connsiteX35" fmla="*/ 1378744 w 3821904"/>
                    <a:gd name="connsiteY35" fmla="*/ 228599 h 2057399"/>
                    <a:gd name="connsiteX36" fmla="*/ 1426369 w 3821904"/>
                    <a:gd name="connsiteY36" fmla="*/ 247649 h 2057399"/>
                    <a:gd name="connsiteX37" fmla="*/ 1466850 w 3821904"/>
                    <a:gd name="connsiteY37" fmla="*/ 264317 h 2057399"/>
                    <a:gd name="connsiteX38" fmla="*/ 1524000 w 3821904"/>
                    <a:gd name="connsiteY38" fmla="*/ 285749 h 2057399"/>
                    <a:gd name="connsiteX39" fmla="*/ 1552575 w 3821904"/>
                    <a:gd name="connsiteY39" fmla="*/ 302417 h 2057399"/>
                    <a:gd name="connsiteX40" fmla="*/ 1612106 w 3821904"/>
                    <a:gd name="connsiteY40" fmla="*/ 323849 h 2057399"/>
                    <a:gd name="connsiteX41" fmla="*/ 1657350 w 3821904"/>
                    <a:gd name="connsiteY41" fmla="*/ 345280 h 2057399"/>
                    <a:gd name="connsiteX42" fmla="*/ 1702594 w 3821904"/>
                    <a:gd name="connsiteY42" fmla="*/ 366711 h 2057399"/>
                    <a:gd name="connsiteX43" fmla="*/ 1759744 w 3821904"/>
                    <a:gd name="connsiteY43" fmla="*/ 400049 h 2057399"/>
                    <a:gd name="connsiteX44" fmla="*/ 1790700 w 3821904"/>
                    <a:gd name="connsiteY44" fmla="*/ 423861 h 2057399"/>
                    <a:gd name="connsiteX45" fmla="*/ 1838325 w 3821904"/>
                    <a:gd name="connsiteY45" fmla="*/ 442911 h 2057399"/>
                    <a:gd name="connsiteX46" fmla="*/ 1878806 w 3821904"/>
                    <a:gd name="connsiteY46" fmla="*/ 464342 h 2057399"/>
                    <a:gd name="connsiteX47" fmla="*/ 1914525 w 3821904"/>
                    <a:gd name="connsiteY47" fmla="*/ 495299 h 2057399"/>
                    <a:gd name="connsiteX48" fmla="*/ 1981200 w 3821904"/>
                    <a:gd name="connsiteY48" fmla="*/ 516730 h 2057399"/>
                    <a:gd name="connsiteX49" fmla="*/ 2038350 w 3821904"/>
                    <a:gd name="connsiteY49" fmla="*/ 533399 h 2057399"/>
                    <a:gd name="connsiteX50" fmla="*/ 2128838 w 3821904"/>
                    <a:gd name="connsiteY50" fmla="*/ 552449 h 2057399"/>
                    <a:gd name="connsiteX51" fmla="*/ 2162175 w 3821904"/>
                    <a:gd name="connsiteY51" fmla="*/ 545305 h 2057399"/>
                    <a:gd name="connsiteX52" fmla="*/ 2195513 w 3821904"/>
                    <a:gd name="connsiteY52" fmla="*/ 542924 h 2057399"/>
                    <a:gd name="connsiteX53" fmla="*/ 2264569 w 3821904"/>
                    <a:gd name="connsiteY53" fmla="*/ 533399 h 2057399"/>
                    <a:gd name="connsiteX54" fmla="*/ 2328863 w 3821904"/>
                    <a:gd name="connsiteY54" fmla="*/ 514349 h 2057399"/>
                    <a:gd name="connsiteX55" fmla="*/ 2366963 w 3821904"/>
                    <a:gd name="connsiteY55" fmla="*/ 490536 h 2057399"/>
                    <a:gd name="connsiteX56" fmla="*/ 2402681 w 3821904"/>
                    <a:gd name="connsiteY56" fmla="*/ 473867 h 2057399"/>
                    <a:gd name="connsiteX57" fmla="*/ 2443163 w 3821904"/>
                    <a:gd name="connsiteY57" fmla="*/ 438149 h 2057399"/>
                    <a:gd name="connsiteX58" fmla="*/ 2483644 w 3821904"/>
                    <a:gd name="connsiteY58" fmla="*/ 392905 h 2057399"/>
                    <a:gd name="connsiteX59" fmla="*/ 2500313 w 3821904"/>
                    <a:gd name="connsiteY59" fmla="*/ 369092 h 2057399"/>
                    <a:gd name="connsiteX60" fmla="*/ 2516981 w 3821904"/>
                    <a:gd name="connsiteY60" fmla="*/ 338136 h 2057399"/>
                    <a:gd name="connsiteX61" fmla="*/ 2538413 w 3821904"/>
                    <a:gd name="connsiteY61" fmla="*/ 323849 h 2057399"/>
                    <a:gd name="connsiteX62" fmla="*/ 2571750 w 3821904"/>
                    <a:gd name="connsiteY62" fmla="*/ 283367 h 2057399"/>
                    <a:gd name="connsiteX63" fmla="*/ 2600325 w 3821904"/>
                    <a:gd name="connsiteY63" fmla="*/ 261936 h 2057399"/>
                    <a:gd name="connsiteX64" fmla="*/ 2626519 w 3821904"/>
                    <a:gd name="connsiteY64" fmla="*/ 235742 h 2057399"/>
                    <a:gd name="connsiteX65" fmla="*/ 2645569 w 3821904"/>
                    <a:gd name="connsiteY65" fmla="*/ 228599 h 2057399"/>
                    <a:gd name="connsiteX66" fmla="*/ 2683669 w 3821904"/>
                    <a:gd name="connsiteY66" fmla="*/ 280986 h 2057399"/>
                    <a:gd name="connsiteX67" fmla="*/ 2671763 w 3821904"/>
                    <a:gd name="connsiteY67" fmla="*/ 283367 h 2057399"/>
                    <a:gd name="connsiteX68" fmla="*/ 2686050 w 3821904"/>
                    <a:gd name="connsiteY68" fmla="*/ 302417 h 2057399"/>
                    <a:gd name="connsiteX69" fmla="*/ 2709863 w 3821904"/>
                    <a:gd name="connsiteY69" fmla="*/ 288130 h 2057399"/>
                    <a:gd name="connsiteX70" fmla="*/ 2697956 w 3821904"/>
                    <a:gd name="connsiteY70" fmla="*/ 269080 h 2057399"/>
                    <a:gd name="connsiteX71" fmla="*/ 2697956 w 3821904"/>
                    <a:gd name="connsiteY71" fmla="*/ 269080 h 2057399"/>
                    <a:gd name="connsiteX72" fmla="*/ 2667000 w 3821904"/>
                    <a:gd name="connsiteY72" fmla="*/ 226217 h 2057399"/>
                    <a:gd name="connsiteX73" fmla="*/ 2690813 w 3821904"/>
                    <a:gd name="connsiteY73" fmla="*/ 204786 h 2057399"/>
                    <a:gd name="connsiteX74" fmla="*/ 2736056 w 3821904"/>
                    <a:gd name="connsiteY74" fmla="*/ 188117 h 2057399"/>
                    <a:gd name="connsiteX75" fmla="*/ 2807494 w 3821904"/>
                    <a:gd name="connsiteY75" fmla="*/ 154780 h 2057399"/>
                    <a:gd name="connsiteX76" fmla="*/ 2845594 w 3821904"/>
                    <a:gd name="connsiteY76" fmla="*/ 142874 h 2057399"/>
                    <a:gd name="connsiteX77" fmla="*/ 2878931 w 3821904"/>
                    <a:gd name="connsiteY77" fmla="*/ 138111 h 2057399"/>
                    <a:gd name="connsiteX78" fmla="*/ 2919413 w 3821904"/>
                    <a:gd name="connsiteY78" fmla="*/ 116680 h 2057399"/>
                    <a:gd name="connsiteX79" fmla="*/ 2974181 w 3821904"/>
                    <a:gd name="connsiteY79" fmla="*/ 71436 h 2057399"/>
                    <a:gd name="connsiteX80" fmla="*/ 3002756 w 3821904"/>
                    <a:gd name="connsiteY80" fmla="*/ 4762 h 2057399"/>
                    <a:gd name="connsiteX81" fmla="*/ 3045619 w 3821904"/>
                    <a:gd name="connsiteY81" fmla="*/ 0 h 2057399"/>
                    <a:gd name="connsiteX82" fmla="*/ 3105150 w 3821904"/>
                    <a:gd name="connsiteY82" fmla="*/ 2381 h 2057399"/>
                    <a:gd name="connsiteX83" fmla="*/ 3183732 w 3821904"/>
                    <a:gd name="connsiteY83" fmla="*/ 26194 h 2057399"/>
                    <a:gd name="connsiteX84" fmla="*/ 3209925 w 3821904"/>
                    <a:gd name="connsiteY84" fmla="*/ 119061 h 2057399"/>
                    <a:gd name="connsiteX85" fmla="*/ 3248025 w 3821904"/>
                    <a:gd name="connsiteY85" fmla="*/ 192879 h 2057399"/>
                    <a:gd name="connsiteX86" fmla="*/ 3293270 w 3821904"/>
                    <a:gd name="connsiteY86" fmla="*/ 235742 h 2057399"/>
                    <a:gd name="connsiteX87" fmla="*/ 3357561 w 3821904"/>
                    <a:gd name="connsiteY87" fmla="*/ 276224 h 2057399"/>
                    <a:gd name="connsiteX88" fmla="*/ 3500435 w 3821904"/>
                    <a:gd name="connsiteY88" fmla="*/ 307181 h 2057399"/>
                    <a:gd name="connsiteX89" fmla="*/ 3626641 w 3821904"/>
                    <a:gd name="connsiteY89" fmla="*/ 319087 h 2057399"/>
                    <a:gd name="connsiteX90" fmla="*/ 3821904 w 3821904"/>
                    <a:gd name="connsiteY90" fmla="*/ 328612 h 2057399"/>
                    <a:gd name="connsiteX91" fmla="*/ 3088481 w 3821904"/>
                    <a:gd name="connsiteY91" fmla="*/ 1352549 h 2057399"/>
                    <a:gd name="connsiteX92" fmla="*/ 3048000 w 3821904"/>
                    <a:gd name="connsiteY92" fmla="*/ 1621630 h 2057399"/>
                    <a:gd name="connsiteX93" fmla="*/ 3090863 w 3821904"/>
                    <a:gd name="connsiteY93" fmla="*/ 1759742 h 2057399"/>
                    <a:gd name="connsiteX94" fmla="*/ 3086100 w 3821904"/>
                    <a:gd name="connsiteY94" fmla="*/ 1869280 h 2057399"/>
                    <a:gd name="connsiteX95" fmla="*/ 3102769 w 3821904"/>
                    <a:gd name="connsiteY95" fmla="*/ 2057399 h 2057399"/>
                    <a:gd name="connsiteX96" fmla="*/ 3102769 w 3821904"/>
                    <a:gd name="connsiteY96" fmla="*/ 2057399 h 2057399"/>
                    <a:gd name="connsiteX97" fmla="*/ 0 w 3821904"/>
                    <a:gd name="connsiteY97" fmla="*/ 2057399 h 2057399"/>
                    <a:gd name="connsiteX0" fmla="*/ 0 w 3821904"/>
                    <a:gd name="connsiteY0" fmla="*/ 2057399 h 2057399"/>
                    <a:gd name="connsiteX1" fmla="*/ 197644 w 3821904"/>
                    <a:gd name="connsiteY1" fmla="*/ 802480 h 2057399"/>
                    <a:gd name="connsiteX2" fmla="*/ 233363 w 3821904"/>
                    <a:gd name="connsiteY2" fmla="*/ 802480 h 2057399"/>
                    <a:gd name="connsiteX3" fmla="*/ 273844 w 3821904"/>
                    <a:gd name="connsiteY3" fmla="*/ 790574 h 2057399"/>
                    <a:gd name="connsiteX4" fmla="*/ 316706 w 3821904"/>
                    <a:gd name="connsiteY4" fmla="*/ 778667 h 2057399"/>
                    <a:gd name="connsiteX5" fmla="*/ 350044 w 3821904"/>
                    <a:gd name="connsiteY5" fmla="*/ 759617 h 2057399"/>
                    <a:gd name="connsiteX6" fmla="*/ 381000 w 3821904"/>
                    <a:gd name="connsiteY6" fmla="*/ 738186 h 2057399"/>
                    <a:gd name="connsiteX7" fmla="*/ 419100 w 3821904"/>
                    <a:gd name="connsiteY7" fmla="*/ 709611 h 2057399"/>
                    <a:gd name="connsiteX8" fmla="*/ 438150 w 3821904"/>
                    <a:gd name="connsiteY8" fmla="*/ 678655 h 2057399"/>
                    <a:gd name="connsiteX9" fmla="*/ 476250 w 3821904"/>
                    <a:gd name="connsiteY9" fmla="*/ 638174 h 2057399"/>
                    <a:gd name="connsiteX10" fmla="*/ 500063 w 3821904"/>
                    <a:gd name="connsiteY10" fmla="*/ 611980 h 2057399"/>
                    <a:gd name="connsiteX11" fmla="*/ 521494 w 3821904"/>
                    <a:gd name="connsiteY11" fmla="*/ 578642 h 2057399"/>
                    <a:gd name="connsiteX12" fmla="*/ 545306 w 3821904"/>
                    <a:gd name="connsiteY12" fmla="*/ 554830 h 2057399"/>
                    <a:gd name="connsiteX13" fmla="*/ 581025 w 3821904"/>
                    <a:gd name="connsiteY13" fmla="*/ 519111 h 2057399"/>
                    <a:gd name="connsiteX14" fmla="*/ 607219 w 3821904"/>
                    <a:gd name="connsiteY14" fmla="*/ 483392 h 2057399"/>
                    <a:gd name="connsiteX15" fmla="*/ 642938 w 3821904"/>
                    <a:gd name="connsiteY15" fmla="*/ 442911 h 2057399"/>
                    <a:gd name="connsiteX16" fmla="*/ 669131 w 3821904"/>
                    <a:gd name="connsiteY16" fmla="*/ 414336 h 2057399"/>
                    <a:gd name="connsiteX17" fmla="*/ 702469 w 3821904"/>
                    <a:gd name="connsiteY17" fmla="*/ 380999 h 2057399"/>
                    <a:gd name="connsiteX18" fmla="*/ 740569 w 3821904"/>
                    <a:gd name="connsiteY18" fmla="*/ 352424 h 2057399"/>
                    <a:gd name="connsiteX19" fmla="*/ 764381 w 3821904"/>
                    <a:gd name="connsiteY19" fmla="*/ 328611 h 2057399"/>
                    <a:gd name="connsiteX20" fmla="*/ 795338 w 3821904"/>
                    <a:gd name="connsiteY20" fmla="*/ 309561 h 2057399"/>
                    <a:gd name="connsiteX21" fmla="*/ 819150 w 3821904"/>
                    <a:gd name="connsiteY21" fmla="*/ 288130 h 2057399"/>
                    <a:gd name="connsiteX22" fmla="*/ 850106 w 3821904"/>
                    <a:gd name="connsiteY22" fmla="*/ 266699 h 2057399"/>
                    <a:gd name="connsiteX23" fmla="*/ 873919 w 3821904"/>
                    <a:gd name="connsiteY23" fmla="*/ 250030 h 2057399"/>
                    <a:gd name="connsiteX24" fmla="*/ 914400 w 3821904"/>
                    <a:gd name="connsiteY24" fmla="*/ 230980 h 2057399"/>
                    <a:gd name="connsiteX25" fmla="*/ 942975 w 3821904"/>
                    <a:gd name="connsiteY25" fmla="*/ 211930 h 2057399"/>
                    <a:gd name="connsiteX26" fmla="*/ 969169 w 3821904"/>
                    <a:gd name="connsiteY26" fmla="*/ 204786 h 2057399"/>
                    <a:gd name="connsiteX27" fmla="*/ 1004888 w 3821904"/>
                    <a:gd name="connsiteY27" fmla="*/ 197642 h 2057399"/>
                    <a:gd name="connsiteX28" fmla="*/ 1038225 w 3821904"/>
                    <a:gd name="connsiteY28" fmla="*/ 190499 h 2057399"/>
                    <a:gd name="connsiteX29" fmla="*/ 1081088 w 3821904"/>
                    <a:gd name="connsiteY29" fmla="*/ 183355 h 2057399"/>
                    <a:gd name="connsiteX30" fmla="*/ 1128713 w 3821904"/>
                    <a:gd name="connsiteY30" fmla="*/ 180974 h 2057399"/>
                    <a:gd name="connsiteX31" fmla="*/ 1185863 w 3821904"/>
                    <a:gd name="connsiteY31" fmla="*/ 180974 h 2057399"/>
                    <a:gd name="connsiteX32" fmla="*/ 1238250 w 3821904"/>
                    <a:gd name="connsiteY32" fmla="*/ 192880 h 2057399"/>
                    <a:gd name="connsiteX33" fmla="*/ 1276350 w 3821904"/>
                    <a:gd name="connsiteY33" fmla="*/ 202405 h 2057399"/>
                    <a:gd name="connsiteX34" fmla="*/ 1328738 w 3821904"/>
                    <a:gd name="connsiteY34" fmla="*/ 221455 h 2057399"/>
                    <a:gd name="connsiteX35" fmla="*/ 1378744 w 3821904"/>
                    <a:gd name="connsiteY35" fmla="*/ 228599 h 2057399"/>
                    <a:gd name="connsiteX36" fmla="*/ 1426369 w 3821904"/>
                    <a:gd name="connsiteY36" fmla="*/ 247649 h 2057399"/>
                    <a:gd name="connsiteX37" fmla="*/ 1466850 w 3821904"/>
                    <a:gd name="connsiteY37" fmla="*/ 264317 h 2057399"/>
                    <a:gd name="connsiteX38" fmla="*/ 1524000 w 3821904"/>
                    <a:gd name="connsiteY38" fmla="*/ 285749 h 2057399"/>
                    <a:gd name="connsiteX39" fmla="*/ 1552575 w 3821904"/>
                    <a:gd name="connsiteY39" fmla="*/ 302417 h 2057399"/>
                    <a:gd name="connsiteX40" fmla="*/ 1612106 w 3821904"/>
                    <a:gd name="connsiteY40" fmla="*/ 323849 h 2057399"/>
                    <a:gd name="connsiteX41" fmla="*/ 1657350 w 3821904"/>
                    <a:gd name="connsiteY41" fmla="*/ 345280 h 2057399"/>
                    <a:gd name="connsiteX42" fmla="*/ 1702594 w 3821904"/>
                    <a:gd name="connsiteY42" fmla="*/ 366711 h 2057399"/>
                    <a:gd name="connsiteX43" fmla="*/ 1759744 w 3821904"/>
                    <a:gd name="connsiteY43" fmla="*/ 400049 h 2057399"/>
                    <a:gd name="connsiteX44" fmla="*/ 1790700 w 3821904"/>
                    <a:gd name="connsiteY44" fmla="*/ 423861 h 2057399"/>
                    <a:gd name="connsiteX45" fmla="*/ 1838325 w 3821904"/>
                    <a:gd name="connsiteY45" fmla="*/ 442911 h 2057399"/>
                    <a:gd name="connsiteX46" fmla="*/ 1878806 w 3821904"/>
                    <a:gd name="connsiteY46" fmla="*/ 464342 h 2057399"/>
                    <a:gd name="connsiteX47" fmla="*/ 1914525 w 3821904"/>
                    <a:gd name="connsiteY47" fmla="*/ 495299 h 2057399"/>
                    <a:gd name="connsiteX48" fmla="*/ 1981200 w 3821904"/>
                    <a:gd name="connsiteY48" fmla="*/ 516730 h 2057399"/>
                    <a:gd name="connsiteX49" fmla="*/ 2038350 w 3821904"/>
                    <a:gd name="connsiteY49" fmla="*/ 533399 h 2057399"/>
                    <a:gd name="connsiteX50" fmla="*/ 2128838 w 3821904"/>
                    <a:gd name="connsiteY50" fmla="*/ 552449 h 2057399"/>
                    <a:gd name="connsiteX51" fmla="*/ 2162175 w 3821904"/>
                    <a:gd name="connsiteY51" fmla="*/ 545305 h 2057399"/>
                    <a:gd name="connsiteX52" fmla="*/ 2195513 w 3821904"/>
                    <a:gd name="connsiteY52" fmla="*/ 542924 h 2057399"/>
                    <a:gd name="connsiteX53" fmla="*/ 2264569 w 3821904"/>
                    <a:gd name="connsiteY53" fmla="*/ 533399 h 2057399"/>
                    <a:gd name="connsiteX54" fmla="*/ 2328863 w 3821904"/>
                    <a:gd name="connsiteY54" fmla="*/ 514349 h 2057399"/>
                    <a:gd name="connsiteX55" fmla="*/ 2366963 w 3821904"/>
                    <a:gd name="connsiteY55" fmla="*/ 490536 h 2057399"/>
                    <a:gd name="connsiteX56" fmla="*/ 2402681 w 3821904"/>
                    <a:gd name="connsiteY56" fmla="*/ 473867 h 2057399"/>
                    <a:gd name="connsiteX57" fmla="*/ 2443163 w 3821904"/>
                    <a:gd name="connsiteY57" fmla="*/ 438149 h 2057399"/>
                    <a:gd name="connsiteX58" fmla="*/ 2483644 w 3821904"/>
                    <a:gd name="connsiteY58" fmla="*/ 392905 h 2057399"/>
                    <a:gd name="connsiteX59" fmla="*/ 2500313 w 3821904"/>
                    <a:gd name="connsiteY59" fmla="*/ 369092 h 2057399"/>
                    <a:gd name="connsiteX60" fmla="*/ 2516981 w 3821904"/>
                    <a:gd name="connsiteY60" fmla="*/ 338136 h 2057399"/>
                    <a:gd name="connsiteX61" fmla="*/ 2538413 w 3821904"/>
                    <a:gd name="connsiteY61" fmla="*/ 323849 h 2057399"/>
                    <a:gd name="connsiteX62" fmla="*/ 2571750 w 3821904"/>
                    <a:gd name="connsiteY62" fmla="*/ 283367 h 2057399"/>
                    <a:gd name="connsiteX63" fmla="*/ 2600325 w 3821904"/>
                    <a:gd name="connsiteY63" fmla="*/ 261936 h 2057399"/>
                    <a:gd name="connsiteX64" fmla="*/ 2626519 w 3821904"/>
                    <a:gd name="connsiteY64" fmla="*/ 235742 h 2057399"/>
                    <a:gd name="connsiteX65" fmla="*/ 2645569 w 3821904"/>
                    <a:gd name="connsiteY65" fmla="*/ 228599 h 2057399"/>
                    <a:gd name="connsiteX66" fmla="*/ 2683669 w 3821904"/>
                    <a:gd name="connsiteY66" fmla="*/ 280986 h 2057399"/>
                    <a:gd name="connsiteX67" fmla="*/ 2671763 w 3821904"/>
                    <a:gd name="connsiteY67" fmla="*/ 283367 h 2057399"/>
                    <a:gd name="connsiteX68" fmla="*/ 2686050 w 3821904"/>
                    <a:gd name="connsiteY68" fmla="*/ 302417 h 2057399"/>
                    <a:gd name="connsiteX69" fmla="*/ 2709863 w 3821904"/>
                    <a:gd name="connsiteY69" fmla="*/ 288130 h 2057399"/>
                    <a:gd name="connsiteX70" fmla="*/ 2697956 w 3821904"/>
                    <a:gd name="connsiteY70" fmla="*/ 269080 h 2057399"/>
                    <a:gd name="connsiteX71" fmla="*/ 2697956 w 3821904"/>
                    <a:gd name="connsiteY71" fmla="*/ 269080 h 2057399"/>
                    <a:gd name="connsiteX72" fmla="*/ 2667000 w 3821904"/>
                    <a:gd name="connsiteY72" fmla="*/ 226217 h 2057399"/>
                    <a:gd name="connsiteX73" fmla="*/ 2690813 w 3821904"/>
                    <a:gd name="connsiteY73" fmla="*/ 204786 h 2057399"/>
                    <a:gd name="connsiteX74" fmla="*/ 2736056 w 3821904"/>
                    <a:gd name="connsiteY74" fmla="*/ 188117 h 2057399"/>
                    <a:gd name="connsiteX75" fmla="*/ 2807494 w 3821904"/>
                    <a:gd name="connsiteY75" fmla="*/ 154780 h 2057399"/>
                    <a:gd name="connsiteX76" fmla="*/ 2845594 w 3821904"/>
                    <a:gd name="connsiteY76" fmla="*/ 142874 h 2057399"/>
                    <a:gd name="connsiteX77" fmla="*/ 2878931 w 3821904"/>
                    <a:gd name="connsiteY77" fmla="*/ 138111 h 2057399"/>
                    <a:gd name="connsiteX78" fmla="*/ 2919413 w 3821904"/>
                    <a:gd name="connsiteY78" fmla="*/ 116680 h 2057399"/>
                    <a:gd name="connsiteX79" fmla="*/ 2974181 w 3821904"/>
                    <a:gd name="connsiteY79" fmla="*/ 71436 h 2057399"/>
                    <a:gd name="connsiteX80" fmla="*/ 3002756 w 3821904"/>
                    <a:gd name="connsiteY80" fmla="*/ 4762 h 2057399"/>
                    <a:gd name="connsiteX81" fmla="*/ 3045619 w 3821904"/>
                    <a:gd name="connsiteY81" fmla="*/ 0 h 2057399"/>
                    <a:gd name="connsiteX82" fmla="*/ 3105150 w 3821904"/>
                    <a:gd name="connsiteY82" fmla="*/ 2381 h 2057399"/>
                    <a:gd name="connsiteX83" fmla="*/ 3183732 w 3821904"/>
                    <a:gd name="connsiteY83" fmla="*/ 26194 h 2057399"/>
                    <a:gd name="connsiteX84" fmla="*/ 3209925 w 3821904"/>
                    <a:gd name="connsiteY84" fmla="*/ 119061 h 2057399"/>
                    <a:gd name="connsiteX85" fmla="*/ 3248025 w 3821904"/>
                    <a:gd name="connsiteY85" fmla="*/ 192879 h 2057399"/>
                    <a:gd name="connsiteX86" fmla="*/ 3293270 w 3821904"/>
                    <a:gd name="connsiteY86" fmla="*/ 235742 h 2057399"/>
                    <a:gd name="connsiteX87" fmla="*/ 3357561 w 3821904"/>
                    <a:gd name="connsiteY87" fmla="*/ 276224 h 2057399"/>
                    <a:gd name="connsiteX88" fmla="*/ 3500435 w 3821904"/>
                    <a:gd name="connsiteY88" fmla="*/ 307181 h 2057399"/>
                    <a:gd name="connsiteX89" fmla="*/ 3626641 w 3821904"/>
                    <a:gd name="connsiteY89" fmla="*/ 319087 h 2057399"/>
                    <a:gd name="connsiteX90" fmla="*/ 3821904 w 3821904"/>
                    <a:gd name="connsiteY90" fmla="*/ 328612 h 2057399"/>
                    <a:gd name="connsiteX91" fmla="*/ 3321841 w 3821904"/>
                    <a:gd name="connsiteY91" fmla="*/ 1031081 h 2057399"/>
                    <a:gd name="connsiteX92" fmla="*/ 3088481 w 3821904"/>
                    <a:gd name="connsiteY92" fmla="*/ 1352549 h 2057399"/>
                    <a:gd name="connsiteX93" fmla="*/ 3048000 w 3821904"/>
                    <a:gd name="connsiteY93" fmla="*/ 1621630 h 2057399"/>
                    <a:gd name="connsiteX94" fmla="*/ 3090863 w 3821904"/>
                    <a:gd name="connsiteY94" fmla="*/ 1759742 h 2057399"/>
                    <a:gd name="connsiteX95" fmla="*/ 3086100 w 3821904"/>
                    <a:gd name="connsiteY95" fmla="*/ 1869280 h 2057399"/>
                    <a:gd name="connsiteX96" fmla="*/ 3102769 w 3821904"/>
                    <a:gd name="connsiteY96" fmla="*/ 2057399 h 2057399"/>
                    <a:gd name="connsiteX97" fmla="*/ 3102769 w 3821904"/>
                    <a:gd name="connsiteY97" fmla="*/ 2057399 h 2057399"/>
                    <a:gd name="connsiteX98" fmla="*/ 0 w 3821904"/>
                    <a:gd name="connsiteY98" fmla="*/ 2057399 h 2057399"/>
                    <a:gd name="connsiteX0" fmla="*/ 0 w 3957635"/>
                    <a:gd name="connsiteY0" fmla="*/ 2057399 h 2057399"/>
                    <a:gd name="connsiteX1" fmla="*/ 197644 w 3957635"/>
                    <a:gd name="connsiteY1" fmla="*/ 802480 h 2057399"/>
                    <a:gd name="connsiteX2" fmla="*/ 233363 w 3957635"/>
                    <a:gd name="connsiteY2" fmla="*/ 802480 h 2057399"/>
                    <a:gd name="connsiteX3" fmla="*/ 273844 w 3957635"/>
                    <a:gd name="connsiteY3" fmla="*/ 790574 h 2057399"/>
                    <a:gd name="connsiteX4" fmla="*/ 316706 w 3957635"/>
                    <a:gd name="connsiteY4" fmla="*/ 778667 h 2057399"/>
                    <a:gd name="connsiteX5" fmla="*/ 350044 w 3957635"/>
                    <a:gd name="connsiteY5" fmla="*/ 759617 h 2057399"/>
                    <a:gd name="connsiteX6" fmla="*/ 381000 w 3957635"/>
                    <a:gd name="connsiteY6" fmla="*/ 738186 h 2057399"/>
                    <a:gd name="connsiteX7" fmla="*/ 419100 w 3957635"/>
                    <a:gd name="connsiteY7" fmla="*/ 709611 h 2057399"/>
                    <a:gd name="connsiteX8" fmla="*/ 438150 w 3957635"/>
                    <a:gd name="connsiteY8" fmla="*/ 678655 h 2057399"/>
                    <a:gd name="connsiteX9" fmla="*/ 476250 w 3957635"/>
                    <a:gd name="connsiteY9" fmla="*/ 638174 h 2057399"/>
                    <a:gd name="connsiteX10" fmla="*/ 500063 w 3957635"/>
                    <a:gd name="connsiteY10" fmla="*/ 611980 h 2057399"/>
                    <a:gd name="connsiteX11" fmla="*/ 521494 w 3957635"/>
                    <a:gd name="connsiteY11" fmla="*/ 578642 h 2057399"/>
                    <a:gd name="connsiteX12" fmla="*/ 545306 w 3957635"/>
                    <a:gd name="connsiteY12" fmla="*/ 554830 h 2057399"/>
                    <a:gd name="connsiteX13" fmla="*/ 581025 w 3957635"/>
                    <a:gd name="connsiteY13" fmla="*/ 519111 h 2057399"/>
                    <a:gd name="connsiteX14" fmla="*/ 607219 w 3957635"/>
                    <a:gd name="connsiteY14" fmla="*/ 483392 h 2057399"/>
                    <a:gd name="connsiteX15" fmla="*/ 642938 w 3957635"/>
                    <a:gd name="connsiteY15" fmla="*/ 442911 h 2057399"/>
                    <a:gd name="connsiteX16" fmla="*/ 669131 w 3957635"/>
                    <a:gd name="connsiteY16" fmla="*/ 414336 h 2057399"/>
                    <a:gd name="connsiteX17" fmla="*/ 702469 w 3957635"/>
                    <a:gd name="connsiteY17" fmla="*/ 380999 h 2057399"/>
                    <a:gd name="connsiteX18" fmla="*/ 740569 w 3957635"/>
                    <a:gd name="connsiteY18" fmla="*/ 352424 h 2057399"/>
                    <a:gd name="connsiteX19" fmla="*/ 764381 w 3957635"/>
                    <a:gd name="connsiteY19" fmla="*/ 328611 h 2057399"/>
                    <a:gd name="connsiteX20" fmla="*/ 795338 w 3957635"/>
                    <a:gd name="connsiteY20" fmla="*/ 309561 h 2057399"/>
                    <a:gd name="connsiteX21" fmla="*/ 819150 w 3957635"/>
                    <a:gd name="connsiteY21" fmla="*/ 288130 h 2057399"/>
                    <a:gd name="connsiteX22" fmla="*/ 850106 w 3957635"/>
                    <a:gd name="connsiteY22" fmla="*/ 266699 h 2057399"/>
                    <a:gd name="connsiteX23" fmla="*/ 873919 w 3957635"/>
                    <a:gd name="connsiteY23" fmla="*/ 250030 h 2057399"/>
                    <a:gd name="connsiteX24" fmla="*/ 914400 w 3957635"/>
                    <a:gd name="connsiteY24" fmla="*/ 230980 h 2057399"/>
                    <a:gd name="connsiteX25" fmla="*/ 942975 w 3957635"/>
                    <a:gd name="connsiteY25" fmla="*/ 211930 h 2057399"/>
                    <a:gd name="connsiteX26" fmla="*/ 969169 w 3957635"/>
                    <a:gd name="connsiteY26" fmla="*/ 204786 h 2057399"/>
                    <a:gd name="connsiteX27" fmla="*/ 1004888 w 3957635"/>
                    <a:gd name="connsiteY27" fmla="*/ 197642 h 2057399"/>
                    <a:gd name="connsiteX28" fmla="*/ 1038225 w 3957635"/>
                    <a:gd name="connsiteY28" fmla="*/ 190499 h 2057399"/>
                    <a:gd name="connsiteX29" fmla="*/ 1081088 w 3957635"/>
                    <a:gd name="connsiteY29" fmla="*/ 183355 h 2057399"/>
                    <a:gd name="connsiteX30" fmla="*/ 1128713 w 3957635"/>
                    <a:gd name="connsiteY30" fmla="*/ 180974 h 2057399"/>
                    <a:gd name="connsiteX31" fmla="*/ 1185863 w 3957635"/>
                    <a:gd name="connsiteY31" fmla="*/ 180974 h 2057399"/>
                    <a:gd name="connsiteX32" fmla="*/ 1238250 w 3957635"/>
                    <a:gd name="connsiteY32" fmla="*/ 192880 h 2057399"/>
                    <a:gd name="connsiteX33" fmla="*/ 1276350 w 3957635"/>
                    <a:gd name="connsiteY33" fmla="*/ 202405 h 2057399"/>
                    <a:gd name="connsiteX34" fmla="*/ 1328738 w 3957635"/>
                    <a:gd name="connsiteY34" fmla="*/ 221455 h 2057399"/>
                    <a:gd name="connsiteX35" fmla="*/ 1378744 w 3957635"/>
                    <a:gd name="connsiteY35" fmla="*/ 228599 h 2057399"/>
                    <a:gd name="connsiteX36" fmla="*/ 1426369 w 3957635"/>
                    <a:gd name="connsiteY36" fmla="*/ 247649 h 2057399"/>
                    <a:gd name="connsiteX37" fmla="*/ 1466850 w 3957635"/>
                    <a:gd name="connsiteY37" fmla="*/ 264317 h 2057399"/>
                    <a:gd name="connsiteX38" fmla="*/ 1524000 w 3957635"/>
                    <a:gd name="connsiteY38" fmla="*/ 285749 h 2057399"/>
                    <a:gd name="connsiteX39" fmla="*/ 1552575 w 3957635"/>
                    <a:gd name="connsiteY39" fmla="*/ 302417 h 2057399"/>
                    <a:gd name="connsiteX40" fmla="*/ 1612106 w 3957635"/>
                    <a:gd name="connsiteY40" fmla="*/ 323849 h 2057399"/>
                    <a:gd name="connsiteX41" fmla="*/ 1657350 w 3957635"/>
                    <a:gd name="connsiteY41" fmla="*/ 345280 h 2057399"/>
                    <a:gd name="connsiteX42" fmla="*/ 1702594 w 3957635"/>
                    <a:gd name="connsiteY42" fmla="*/ 366711 h 2057399"/>
                    <a:gd name="connsiteX43" fmla="*/ 1759744 w 3957635"/>
                    <a:gd name="connsiteY43" fmla="*/ 400049 h 2057399"/>
                    <a:gd name="connsiteX44" fmla="*/ 1790700 w 3957635"/>
                    <a:gd name="connsiteY44" fmla="*/ 423861 h 2057399"/>
                    <a:gd name="connsiteX45" fmla="*/ 1838325 w 3957635"/>
                    <a:gd name="connsiteY45" fmla="*/ 442911 h 2057399"/>
                    <a:gd name="connsiteX46" fmla="*/ 1878806 w 3957635"/>
                    <a:gd name="connsiteY46" fmla="*/ 464342 h 2057399"/>
                    <a:gd name="connsiteX47" fmla="*/ 1914525 w 3957635"/>
                    <a:gd name="connsiteY47" fmla="*/ 495299 h 2057399"/>
                    <a:gd name="connsiteX48" fmla="*/ 1981200 w 3957635"/>
                    <a:gd name="connsiteY48" fmla="*/ 516730 h 2057399"/>
                    <a:gd name="connsiteX49" fmla="*/ 2038350 w 3957635"/>
                    <a:gd name="connsiteY49" fmla="*/ 533399 h 2057399"/>
                    <a:gd name="connsiteX50" fmla="*/ 2128838 w 3957635"/>
                    <a:gd name="connsiteY50" fmla="*/ 552449 h 2057399"/>
                    <a:gd name="connsiteX51" fmla="*/ 2162175 w 3957635"/>
                    <a:gd name="connsiteY51" fmla="*/ 545305 h 2057399"/>
                    <a:gd name="connsiteX52" fmla="*/ 2195513 w 3957635"/>
                    <a:gd name="connsiteY52" fmla="*/ 542924 h 2057399"/>
                    <a:gd name="connsiteX53" fmla="*/ 2264569 w 3957635"/>
                    <a:gd name="connsiteY53" fmla="*/ 533399 h 2057399"/>
                    <a:gd name="connsiteX54" fmla="*/ 2328863 w 3957635"/>
                    <a:gd name="connsiteY54" fmla="*/ 514349 h 2057399"/>
                    <a:gd name="connsiteX55" fmla="*/ 2366963 w 3957635"/>
                    <a:gd name="connsiteY55" fmla="*/ 490536 h 2057399"/>
                    <a:gd name="connsiteX56" fmla="*/ 2402681 w 3957635"/>
                    <a:gd name="connsiteY56" fmla="*/ 473867 h 2057399"/>
                    <a:gd name="connsiteX57" fmla="*/ 2443163 w 3957635"/>
                    <a:gd name="connsiteY57" fmla="*/ 438149 h 2057399"/>
                    <a:gd name="connsiteX58" fmla="*/ 2483644 w 3957635"/>
                    <a:gd name="connsiteY58" fmla="*/ 392905 h 2057399"/>
                    <a:gd name="connsiteX59" fmla="*/ 2500313 w 3957635"/>
                    <a:gd name="connsiteY59" fmla="*/ 369092 h 2057399"/>
                    <a:gd name="connsiteX60" fmla="*/ 2516981 w 3957635"/>
                    <a:gd name="connsiteY60" fmla="*/ 338136 h 2057399"/>
                    <a:gd name="connsiteX61" fmla="*/ 2538413 w 3957635"/>
                    <a:gd name="connsiteY61" fmla="*/ 323849 h 2057399"/>
                    <a:gd name="connsiteX62" fmla="*/ 2571750 w 3957635"/>
                    <a:gd name="connsiteY62" fmla="*/ 283367 h 2057399"/>
                    <a:gd name="connsiteX63" fmla="*/ 2600325 w 3957635"/>
                    <a:gd name="connsiteY63" fmla="*/ 261936 h 2057399"/>
                    <a:gd name="connsiteX64" fmla="*/ 2626519 w 3957635"/>
                    <a:gd name="connsiteY64" fmla="*/ 235742 h 2057399"/>
                    <a:gd name="connsiteX65" fmla="*/ 2645569 w 3957635"/>
                    <a:gd name="connsiteY65" fmla="*/ 228599 h 2057399"/>
                    <a:gd name="connsiteX66" fmla="*/ 2683669 w 3957635"/>
                    <a:gd name="connsiteY66" fmla="*/ 280986 h 2057399"/>
                    <a:gd name="connsiteX67" fmla="*/ 2671763 w 3957635"/>
                    <a:gd name="connsiteY67" fmla="*/ 283367 h 2057399"/>
                    <a:gd name="connsiteX68" fmla="*/ 2686050 w 3957635"/>
                    <a:gd name="connsiteY68" fmla="*/ 302417 h 2057399"/>
                    <a:gd name="connsiteX69" fmla="*/ 2709863 w 3957635"/>
                    <a:gd name="connsiteY69" fmla="*/ 288130 h 2057399"/>
                    <a:gd name="connsiteX70" fmla="*/ 2697956 w 3957635"/>
                    <a:gd name="connsiteY70" fmla="*/ 269080 h 2057399"/>
                    <a:gd name="connsiteX71" fmla="*/ 2697956 w 3957635"/>
                    <a:gd name="connsiteY71" fmla="*/ 269080 h 2057399"/>
                    <a:gd name="connsiteX72" fmla="*/ 2667000 w 3957635"/>
                    <a:gd name="connsiteY72" fmla="*/ 226217 h 2057399"/>
                    <a:gd name="connsiteX73" fmla="*/ 2690813 w 3957635"/>
                    <a:gd name="connsiteY73" fmla="*/ 204786 h 2057399"/>
                    <a:gd name="connsiteX74" fmla="*/ 2736056 w 3957635"/>
                    <a:gd name="connsiteY74" fmla="*/ 188117 h 2057399"/>
                    <a:gd name="connsiteX75" fmla="*/ 2807494 w 3957635"/>
                    <a:gd name="connsiteY75" fmla="*/ 154780 h 2057399"/>
                    <a:gd name="connsiteX76" fmla="*/ 2845594 w 3957635"/>
                    <a:gd name="connsiteY76" fmla="*/ 142874 h 2057399"/>
                    <a:gd name="connsiteX77" fmla="*/ 2878931 w 3957635"/>
                    <a:gd name="connsiteY77" fmla="*/ 138111 h 2057399"/>
                    <a:gd name="connsiteX78" fmla="*/ 2919413 w 3957635"/>
                    <a:gd name="connsiteY78" fmla="*/ 116680 h 2057399"/>
                    <a:gd name="connsiteX79" fmla="*/ 2974181 w 3957635"/>
                    <a:gd name="connsiteY79" fmla="*/ 71436 h 2057399"/>
                    <a:gd name="connsiteX80" fmla="*/ 3002756 w 3957635"/>
                    <a:gd name="connsiteY80" fmla="*/ 4762 h 2057399"/>
                    <a:gd name="connsiteX81" fmla="*/ 3045619 w 3957635"/>
                    <a:gd name="connsiteY81" fmla="*/ 0 h 2057399"/>
                    <a:gd name="connsiteX82" fmla="*/ 3105150 w 3957635"/>
                    <a:gd name="connsiteY82" fmla="*/ 2381 h 2057399"/>
                    <a:gd name="connsiteX83" fmla="*/ 3183732 w 3957635"/>
                    <a:gd name="connsiteY83" fmla="*/ 26194 h 2057399"/>
                    <a:gd name="connsiteX84" fmla="*/ 3209925 w 3957635"/>
                    <a:gd name="connsiteY84" fmla="*/ 119061 h 2057399"/>
                    <a:gd name="connsiteX85" fmla="*/ 3248025 w 3957635"/>
                    <a:gd name="connsiteY85" fmla="*/ 192879 h 2057399"/>
                    <a:gd name="connsiteX86" fmla="*/ 3293270 w 3957635"/>
                    <a:gd name="connsiteY86" fmla="*/ 235742 h 2057399"/>
                    <a:gd name="connsiteX87" fmla="*/ 3357561 w 3957635"/>
                    <a:gd name="connsiteY87" fmla="*/ 276224 h 2057399"/>
                    <a:gd name="connsiteX88" fmla="*/ 3500435 w 3957635"/>
                    <a:gd name="connsiteY88" fmla="*/ 307181 h 2057399"/>
                    <a:gd name="connsiteX89" fmla="*/ 3626641 w 3957635"/>
                    <a:gd name="connsiteY89" fmla="*/ 319087 h 2057399"/>
                    <a:gd name="connsiteX90" fmla="*/ 3821904 w 3957635"/>
                    <a:gd name="connsiteY90" fmla="*/ 328612 h 2057399"/>
                    <a:gd name="connsiteX91" fmla="*/ 3957635 w 3957635"/>
                    <a:gd name="connsiteY91" fmla="*/ 326231 h 2057399"/>
                    <a:gd name="connsiteX92" fmla="*/ 3088481 w 3957635"/>
                    <a:gd name="connsiteY92" fmla="*/ 1352549 h 2057399"/>
                    <a:gd name="connsiteX93" fmla="*/ 3048000 w 3957635"/>
                    <a:gd name="connsiteY93" fmla="*/ 1621630 h 2057399"/>
                    <a:gd name="connsiteX94" fmla="*/ 3090863 w 3957635"/>
                    <a:gd name="connsiteY94" fmla="*/ 1759742 h 2057399"/>
                    <a:gd name="connsiteX95" fmla="*/ 3086100 w 3957635"/>
                    <a:gd name="connsiteY95" fmla="*/ 1869280 h 2057399"/>
                    <a:gd name="connsiteX96" fmla="*/ 3102769 w 3957635"/>
                    <a:gd name="connsiteY96" fmla="*/ 2057399 h 2057399"/>
                    <a:gd name="connsiteX97" fmla="*/ 3102769 w 3957635"/>
                    <a:gd name="connsiteY97" fmla="*/ 2057399 h 2057399"/>
                    <a:gd name="connsiteX98" fmla="*/ 0 w 3957635"/>
                    <a:gd name="connsiteY98" fmla="*/ 2057399 h 2057399"/>
                    <a:gd name="connsiteX0" fmla="*/ 0 w 3957635"/>
                    <a:gd name="connsiteY0" fmla="*/ 2057399 h 2057399"/>
                    <a:gd name="connsiteX1" fmla="*/ 197644 w 3957635"/>
                    <a:gd name="connsiteY1" fmla="*/ 802480 h 2057399"/>
                    <a:gd name="connsiteX2" fmla="*/ 233363 w 3957635"/>
                    <a:gd name="connsiteY2" fmla="*/ 802480 h 2057399"/>
                    <a:gd name="connsiteX3" fmla="*/ 273844 w 3957635"/>
                    <a:gd name="connsiteY3" fmla="*/ 790574 h 2057399"/>
                    <a:gd name="connsiteX4" fmla="*/ 316706 w 3957635"/>
                    <a:gd name="connsiteY4" fmla="*/ 778667 h 2057399"/>
                    <a:gd name="connsiteX5" fmla="*/ 350044 w 3957635"/>
                    <a:gd name="connsiteY5" fmla="*/ 759617 h 2057399"/>
                    <a:gd name="connsiteX6" fmla="*/ 381000 w 3957635"/>
                    <a:gd name="connsiteY6" fmla="*/ 738186 h 2057399"/>
                    <a:gd name="connsiteX7" fmla="*/ 419100 w 3957635"/>
                    <a:gd name="connsiteY7" fmla="*/ 709611 h 2057399"/>
                    <a:gd name="connsiteX8" fmla="*/ 438150 w 3957635"/>
                    <a:gd name="connsiteY8" fmla="*/ 678655 h 2057399"/>
                    <a:gd name="connsiteX9" fmla="*/ 476250 w 3957635"/>
                    <a:gd name="connsiteY9" fmla="*/ 638174 h 2057399"/>
                    <a:gd name="connsiteX10" fmla="*/ 500063 w 3957635"/>
                    <a:gd name="connsiteY10" fmla="*/ 611980 h 2057399"/>
                    <a:gd name="connsiteX11" fmla="*/ 521494 w 3957635"/>
                    <a:gd name="connsiteY11" fmla="*/ 578642 h 2057399"/>
                    <a:gd name="connsiteX12" fmla="*/ 545306 w 3957635"/>
                    <a:gd name="connsiteY12" fmla="*/ 554830 h 2057399"/>
                    <a:gd name="connsiteX13" fmla="*/ 581025 w 3957635"/>
                    <a:gd name="connsiteY13" fmla="*/ 519111 h 2057399"/>
                    <a:gd name="connsiteX14" fmla="*/ 607219 w 3957635"/>
                    <a:gd name="connsiteY14" fmla="*/ 483392 h 2057399"/>
                    <a:gd name="connsiteX15" fmla="*/ 642938 w 3957635"/>
                    <a:gd name="connsiteY15" fmla="*/ 442911 h 2057399"/>
                    <a:gd name="connsiteX16" fmla="*/ 669131 w 3957635"/>
                    <a:gd name="connsiteY16" fmla="*/ 414336 h 2057399"/>
                    <a:gd name="connsiteX17" fmla="*/ 702469 w 3957635"/>
                    <a:gd name="connsiteY17" fmla="*/ 380999 h 2057399"/>
                    <a:gd name="connsiteX18" fmla="*/ 740569 w 3957635"/>
                    <a:gd name="connsiteY18" fmla="*/ 352424 h 2057399"/>
                    <a:gd name="connsiteX19" fmla="*/ 764381 w 3957635"/>
                    <a:gd name="connsiteY19" fmla="*/ 328611 h 2057399"/>
                    <a:gd name="connsiteX20" fmla="*/ 795338 w 3957635"/>
                    <a:gd name="connsiteY20" fmla="*/ 309561 h 2057399"/>
                    <a:gd name="connsiteX21" fmla="*/ 819150 w 3957635"/>
                    <a:gd name="connsiteY21" fmla="*/ 288130 h 2057399"/>
                    <a:gd name="connsiteX22" fmla="*/ 850106 w 3957635"/>
                    <a:gd name="connsiteY22" fmla="*/ 266699 h 2057399"/>
                    <a:gd name="connsiteX23" fmla="*/ 873919 w 3957635"/>
                    <a:gd name="connsiteY23" fmla="*/ 250030 h 2057399"/>
                    <a:gd name="connsiteX24" fmla="*/ 914400 w 3957635"/>
                    <a:gd name="connsiteY24" fmla="*/ 230980 h 2057399"/>
                    <a:gd name="connsiteX25" fmla="*/ 942975 w 3957635"/>
                    <a:gd name="connsiteY25" fmla="*/ 211930 h 2057399"/>
                    <a:gd name="connsiteX26" fmla="*/ 969169 w 3957635"/>
                    <a:gd name="connsiteY26" fmla="*/ 204786 h 2057399"/>
                    <a:gd name="connsiteX27" fmla="*/ 1004888 w 3957635"/>
                    <a:gd name="connsiteY27" fmla="*/ 197642 h 2057399"/>
                    <a:gd name="connsiteX28" fmla="*/ 1038225 w 3957635"/>
                    <a:gd name="connsiteY28" fmla="*/ 190499 h 2057399"/>
                    <a:gd name="connsiteX29" fmla="*/ 1081088 w 3957635"/>
                    <a:gd name="connsiteY29" fmla="*/ 183355 h 2057399"/>
                    <a:gd name="connsiteX30" fmla="*/ 1128713 w 3957635"/>
                    <a:gd name="connsiteY30" fmla="*/ 180974 h 2057399"/>
                    <a:gd name="connsiteX31" fmla="*/ 1185863 w 3957635"/>
                    <a:gd name="connsiteY31" fmla="*/ 180974 h 2057399"/>
                    <a:gd name="connsiteX32" fmla="*/ 1238250 w 3957635"/>
                    <a:gd name="connsiteY32" fmla="*/ 192880 h 2057399"/>
                    <a:gd name="connsiteX33" fmla="*/ 1276350 w 3957635"/>
                    <a:gd name="connsiteY33" fmla="*/ 202405 h 2057399"/>
                    <a:gd name="connsiteX34" fmla="*/ 1328738 w 3957635"/>
                    <a:gd name="connsiteY34" fmla="*/ 221455 h 2057399"/>
                    <a:gd name="connsiteX35" fmla="*/ 1378744 w 3957635"/>
                    <a:gd name="connsiteY35" fmla="*/ 228599 h 2057399"/>
                    <a:gd name="connsiteX36" fmla="*/ 1426369 w 3957635"/>
                    <a:gd name="connsiteY36" fmla="*/ 247649 h 2057399"/>
                    <a:gd name="connsiteX37" fmla="*/ 1466850 w 3957635"/>
                    <a:gd name="connsiteY37" fmla="*/ 264317 h 2057399"/>
                    <a:gd name="connsiteX38" fmla="*/ 1524000 w 3957635"/>
                    <a:gd name="connsiteY38" fmla="*/ 285749 h 2057399"/>
                    <a:gd name="connsiteX39" fmla="*/ 1552575 w 3957635"/>
                    <a:gd name="connsiteY39" fmla="*/ 302417 h 2057399"/>
                    <a:gd name="connsiteX40" fmla="*/ 1612106 w 3957635"/>
                    <a:gd name="connsiteY40" fmla="*/ 323849 h 2057399"/>
                    <a:gd name="connsiteX41" fmla="*/ 1657350 w 3957635"/>
                    <a:gd name="connsiteY41" fmla="*/ 345280 h 2057399"/>
                    <a:gd name="connsiteX42" fmla="*/ 1702594 w 3957635"/>
                    <a:gd name="connsiteY42" fmla="*/ 366711 h 2057399"/>
                    <a:gd name="connsiteX43" fmla="*/ 1759744 w 3957635"/>
                    <a:gd name="connsiteY43" fmla="*/ 400049 h 2057399"/>
                    <a:gd name="connsiteX44" fmla="*/ 1790700 w 3957635"/>
                    <a:gd name="connsiteY44" fmla="*/ 423861 h 2057399"/>
                    <a:gd name="connsiteX45" fmla="*/ 1838325 w 3957635"/>
                    <a:gd name="connsiteY45" fmla="*/ 442911 h 2057399"/>
                    <a:gd name="connsiteX46" fmla="*/ 1878806 w 3957635"/>
                    <a:gd name="connsiteY46" fmla="*/ 464342 h 2057399"/>
                    <a:gd name="connsiteX47" fmla="*/ 1914525 w 3957635"/>
                    <a:gd name="connsiteY47" fmla="*/ 495299 h 2057399"/>
                    <a:gd name="connsiteX48" fmla="*/ 1981200 w 3957635"/>
                    <a:gd name="connsiteY48" fmla="*/ 516730 h 2057399"/>
                    <a:gd name="connsiteX49" fmla="*/ 2038350 w 3957635"/>
                    <a:gd name="connsiteY49" fmla="*/ 533399 h 2057399"/>
                    <a:gd name="connsiteX50" fmla="*/ 2128838 w 3957635"/>
                    <a:gd name="connsiteY50" fmla="*/ 552449 h 2057399"/>
                    <a:gd name="connsiteX51" fmla="*/ 2162175 w 3957635"/>
                    <a:gd name="connsiteY51" fmla="*/ 545305 h 2057399"/>
                    <a:gd name="connsiteX52" fmla="*/ 2195513 w 3957635"/>
                    <a:gd name="connsiteY52" fmla="*/ 542924 h 2057399"/>
                    <a:gd name="connsiteX53" fmla="*/ 2264569 w 3957635"/>
                    <a:gd name="connsiteY53" fmla="*/ 533399 h 2057399"/>
                    <a:gd name="connsiteX54" fmla="*/ 2328863 w 3957635"/>
                    <a:gd name="connsiteY54" fmla="*/ 514349 h 2057399"/>
                    <a:gd name="connsiteX55" fmla="*/ 2366963 w 3957635"/>
                    <a:gd name="connsiteY55" fmla="*/ 490536 h 2057399"/>
                    <a:gd name="connsiteX56" fmla="*/ 2402681 w 3957635"/>
                    <a:gd name="connsiteY56" fmla="*/ 473867 h 2057399"/>
                    <a:gd name="connsiteX57" fmla="*/ 2443163 w 3957635"/>
                    <a:gd name="connsiteY57" fmla="*/ 438149 h 2057399"/>
                    <a:gd name="connsiteX58" fmla="*/ 2483644 w 3957635"/>
                    <a:gd name="connsiteY58" fmla="*/ 392905 h 2057399"/>
                    <a:gd name="connsiteX59" fmla="*/ 2500313 w 3957635"/>
                    <a:gd name="connsiteY59" fmla="*/ 369092 h 2057399"/>
                    <a:gd name="connsiteX60" fmla="*/ 2516981 w 3957635"/>
                    <a:gd name="connsiteY60" fmla="*/ 338136 h 2057399"/>
                    <a:gd name="connsiteX61" fmla="*/ 2538413 w 3957635"/>
                    <a:gd name="connsiteY61" fmla="*/ 323849 h 2057399"/>
                    <a:gd name="connsiteX62" fmla="*/ 2571750 w 3957635"/>
                    <a:gd name="connsiteY62" fmla="*/ 283367 h 2057399"/>
                    <a:gd name="connsiteX63" fmla="*/ 2600325 w 3957635"/>
                    <a:gd name="connsiteY63" fmla="*/ 261936 h 2057399"/>
                    <a:gd name="connsiteX64" fmla="*/ 2626519 w 3957635"/>
                    <a:gd name="connsiteY64" fmla="*/ 235742 h 2057399"/>
                    <a:gd name="connsiteX65" fmla="*/ 2645569 w 3957635"/>
                    <a:gd name="connsiteY65" fmla="*/ 228599 h 2057399"/>
                    <a:gd name="connsiteX66" fmla="*/ 2683669 w 3957635"/>
                    <a:gd name="connsiteY66" fmla="*/ 280986 h 2057399"/>
                    <a:gd name="connsiteX67" fmla="*/ 2671763 w 3957635"/>
                    <a:gd name="connsiteY67" fmla="*/ 283367 h 2057399"/>
                    <a:gd name="connsiteX68" fmla="*/ 2686050 w 3957635"/>
                    <a:gd name="connsiteY68" fmla="*/ 302417 h 2057399"/>
                    <a:gd name="connsiteX69" fmla="*/ 2709863 w 3957635"/>
                    <a:gd name="connsiteY69" fmla="*/ 288130 h 2057399"/>
                    <a:gd name="connsiteX70" fmla="*/ 2697956 w 3957635"/>
                    <a:gd name="connsiteY70" fmla="*/ 269080 h 2057399"/>
                    <a:gd name="connsiteX71" fmla="*/ 2697956 w 3957635"/>
                    <a:gd name="connsiteY71" fmla="*/ 269080 h 2057399"/>
                    <a:gd name="connsiteX72" fmla="*/ 2667000 w 3957635"/>
                    <a:gd name="connsiteY72" fmla="*/ 226217 h 2057399"/>
                    <a:gd name="connsiteX73" fmla="*/ 2690813 w 3957635"/>
                    <a:gd name="connsiteY73" fmla="*/ 204786 h 2057399"/>
                    <a:gd name="connsiteX74" fmla="*/ 2736056 w 3957635"/>
                    <a:gd name="connsiteY74" fmla="*/ 188117 h 2057399"/>
                    <a:gd name="connsiteX75" fmla="*/ 2807494 w 3957635"/>
                    <a:gd name="connsiteY75" fmla="*/ 154780 h 2057399"/>
                    <a:gd name="connsiteX76" fmla="*/ 2845594 w 3957635"/>
                    <a:gd name="connsiteY76" fmla="*/ 142874 h 2057399"/>
                    <a:gd name="connsiteX77" fmla="*/ 2878931 w 3957635"/>
                    <a:gd name="connsiteY77" fmla="*/ 138111 h 2057399"/>
                    <a:gd name="connsiteX78" fmla="*/ 2919413 w 3957635"/>
                    <a:gd name="connsiteY78" fmla="*/ 116680 h 2057399"/>
                    <a:gd name="connsiteX79" fmla="*/ 2974181 w 3957635"/>
                    <a:gd name="connsiteY79" fmla="*/ 71436 h 2057399"/>
                    <a:gd name="connsiteX80" fmla="*/ 3002756 w 3957635"/>
                    <a:gd name="connsiteY80" fmla="*/ 4762 h 2057399"/>
                    <a:gd name="connsiteX81" fmla="*/ 3045619 w 3957635"/>
                    <a:gd name="connsiteY81" fmla="*/ 0 h 2057399"/>
                    <a:gd name="connsiteX82" fmla="*/ 3105150 w 3957635"/>
                    <a:gd name="connsiteY82" fmla="*/ 2381 h 2057399"/>
                    <a:gd name="connsiteX83" fmla="*/ 3183732 w 3957635"/>
                    <a:gd name="connsiteY83" fmla="*/ 26194 h 2057399"/>
                    <a:gd name="connsiteX84" fmla="*/ 3209925 w 3957635"/>
                    <a:gd name="connsiteY84" fmla="*/ 119061 h 2057399"/>
                    <a:gd name="connsiteX85" fmla="*/ 3248025 w 3957635"/>
                    <a:gd name="connsiteY85" fmla="*/ 192879 h 2057399"/>
                    <a:gd name="connsiteX86" fmla="*/ 3293270 w 3957635"/>
                    <a:gd name="connsiteY86" fmla="*/ 235742 h 2057399"/>
                    <a:gd name="connsiteX87" fmla="*/ 3357561 w 3957635"/>
                    <a:gd name="connsiteY87" fmla="*/ 276224 h 2057399"/>
                    <a:gd name="connsiteX88" fmla="*/ 3500435 w 3957635"/>
                    <a:gd name="connsiteY88" fmla="*/ 307181 h 2057399"/>
                    <a:gd name="connsiteX89" fmla="*/ 3626641 w 3957635"/>
                    <a:gd name="connsiteY89" fmla="*/ 319087 h 2057399"/>
                    <a:gd name="connsiteX90" fmla="*/ 3821904 w 3957635"/>
                    <a:gd name="connsiteY90" fmla="*/ 328612 h 2057399"/>
                    <a:gd name="connsiteX91" fmla="*/ 3957635 w 3957635"/>
                    <a:gd name="connsiteY91" fmla="*/ 326231 h 2057399"/>
                    <a:gd name="connsiteX92" fmla="*/ 3381372 w 3957635"/>
                    <a:gd name="connsiteY92" fmla="*/ 1007268 h 2057399"/>
                    <a:gd name="connsiteX93" fmla="*/ 3088481 w 3957635"/>
                    <a:gd name="connsiteY93" fmla="*/ 1352549 h 2057399"/>
                    <a:gd name="connsiteX94" fmla="*/ 3048000 w 3957635"/>
                    <a:gd name="connsiteY94" fmla="*/ 1621630 h 2057399"/>
                    <a:gd name="connsiteX95" fmla="*/ 3090863 w 3957635"/>
                    <a:gd name="connsiteY95" fmla="*/ 1759742 h 2057399"/>
                    <a:gd name="connsiteX96" fmla="*/ 3086100 w 3957635"/>
                    <a:gd name="connsiteY96" fmla="*/ 1869280 h 2057399"/>
                    <a:gd name="connsiteX97" fmla="*/ 3102769 w 3957635"/>
                    <a:gd name="connsiteY97" fmla="*/ 2057399 h 2057399"/>
                    <a:gd name="connsiteX98" fmla="*/ 3102769 w 3957635"/>
                    <a:gd name="connsiteY98" fmla="*/ 2057399 h 2057399"/>
                    <a:gd name="connsiteX99" fmla="*/ 0 w 3957635"/>
                    <a:gd name="connsiteY99" fmla="*/ 2057399 h 2057399"/>
                    <a:gd name="connsiteX0" fmla="*/ 0 w 4174328"/>
                    <a:gd name="connsiteY0" fmla="*/ 2057399 h 2057399"/>
                    <a:gd name="connsiteX1" fmla="*/ 197644 w 4174328"/>
                    <a:gd name="connsiteY1" fmla="*/ 802480 h 2057399"/>
                    <a:gd name="connsiteX2" fmla="*/ 233363 w 4174328"/>
                    <a:gd name="connsiteY2" fmla="*/ 802480 h 2057399"/>
                    <a:gd name="connsiteX3" fmla="*/ 273844 w 4174328"/>
                    <a:gd name="connsiteY3" fmla="*/ 790574 h 2057399"/>
                    <a:gd name="connsiteX4" fmla="*/ 316706 w 4174328"/>
                    <a:gd name="connsiteY4" fmla="*/ 778667 h 2057399"/>
                    <a:gd name="connsiteX5" fmla="*/ 350044 w 4174328"/>
                    <a:gd name="connsiteY5" fmla="*/ 759617 h 2057399"/>
                    <a:gd name="connsiteX6" fmla="*/ 381000 w 4174328"/>
                    <a:gd name="connsiteY6" fmla="*/ 738186 h 2057399"/>
                    <a:gd name="connsiteX7" fmla="*/ 419100 w 4174328"/>
                    <a:gd name="connsiteY7" fmla="*/ 709611 h 2057399"/>
                    <a:gd name="connsiteX8" fmla="*/ 438150 w 4174328"/>
                    <a:gd name="connsiteY8" fmla="*/ 678655 h 2057399"/>
                    <a:gd name="connsiteX9" fmla="*/ 476250 w 4174328"/>
                    <a:gd name="connsiteY9" fmla="*/ 638174 h 2057399"/>
                    <a:gd name="connsiteX10" fmla="*/ 500063 w 4174328"/>
                    <a:gd name="connsiteY10" fmla="*/ 611980 h 2057399"/>
                    <a:gd name="connsiteX11" fmla="*/ 521494 w 4174328"/>
                    <a:gd name="connsiteY11" fmla="*/ 578642 h 2057399"/>
                    <a:gd name="connsiteX12" fmla="*/ 545306 w 4174328"/>
                    <a:gd name="connsiteY12" fmla="*/ 554830 h 2057399"/>
                    <a:gd name="connsiteX13" fmla="*/ 581025 w 4174328"/>
                    <a:gd name="connsiteY13" fmla="*/ 519111 h 2057399"/>
                    <a:gd name="connsiteX14" fmla="*/ 607219 w 4174328"/>
                    <a:gd name="connsiteY14" fmla="*/ 483392 h 2057399"/>
                    <a:gd name="connsiteX15" fmla="*/ 642938 w 4174328"/>
                    <a:gd name="connsiteY15" fmla="*/ 442911 h 2057399"/>
                    <a:gd name="connsiteX16" fmla="*/ 669131 w 4174328"/>
                    <a:gd name="connsiteY16" fmla="*/ 414336 h 2057399"/>
                    <a:gd name="connsiteX17" fmla="*/ 702469 w 4174328"/>
                    <a:gd name="connsiteY17" fmla="*/ 380999 h 2057399"/>
                    <a:gd name="connsiteX18" fmla="*/ 740569 w 4174328"/>
                    <a:gd name="connsiteY18" fmla="*/ 352424 h 2057399"/>
                    <a:gd name="connsiteX19" fmla="*/ 764381 w 4174328"/>
                    <a:gd name="connsiteY19" fmla="*/ 328611 h 2057399"/>
                    <a:gd name="connsiteX20" fmla="*/ 795338 w 4174328"/>
                    <a:gd name="connsiteY20" fmla="*/ 309561 h 2057399"/>
                    <a:gd name="connsiteX21" fmla="*/ 819150 w 4174328"/>
                    <a:gd name="connsiteY21" fmla="*/ 288130 h 2057399"/>
                    <a:gd name="connsiteX22" fmla="*/ 850106 w 4174328"/>
                    <a:gd name="connsiteY22" fmla="*/ 266699 h 2057399"/>
                    <a:gd name="connsiteX23" fmla="*/ 873919 w 4174328"/>
                    <a:gd name="connsiteY23" fmla="*/ 250030 h 2057399"/>
                    <a:gd name="connsiteX24" fmla="*/ 914400 w 4174328"/>
                    <a:gd name="connsiteY24" fmla="*/ 230980 h 2057399"/>
                    <a:gd name="connsiteX25" fmla="*/ 942975 w 4174328"/>
                    <a:gd name="connsiteY25" fmla="*/ 211930 h 2057399"/>
                    <a:gd name="connsiteX26" fmla="*/ 969169 w 4174328"/>
                    <a:gd name="connsiteY26" fmla="*/ 204786 h 2057399"/>
                    <a:gd name="connsiteX27" fmla="*/ 1004888 w 4174328"/>
                    <a:gd name="connsiteY27" fmla="*/ 197642 h 2057399"/>
                    <a:gd name="connsiteX28" fmla="*/ 1038225 w 4174328"/>
                    <a:gd name="connsiteY28" fmla="*/ 190499 h 2057399"/>
                    <a:gd name="connsiteX29" fmla="*/ 1081088 w 4174328"/>
                    <a:gd name="connsiteY29" fmla="*/ 183355 h 2057399"/>
                    <a:gd name="connsiteX30" fmla="*/ 1128713 w 4174328"/>
                    <a:gd name="connsiteY30" fmla="*/ 180974 h 2057399"/>
                    <a:gd name="connsiteX31" fmla="*/ 1185863 w 4174328"/>
                    <a:gd name="connsiteY31" fmla="*/ 180974 h 2057399"/>
                    <a:gd name="connsiteX32" fmla="*/ 1238250 w 4174328"/>
                    <a:gd name="connsiteY32" fmla="*/ 192880 h 2057399"/>
                    <a:gd name="connsiteX33" fmla="*/ 1276350 w 4174328"/>
                    <a:gd name="connsiteY33" fmla="*/ 202405 h 2057399"/>
                    <a:gd name="connsiteX34" fmla="*/ 1328738 w 4174328"/>
                    <a:gd name="connsiteY34" fmla="*/ 221455 h 2057399"/>
                    <a:gd name="connsiteX35" fmla="*/ 1378744 w 4174328"/>
                    <a:gd name="connsiteY35" fmla="*/ 228599 h 2057399"/>
                    <a:gd name="connsiteX36" fmla="*/ 1426369 w 4174328"/>
                    <a:gd name="connsiteY36" fmla="*/ 247649 h 2057399"/>
                    <a:gd name="connsiteX37" fmla="*/ 1466850 w 4174328"/>
                    <a:gd name="connsiteY37" fmla="*/ 264317 h 2057399"/>
                    <a:gd name="connsiteX38" fmla="*/ 1524000 w 4174328"/>
                    <a:gd name="connsiteY38" fmla="*/ 285749 h 2057399"/>
                    <a:gd name="connsiteX39" fmla="*/ 1552575 w 4174328"/>
                    <a:gd name="connsiteY39" fmla="*/ 302417 h 2057399"/>
                    <a:gd name="connsiteX40" fmla="*/ 1612106 w 4174328"/>
                    <a:gd name="connsiteY40" fmla="*/ 323849 h 2057399"/>
                    <a:gd name="connsiteX41" fmla="*/ 1657350 w 4174328"/>
                    <a:gd name="connsiteY41" fmla="*/ 345280 h 2057399"/>
                    <a:gd name="connsiteX42" fmla="*/ 1702594 w 4174328"/>
                    <a:gd name="connsiteY42" fmla="*/ 366711 h 2057399"/>
                    <a:gd name="connsiteX43" fmla="*/ 1759744 w 4174328"/>
                    <a:gd name="connsiteY43" fmla="*/ 400049 h 2057399"/>
                    <a:gd name="connsiteX44" fmla="*/ 1790700 w 4174328"/>
                    <a:gd name="connsiteY44" fmla="*/ 423861 h 2057399"/>
                    <a:gd name="connsiteX45" fmla="*/ 1838325 w 4174328"/>
                    <a:gd name="connsiteY45" fmla="*/ 442911 h 2057399"/>
                    <a:gd name="connsiteX46" fmla="*/ 1878806 w 4174328"/>
                    <a:gd name="connsiteY46" fmla="*/ 464342 h 2057399"/>
                    <a:gd name="connsiteX47" fmla="*/ 1914525 w 4174328"/>
                    <a:gd name="connsiteY47" fmla="*/ 495299 h 2057399"/>
                    <a:gd name="connsiteX48" fmla="*/ 1981200 w 4174328"/>
                    <a:gd name="connsiteY48" fmla="*/ 516730 h 2057399"/>
                    <a:gd name="connsiteX49" fmla="*/ 2038350 w 4174328"/>
                    <a:gd name="connsiteY49" fmla="*/ 533399 h 2057399"/>
                    <a:gd name="connsiteX50" fmla="*/ 2128838 w 4174328"/>
                    <a:gd name="connsiteY50" fmla="*/ 552449 h 2057399"/>
                    <a:gd name="connsiteX51" fmla="*/ 2162175 w 4174328"/>
                    <a:gd name="connsiteY51" fmla="*/ 545305 h 2057399"/>
                    <a:gd name="connsiteX52" fmla="*/ 2195513 w 4174328"/>
                    <a:gd name="connsiteY52" fmla="*/ 542924 h 2057399"/>
                    <a:gd name="connsiteX53" fmla="*/ 2264569 w 4174328"/>
                    <a:gd name="connsiteY53" fmla="*/ 533399 h 2057399"/>
                    <a:gd name="connsiteX54" fmla="*/ 2328863 w 4174328"/>
                    <a:gd name="connsiteY54" fmla="*/ 514349 h 2057399"/>
                    <a:gd name="connsiteX55" fmla="*/ 2366963 w 4174328"/>
                    <a:gd name="connsiteY55" fmla="*/ 490536 h 2057399"/>
                    <a:gd name="connsiteX56" fmla="*/ 2402681 w 4174328"/>
                    <a:gd name="connsiteY56" fmla="*/ 473867 h 2057399"/>
                    <a:gd name="connsiteX57" fmla="*/ 2443163 w 4174328"/>
                    <a:gd name="connsiteY57" fmla="*/ 438149 h 2057399"/>
                    <a:gd name="connsiteX58" fmla="*/ 2483644 w 4174328"/>
                    <a:gd name="connsiteY58" fmla="*/ 392905 h 2057399"/>
                    <a:gd name="connsiteX59" fmla="*/ 2500313 w 4174328"/>
                    <a:gd name="connsiteY59" fmla="*/ 369092 h 2057399"/>
                    <a:gd name="connsiteX60" fmla="*/ 2516981 w 4174328"/>
                    <a:gd name="connsiteY60" fmla="*/ 338136 h 2057399"/>
                    <a:gd name="connsiteX61" fmla="*/ 2538413 w 4174328"/>
                    <a:gd name="connsiteY61" fmla="*/ 323849 h 2057399"/>
                    <a:gd name="connsiteX62" fmla="*/ 2571750 w 4174328"/>
                    <a:gd name="connsiteY62" fmla="*/ 283367 h 2057399"/>
                    <a:gd name="connsiteX63" fmla="*/ 2600325 w 4174328"/>
                    <a:gd name="connsiteY63" fmla="*/ 261936 h 2057399"/>
                    <a:gd name="connsiteX64" fmla="*/ 2626519 w 4174328"/>
                    <a:gd name="connsiteY64" fmla="*/ 235742 h 2057399"/>
                    <a:gd name="connsiteX65" fmla="*/ 2645569 w 4174328"/>
                    <a:gd name="connsiteY65" fmla="*/ 228599 h 2057399"/>
                    <a:gd name="connsiteX66" fmla="*/ 2683669 w 4174328"/>
                    <a:gd name="connsiteY66" fmla="*/ 280986 h 2057399"/>
                    <a:gd name="connsiteX67" fmla="*/ 2671763 w 4174328"/>
                    <a:gd name="connsiteY67" fmla="*/ 283367 h 2057399"/>
                    <a:gd name="connsiteX68" fmla="*/ 2686050 w 4174328"/>
                    <a:gd name="connsiteY68" fmla="*/ 302417 h 2057399"/>
                    <a:gd name="connsiteX69" fmla="*/ 2709863 w 4174328"/>
                    <a:gd name="connsiteY69" fmla="*/ 288130 h 2057399"/>
                    <a:gd name="connsiteX70" fmla="*/ 2697956 w 4174328"/>
                    <a:gd name="connsiteY70" fmla="*/ 269080 h 2057399"/>
                    <a:gd name="connsiteX71" fmla="*/ 2697956 w 4174328"/>
                    <a:gd name="connsiteY71" fmla="*/ 269080 h 2057399"/>
                    <a:gd name="connsiteX72" fmla="*/ 2667000 w 4174328"/>
                    <a:gd name="connsiteY72" fmla="*/ 226217 h 2057399"/>
                    <a:gd name="connsiteX73" fmla="*/ 2690813 w 4174328"/>
                    <a:gd name="connsiteY73" fmla="*/ 204786 h 2057399"/>
                    <a:gd name="connsiteX74" fmla="*/ 2736056 w 4174328"/>
                    <a:gd name="connsiteY74" fmla="*/ 188117 h 2057399"/>
                    <a:gd name="connsiteX75" fmla="*/ 2807494 w 4174328"/>
                    <a:gd name="connsiteY75" fmla="*/ 154780 h 2057399"/>
                    <a:gd name="connsiteX76" fmla="*/ 2845594 w 4174328"/>
                    <a:gd name="connsiteY76" fmla="*/ 142874 h 2057399"/>
                    <a:gd name="connsiteX77" fmla="*/ 2878931 w 4174328"/>
                    <a:gd name="connsiteY77" fmla="*/ 138111 h 2057399"/>
                    <a:gd name="connsiteX78" fmla="*/ 2919413 w 4174328"/>
                    <a:gd name="connsiteY78" fmla="*/ 116680 h 2057399"/>
                    <a:gd name="connsiteX79" fmla="*/ 2974181 w 4174328"/>
                    <a:gd name="connsiteY79" fmla="*/ 71436 h 2057399"/>
                    <a:gd name="connsiteX80" fmla="*/ 3002756 w 4174328"/>
                    <a:gd name="connsiteY80" fmla="*/ 4762 h 2057399"/>
                    <a:gd name="connsiteX81" fmla="*/ 3045619 w 4174328"/>
                    <a:gd name="connsiteY81" fmla="*/ 0 h 2057399"/>
                    <a:gd name="connsiteX82" fmla="*/ 3105150 w 4174328"/>
                    <a:gd name="connsiteY82" fmla="*/ 2381 h 2057399"/>
                    <a:gd name="connsiteX83" fmla="*/ 3183732 w 4174328"/>
                    <a:gd name="connsiteY83" fmla="*/ 26194 h 2057399"/>
                    <a:gd name="connsiteX84" fmla="*/ 3209925 w 4174328"/>
                    <a:gd name="connsiteY84" fmla="*/ 119061 h 2057399"/>
                    <a:gd name="connsiteX85" fmla="*/ 3248025 w 4174328"/>
                    <a:gd name="connsiteY85" fmla="*/ 192879 h 2057399"/>
                    <a:gd name="connsiteX86" fmla="*/ 3293270 w 4174328"/>
                    <a:gd name="connsiteY86" fmla="*/ 235742 h 2057399"/>
                    <a:gd name="connsiteX87" fmla="*/ 3357561 w 4174328"/>
                    <a:gd name="connsiteY87" fmla="*/ 276224 h 2057399"/>
                    <a:gd name="connsiteX88" fmla="*/ 3500435 w 4174328"/>
                    <a:gd name="connsiteY88" fmla="*/ 307181 h 2057399"/>
                    <a:gd name="connsiteX89" fmla="*/ 3626641 w 4174328"/>
                    <a:gd name="connsiteY89" fmla="*/ 319087 h 2057399"/>
                    <a:gd name="connsiteX90" fmla="*/ 3821904 w 4174328"/>
                    <a:gd name="connsiteY90" fmla="*/ 328612 h 2057399"/>
                    <a:gd name="connsiteX91" fmla="*/ 3957635 w 4174328"/>
                    <a:gd name="connsiteY91" fmla="*/ 326231 h 2057399"/>
                    <a:gd name="connsiteX92" fmla="*/ 4174328 w 4174328"/>
                    <a:gd name="connsiteY92" fmla="*/ 352425 h 2057399"/>
                    <a:gd name="connsiteX93" fmla="*/ 3088481 w 4174328"/>
                    <a:gd name="connsiteY93" fmla="*/ 1352549 h 2057399"/>
                    <a:gd name="connsiteX94" fmla="*/ 3048000 w 4174328"/>
                    <a:gd name="connsiteY94" fmla="*/ 1621630 h 2057399"/>
                    <a:gd name="connsiteX95" fmla="*/ 3090863 w 4174328"/>
                    <a:gd name="connsiteY95" fmla="*/ 1759742 h 2057399"/>
                    <a:gd name="connsiteX96" fmla="*/ 3086100 w 4174328"/>
                    <a:gd name="connsiteY96" fmla="*/ 1869280 h 2057399"/>
                    <a:gd name="connsiteX97" fmla="*/ 3102769 w 4174328"/>
                    <a:gd name="connsiteY97" fmla="*/ 2057399 h 2057399"/>
                    <a:gd name="connsiteX98" fmla="*/ 3102769 w 4174328"/>
                    <a:gd name="connsiteY98" fmla="*/ 2057399 h 2057399"/>
                    <a:gd name="connsiteX99" fmla="*/ 0 w 4174328"/>
                    <a:gd name="connsiteY99" fmla="*/ 2057399 h 2057399"/>
                    <a:gd name="connsiteX0" fmla="*/ 0 w 4174328"/>
                    <a:gd name="connsiteY0" fmla="*/ 2057399 h 2057399"/>
                    <a:gd name="connsiteX1" fmla="*/ 197644 w 4174328"/>
                    <a:gd name="connsiteY1" fmla="*/ 802480 h 2057399"/>
                    <a:gd name="connsiteX2" fmla="*/ 233363 w 4174328"/>
                    <a:gd name="connsiteY2" fmla="*/ 802480 h 2057399"/>
                    <a:gd name="connsiteX3" fmla="*/ 273844 w 4174328"/>
                    <a:gd name="connsiteY3" fmla="*/ 790574 h 2057399"/>
                    <a:gd name="connsiteX4" fmla="*/ 316706 w 4174328"/>
                    <a:gd name="connsiteY4" fmla="*/ 778667 h 2057399"/>
                    <a:gd name="connsiteX5" fmla="*/ 350044 w 4174328"/>
                    <a:gd name="connsiteY5" fmla="*/ 759617 h 2057399"/>
                    <a:gd name="connsiteX6" fmla="*/ 381000 w 4174328"/>
                    <a:gd name="connsiteY6" fmla="*/ 738186 h 2057399"/>
                    <a:gd name="connsiteX7" fmla="*/ 419100 w 4174328"/>
                    <a:gd name="connsiteY7" fmla="*/ 709611 h 2057399"/>
                    <a:gd name="connsiteX8" fmla="*/ 438150 w 4174328"/>
                    <a:gd name="connsiteY8" fmla="*/ 678655 h 2057399"/>
                    <a:gd name="connsiteX9" fmla="*/ 476250 w 4174328"/>
                    <a:gd name="connsiteY9" fmla="*/ 638174 h 2057399"/>
                    <a:gd name="connsiteX10" fmla="*/ 500063 w 4174328"/>
                    <a:gd name="connsiteY10" fmla="*/ 611980 h 2057399"/>
                    <a:gd name="connsiteX11" fmla="*/ 521494 w 4174328"/>
                    <a:gd name="connsiteY11" fmla="*/ 578642 h 2057399"/>
                    <a:gd name="connsiteX12" fmla="*/ 545306 w 4174328"/>
                    <a:gd name="connsiteY12" fmla="*/ 554830 h 2057399"/>
                    <a:gd name="connsiteX13" fmla="*/ 581025 w 4174328"/>
                    <a:gd name="connsiteY13" fmla="*/ 519111 h 2057399"/>
                    <a:gd name="connsiteX14" fmla="*/ 607219 w 4174328"/>
                    <a:gd name="connsiteY14" fmla="*/ 483392 h 2057399"/>
                    <a:gd name="connsiteX15" fmla="*/ 642938 w 4174328"/>
                    <a:gd name="connsiteY15" fmla="*/ 442911 h 2057399"/>
                    <a:gd name="connsiteX16" fmla="*/ 669131 w 4174328"/>
                    <a:gd name="connsiteY16" fmla="*/ 414336 h 2057399"/>
                    <a:gd name="connsiteX17" fmla="*/ 702469 w 4174328"/>
                    <a:gd name="connsiteY17" fmla="*/ 380999 h 2057399"/>
                    <a:gd name="connsiteX18" fmla="*/ 740569 w 4174328"/>
                    <a:gd name="connsiteY18" fmla="*/ 352424 h 2057399"/>
                    <a:gd name="connsiteX19" fmla="*/ 764381 w 4174328"/>
                    <a:gd name="connsiteY19" fmla="*/ 328611 h 2057399"/>
                    <a:gd name="connsiteX20" fmla="*/ 795338 w 4174328"/>
                    <a:gd name="connsiteY20" fmla="*/ 309561 h 2057399"/>
                    <a:gd name="connsiteX21" fmla="*/ 819150 w 4174328"/>
                    <a:gd name="connsiteY21" fmla="*/ 288130 h 2057399"/>
                    <a:gd name="connsiteX22" fmla="*/ 850106 w 4174328"/>
                    <a:gd name="connsiteY22" fmla="*/ 266699 h 2057399"/>
                    <a:gd name="connsiteX23" fmla="*/ 873919 w 4174328"/>
                    <a:gd name="connsiteY23" fmla="*/ 250030 h 2057399"/>
                    <a:gd name="connsiteX24" fmla="*/ 914400 w 4174328"/>
                    <a:gd name="connsiteY24" fmla="*/ 230980 h 2057399"/>
                    <a:gd name="connsiteX25" fmla="*/ 942975 w 4174328"/>
                    <a:gd name="connsiteY25" fmla="*/ 211930 h 2057399"/>
                    <a:gd name="connsiteX26" fmla="*/ 969169 w 4174328"/>
                    <a:gd name="connsiteY26" fmla="*/ 204786 h 2057399"/>
                    <a:gd name="connsiteX27" fmla="*/ 1004888 w 4174328"/>
                    <a:gd name="connsiteY27" fmla="*/ 197642 h 2057399"/>
                    <a:gd name="connsiteX28" fmla="*/ 1038225 w 4174328"/>
                    <a:gd name="connsiteY28" fmla="*/ 190499 h 2057399"/>
                    <a:gd name="connsiteX29" fmla="*/ 1081088 w 4174328"/>
                    <a:gd name="connsiteY29" fmla="*/ 183355 h 2057399"/>
                    <a:gd name="connsiteX30" fmla="*/ 1128713 w 4174328"/>
                    <a:gd name="connsiteY30" fmla="*/ 180974 h 2057399"/>
                    <a:gd name="connsiteX31" fmla="*/ 1185863 w 4174328"/>
                    <a:gd name="connsiteY31" fmla="*/ 180974 h 2057399"/>
                    <a:gd name="connsiteX32" fmla="*/ 1238250 w 4174328"/>
                    <a:gd name="connsiteY32" fmla="*/ 192880 h 2057399"/>
                    <a:gd name="connsiteX33" fmla="*/ 1276350 w 4174328"/>
                    <a:gd name="connsiteY33" fmla="*/ 202405 h 2057399"/>
                    <a:gd name="connsiteX34" fmla="*/ 1328738 w 4174328"/>
                    <a:gd name="connsiteY34" fmla="*/ 221455 h 2057399"/>
                    <a:gd name="connsiteX35" fmla="*/ 1378744 w 4174328"/>
                    <a:gd name="connsiteY35" fmla="*/ 228599 h 2057399"/>
                    <a:gd name="connsiteX36" fmla="*/ 1426369 w 4174328"/>
                    <a:gd name="connsiteY36" fmla="*/ 247649 h 2057399"/>
                    <a:gd name="connsiteX37" fmla="*/ 1466850 w 4174328"/>
                    <a:gd name="connsiteY37" fmla="*/ 264317 h 2057399"/>
                    <a:gd name="connsiteX38" fmla="*/ 1524000 w 4174328"/>
                    <a:gd name="connsiteY38" fmla="*/ 285749 h 2057399"/>
                    <a:gd name="connsiteX39" fmla="*/ 1552575 w 4174328"/>
                    <a:gd name="connsiteY39" fmla="*/ 302417 h 2057399"/>
                    <a:gd name="connsiteX40" fmla="*/ 1612106 w 4174328"/>
                    <a:gd name="connsiteY40" fmla="*/ 323849 h 2057399"/>
                    <a:gd name="connsiteX41" fmla="*/ 1657350 w 4174328"/>
                    <a:gd name="connsiteY41" fmla="*/ 345280 h 2057399"/>
                    <a:gd name="connsiteX42" fmla="*/ 1702594 w 4174328"/>
                    <a:gd name="connsiteY42" fmla="*/ 366711 h 2057399"/>
                    <a:gd name="connsiteX43" fmla="*/ 1759744 w 4174328"/>
                    <a:gd name="connsiteY43" fmla="*/ 400049 h 2057399"/>
                    <a:gd name="connsiteX44" fmla="*/ 1790700 w 4174328"/>
                    <a:gd name="connsiteY44" fmla="*/ 423861 h 2057399"/>
                    <a:gd name="connsiteX45" fmla="*/ 1838325 w 4174328"/>
                    <a:gd name="connsiteY45" fmla="*/ 442911 h 2057399"/>
                    <a:gd name="connsiteX46" fmla="*/ 1878806 w 4174328"/>
                    <a:gd name="connsiteY46" fmla="*/ 464342 h 2057399"/>
                    <a:gd name="connsiteX47" fmla="*/ 1914525 w 4174328"/>
                    <a:gd name="connsiteY47" fmla="*/ 495299 h 2057399"/>
                    <a:gd name="connsiteX48" fmla="*/ 1981200 w 4174328"/>
                    <a:gd name="connsiteY48" fmla="*/ 516730 h 2057399"/>
                    <a:gd name="connsiteX49" fmla="*/ 2038350 w 4174328"/>
                    <a:gd name="connsiteY49" fmla="*/ 533399 h 2057399"/>
                    <a:gd name="connsiteX50" fmla="*/ 2128838 w 4174328"/>
                    <a:gd name="connsiteY50" fmla="*/ 552449 h 2057399"/>
                    <a:gd name="connsiteX51" fmla="*/ 2162175 w 4174328"/>
                    <a:gd name="connsiteY51" fmla="*/ 545305 h 2057399"/>
                    <a:gd name="connsiteX52" fmla="*/ 2195513 w 4174328"/>
                    <a:gd name="connsiteY52" fmla="*/ 542924 h 2057399"/>
                    <a:gd name="connsiteX53" fmla="*/ 2264569 w 4174328"/>
                    <a:gd name="connsiteY53" fmla="*/ 533399 h 2057399"/>
                    <a:gd name="connsiteX54" fmla="*/ 2328863 w 4174328"/>
                    <a:gd name="connsiteY54" fmla="*/ 514349 h 2057399"/>
                    <a:gd name="connsiteX55" fmla="*/ 2366963 w 4174328"/>
                    <a:gd name="connsiteY55" fmla="*/ 490536 h 2057399"/>
                    <a:gd name="connsiteX56" fmla="*/ 2402681 w 4174328"/>
                    <a:gd name="connsiteY56" fmla="*/ 473867 h 2057399"/>
                    <a:gd name="connsiteX57" fmla="*/ 2443163 w 4174328"/>
                    <a:gd name="connsiteY57" fmla="*/ 438149 h 2057399"/>
                    <a:gd name="connsiteX58" fmla="*/ 2483644 w 4174328"/>
                    <a:gd name="connsiteY58" fmla="*/ 392905 h 2057399"/>
                    <a:gd name="connsiteX59" fmla="*/ 2500313 w 4174328"/>
                    <a:gd name="connsiteY59" fmla="*/ 369092 h 2057399"/>
                    <a:gd name="connsiteX60" fmla="*/ 2516981 w 4174328"/>
                    <a:gd name="connsiteY60" fmla="*/ 338136 h 2057399"/>
                    <a:gd name="connsiteX61" fmla="*/ 2538413 w 4174328"/>
                    <a:gd name="connsiteY61" fmla="*/ 323849 h 2057399"/>
                    <a:gd name="connsiteX62" fmla="*/ 2571750 w 4174328"/>
                    <a:gd name="connsiteY62" fmla="*/ 283367 h 2057399"/>
                    <a:gd name="connsiteX63" fmla="*/ 2600325 w 4174328"/>
                    <a:gd name="connsiteY63" fmla="*/ 261936 h 2057399"/>
                    <a:gd name="connsiteX64" fmla="*/ 2626519 w 4174328"/>
                    <a:gd name="connsiteY64" fmla="*/ 235742 h 2057399"/>
                    <a:gd name="connsiteX65" fmla="*/ 2645569 w 4174328"/>
                    <a:gd name="connsiteY65" fmla="*/ 228599 h 2057399"/>
                    <a:gd name="connsiteX66" fmla="*/ 2683669 w 4174328"/>
                    <a:gd name="connsiteY66" fmla="*/ 280986 h 2057399"/>
                    <a:gd name="connsiteX67" fmla="*/ 2671763 w 4174328"/>
                    <a:gd name="connsiteY67" fmla="*/ 283367 h 2057399"/>
                    <a:gd name="connsiteX68" fmla="*/ 2686050 w 4174328"/>
                    <a:gd name="connsiteY68" fmla="*/ 302417 h 2057399"/>
                    <a:gd name="connsiteX69" fmla="*/ 2709863 w 4174328"/>
                    <a:gd name="connsiteY69" fmla="*/ 288130 h 2057399"/>
                    <a:gd name="connsiteX70" fmla="*/ 2697956 w 4174328"/>
                    <a:gd name="connsiteY70" fmla="*/ 269080 h 2057399"/>
                    <a:gd name="connsiteX71" fmla="*/ 2697956 w 4174328"/>
                    <a:gd name="connsiteY71" fmla="*/ 269080 h 2057399"/>
                    <a:gd name="connsiteX72" fmla="*/ 2667000 w 4174328"/>
                    <a:gd name="connsiteY72" fmla="*/ 226217 h 2057399"/>
                    <a:gd name="connsiteX73" fmla="*/ 2690813 w 4174328"/>
                    <a:gd name="connsiteY73" fmla="*/ 204786 h 2057399"/>
                    <a:gd name="connsiteX74" fmla="*/ 2736056 w 4174328"/>
                    <a:gd name="connsiteY74" fmla="*/ 188117 h 2057399"/>
                    <a:gd name="connsiteX75" fmla="*/ 2807494 w 4174328"/>
                    <a:gd name="connsiteY75" fmla="*/ 154780 h 2057399"/>
                    <a:gd name="connsiteX76" fmla="*/ 2845594 w 4174328"/>
                    <a:gd name="connsiteY76" fmla="*/ 142874 h 2057399"/>
                    <a:gd name="connsiteX77" fmla="*/ 2878931 w 4174328"/>
                    <a:gd name="connsiteY77" fmla="*/ 138111 h 2057399"/>
                    <a:gd name="connsiteX78" fmla="*/ 2919413 w 4174328"/>
                    <a:gd name="connsiteY78" fmla="*/ 116680 h 2057399"/>
                    <a:gd name="connsiteX79" fmla="*/ 2974181 w 4174328"/>
                    <a:gd name="connsiteY79" fmla="*/ 71436 h 2057399"/>
                    <a:gd name="connsiteX80" fmla="*/ 3002756 w 4174328"/>
                    <a:gd name="connsiteY80" fmla="*/ 4762 h 2057399"/>
                    <a:gd name="connsiteX81" fmla="*/ 3045619 w 4174328"/>
                    <a:gd name="connsiteY81" fmla="*/ 0 h 2057399"/>
                    <a:gd name="connsiteX82" fmla="*/ 3105150 w 4174328"/>
                    <a:gd name="connsiteY82" fmla="*/ 2381 h 2057399"/>
                    <a:gd name="connsiteX83" fmla="*/ 3183732 w 4174328"/>
                    <a:gd name="connsiteY83" fmla="*/ 26194 h 2057399"/>
                    <a:gd name="connsiteX84" fmla="*/ 3209925 w 4174328"/>
                    <a:gd name="connsiteY84" fmla="*/ 119061 h 2057399"/>
                    <a:gd name="connsiteX85" fmla="*/ 3248025 w 4174328"/>
                    <a:gd name="connsiteY85" fmla="*/ 192879 h 2057399"/>
                    <a:gd name="connsiteX86" fmla="*/ 3293270 w 4174328"/>
                    <a:gd name="connsiteY86" fmla="*/ 235742 h 2057399"/>
                    <a:gd name="connsiteX87" fmla="*/ 3357561 w 4174328"/>
                    <a:gd name="connsiteY87" fmla="*/ 276224 h 2057399"/>
                    <a:gd name="connsiteX88" fmla="*/ 3500435 w 4174328"/>
                    <a:gd name="connsiteY88" fmla="*/ 307181 h 2057399"/>
                    <a:gd name="connsiteX89" fmla="*/ 3626641 w 4174328"/>
                    <a:gd name="connsiteY89" fmla="*/ 319087 h 2057399"/>
                    <a:gd name="connsiteX90" fmla="*/ 3821904 w 4174328"/>
                    <a:gd name="connsiteY90" fmla="*/ 328612 h 2057399"/>
                    <a:gd name="connsiteX91" fmla="*/ 3957635 w 4174328"/>
                    <a:gd name="connsiteY91" fmla="*/ 326231 h 2057399"/>
                    <a:gd name="connsiteX92" fmla="*/ 4174328 w 4174328"/>
                    <a:gd name="connsiteY92" fmla="*/ 352425 h 2057399"/>
                    <a:gd name="connsiteX93" fmla="*/ 3448046 w 4174328"/>
                    <a:gd name="connsiteY93" fmla="*/ 1016793 h 2057399"/>
                    <a:gd name="connsiteX94" fmla="*/ 3088481 w 4174328"/>
                    <a:gd name="connsiteY94" fmla="*/ 1352549 h 2057399"/>
                    <a:gd name="connsiteX95" fmla="*/ 3048000 w 4174328"/>
                    <a:gd name="connsiteY95" fmla="*/ 1621630 h 2057399"/>
                    <a:gd name="connsiteX96" fmla="*/ 3090863 w 4174328"/>
                    <a:gd name="connsiteY96" fmla="*/ 1759742 h 2057399"/>
                    <a:gd name="connsiteX97" fmla="*/ 3086100 w 4174328"/>
                    <a:gd name="connsiteY97" fmla="*/ 1869280 h 2057399"/>
                    <a:gd name="connsiteX98" fmla="*/ 3102769 w 4174328"/>
                    <a:gd name="connsiteY98" fmla="*/ 2057399 h 2057399"/>
                    <a:gd name="connsiteX99" fmla="*/ 3102769 w 4174328"/>
                    <a:gd name="connsiteY99" fmla="*/ 2057399 h 2057399"/>
                    <a:gd name="connsiteX100" fmla="*/ 0 w 4174328"/>
                    <a:gd name="connsiteY100" fmla="*/ 2057399 h 2057399"/>
                    <a:gd name="connsiteX0" fmla="*/ 0 w 4255289"/>
                    <a:gd name="connsiteY0" fmla="*/ 2057399 h 2057399"/>
                    <a:gd name="connsiteX1" fmla="*/ 197644 w 4255289"/>
                    <a:gd name="connsiteY1" fmla="*/ 802480 h 2057399"/>
                    <a:gd name="connsiteX2" fmla="*/ 233363 w 4255289"/>
                    <a:gd name="connsiteY2" fmla="*/ 802480 h 2057399"/>
                    <a:gd name="connsiteX3" fmla="*/ 273844 w 4255289"/>
                    <a:gd name="connsiteY3" fmla="*/ 790574 h 2057399"/>
                    <a:gd name="connsiteX4" fmla="*/ 316706 w 4255289"/>
                    <a:gd name="connsiteY4" fmla="*/ 778667 h 2057399"/>
                    <a:gd name="connsiteX5" fmla="*/ 350044 w 4255289"/>
                    <a:gd name="connsiteY5" fmla="*/ 759617 h 2057399"/>
                    <a:gd name="connsiteX6" fmla="*/ 381000 w 4255289"/>
                    <a:gd name="connsiteY6" fmla="*/ 738186 h 2057399"/>
                    <a:gd name="connsiteX7" fmla="*/ 419100 w 4255289"/>
                    <a:gd name="connsiteY7" fmla="*/ 709611 h 2057399"/>
                    <a:gd name="connsiteX8" fmla="*/ 438150 w 4255289"/>
                    <a:gd name="connsiteY8" fmla="*/ 678655 h 2057399"/>
                    <a:gd name="connsiteX9" fmla="*/ 476250 w 4255289"/>
                    <a:gd name="connsiteY9" fmla="*/ 638174 h 2057399"/>
                    <a:gd name="connsiteX10" fmla="*/ 500063 w 4255289"/>
                    <a:gd name="connsiteY10" fmla="*/ 611980 h 2057399"/>
                    <a:gd name="connsiteX11" fmla="*/ 521494 w 4255289"/>
                    <a:gd name="connsiteY11" fmla="*/ 578642 h 2057399"/>
                    <a:gd name="connsiteX12" fmla="*/ 545306 w 4255289"/>
                    <a:gd name="connsiteY12" fmla="*/ 554830 h 2057399"/>
                    <a:gd name="connsiteX13" fmla="*/ 581025 w 4255289"/>
                    <a:gd name="connsiteY13" fmla="*/ 519111 h 2057399"/>
                    <a:gd name="connsiteX14" fmla="*/ 607219 w 4255289"/>
                    <a:gd name="connsiteY14" fmla="*/ 483392 h 2057399"/>
                    <a:gd name="connsiteX15" fmla="*/ 642938 w 4255289"/>
                    <a:gd name="connsiteY15" fmla="*/ 442911 h 2057399"/>
                    <a:gd name="connsiteX16" fmla="*/ 669131 w 4255289"/>
                    <a:gd name="connsiteY16" fmla="*/ 414336 h 2057399"/>
                    <a:gd name="connsiteX17" fmla="*/ 702469 w 4255289"/>
                    <a:gd name="connsiteY17" fmla="*/ 380999 h 2057399"/>
                    <a:gd name="connsiteX18" fmla="*/ 740569 w 4255289"/>
                    <a:gd name="connsiteY18" fmla="*/ 352424 h 2057399"/>
                    <a:gd name="connsiteX19" fmla="*/ 764381 w 4255289"/>
                    <a:gd name="connsiteY19" fmla="*/ 328611 h 2057399"/>
                    <a:gd name="connsiteX20" fmla="*/ 795338 w 4255289"/>
                    <a:gd name="connsiteY20" fmla="*/ 309561 h 2057399"/>
                    <a:gd name="connsiteX21" fmla="*/ 819150 w 4255289"/>
                    <a:gd name="connsiteY21" fmla="*/ 288130 h 2057399"/>
                    <a:gd name="connsiteX22" fmla="*/ 850106 w 4255289"/>
                    <a:gd name="connsiteY22" fmla="*/ 266699 h 2057399"/>
                    <a:gd name="connsiteX23" fmla="*/ 873919 w 4255289"/>
                    <a:gd name="connsiteY23" fmla="*/ 250030 h 2057399"/>
                    <a:gd name="connsiteX24" fmla="*/ 914400 w 4255289"/>
                    <a:gd name="connsiteY24" fmla="*/ 230980 h 2057399"/>
                    <a:gd name="connsiteX25" fmla="*/ 942975 w 4255289"/>
                    <a:gd name="connsiteY25" fmla="*/ 211930 h 2057399"/>
                    <a:gd name="connsiteX26" fmla="*/ 969169 w 4255289"/>
                    <a:gd name="connsiteY26" fmla="*/ 204786 h 2057399"/>
                    <a:gd name="connsiteX27" fmla="*/ 1004888 w 4255289"/>
                    <a:gd name="connsiteY27" fmla="*/ 197642 h 2057399"/>
                    <a:gd name="connsiteX28" fmla="*/ 1038225 w 4255289"/>
                    <a:gd name="connsiteY28" fmla="*/ 190499 h 2057399"/>
                    <a:gd name="connsiteX29" fmla="*/ 1081088 w 4255289"/>
                    <a:gd name="connsiteY29" fmla="*/ 183355 h 2057399"/>
                    <a:gd name="connsiteX30" fmla="*/ 1128713 w 4255289"/>
                    <a:gd name="connsiteY30" fmla="*/ 180974 h 2057399"/>
                    <a:gd name="connsiteX31" fmla="*/ 1185863 w 4255289"/>
                    <a:gd name="connsiteY31" fmla="*/ 180974 h 2057399"/>
                    <a:gd name="connsiteX32" fmla="*/ 1238250 w 4255289"/>
                    <a:gd name="connsiteY32" fmla="*/ 192880 h 2057399"/>
                    <a:gd name="connsiteX33" fmla="*/ 1276350 w 4255289"/>
                    <a:gd name="connsiteY33" fmla="*/ 202405 h 2057399"/>
                    <a:gd name="connsiteX34" fmla="*/ 1328738 w 4255289"/>
                    <a:gd name="connsiteY34" fmla="*/ 221455 h 2057399"/>
                    <a:gd name="connsiteX35" fmla="*/ 1378744 w 4255289"/>
                    <a:gd name="connsiteY35" fmla="*/ 228599 h 2057399"/>
                    <a:gd name="connsiteX36" fmla="*/ 1426369 w 4255289"/>
                    <a:gd name="connsiteY36" fmla="*/ 247649 h 2057399"/>
                    <a:gd name="connsiteX37" fmla="*/ 1466850 w 4255289"/>
                    <a:gd name="connsiteY37" fmla="*/ 264317 h 2057399"/>
                    <a:gd name="connsiteX38" fmla="*/ 1524000 w 4255289"/>
                    <a:gd name="connsiteY38" fmla="*/ 285749 h 2057399"/>
                    <a:gd name="connsiteX39" fmla="*/ 1552575 w 4255289"/>
                    <a:gd name="connsiteY39" fmla="*/ 302417 h 2057399"/>
                    <a:gd name="connsiteX40" fmla="*/ 1612106 w 4255289"/>
                    <a:gd name="connsiteY40" fmla="*/ 323849 h 2057399"/>
                    <a:gd name="connsiteX41" fmla="*/ 1657350 w 4255289"/>
                    <a:gd name="connsiteY41" fmla="*/ 345280 h 2057399"/>
                    <a:gd name="connsiteX42" fmla="*/ 1702594 w 4255289"/>
                    <a:gd name="connsiteY42" fmla="*/ 366711 h 2057399"/>
                    <a:gd name="connsiteX43" fmla="*/ 1759744 w 4255289"/>
                    <a:gd name="connsiteY43" fmla="*/ 400049 h 2057399"/>
                    <a:gd name="connsiteX44" fmla="*/ 1790700 w 4255289"/>
                    <a:gd name="connsiteY44" fmla="*/ 423861 h 2057399"/>
                    <a:gd name="connsiteX45" fmla="*/ 1838325 w 4255289"/>
                    <a:gd name="connsiteY45" fmla="*/ 442911 h 2057399"/>
                    <a:gd name="connsiteX46" fmla="*/ 1878806 w 4255289"/>
                    <a:gd name="connsiteY46" fmla="*/ 464342 h 2057399"/>
                    <a:gd name="connsiteX47" fmla="*/ 1914525 w 4255289"/>
                    <a:gd name="connsiteY47" fmla="*/ 495299 h 2057399"/>
                    <a:gd name="connsiteX48" fmla="*/ 1981200 w 4255289"/>
                    <a:gd name="connsiteY48" fmla="*/ 516730 h 2057399"/>
                    <a:gd name="connsiteX49" fmla="*/ 2038350 w 4255289"/>
                    <a:gd name="connsiteY49" fmla="*/ 533399 h 2057399"/>
                    <a:gd name="connsiteX50" fmla="*/ 2128838 w 4255289"/>
                    <a:gd name="connsiteY50" fmla="*/ 552449 h 2057399"/>
                    <a:gd name="connsiteX51" fmla="*/ 2162175 w 4255289"/>
                    <a:gd name="connsiteY51" fmla="*/ 545305 h 2057399"/>
                    <a:gd name="connsiteX52" fmla="*/ 2195513 w 4255289"/>
                    <a:gd name="connsiteY52" fmla="*/ 542924 h 2057399"/>
                    <a:gd name="connsiteX53" fmla="*/ 2264569 w 4255289"/>
                    <a:gd name="connsiteY53" fmla="*/ 533399 h 2057399"/>
                    <a:gd name="connsiteX54" fmla="*/ 2328863 w 4255289"/>
                    <a:gd name="connsiteY54" fmla="*/ 514349 h 2057399"/>
                    <a:gd name="connsiteX55" fmla="*/ 2366963 w 4255289"/>
                    <a:gd name="connsiteY55" fmla="*/ 490536 h 2057399"/>
                    <a:gd name="connsiteX56" fmla="*/ 2402681 w 4255289"/>
                    <a:gd name="connsiteY56" fmla="*/ 473867 h 2057399"/>
                    <a:gd name="connsiteX57" fmla="*/ 2443163 w 4255289"/>
                    <a:gd name="connsiteY57" fmla="*/ 438149 h 2057399"/>
                    <a:gd name="connsiteX58" fmla="*/ 2483644 w 4255289"/>
                    <a:gd name="connsiteY58" fmla="*/ 392905 h 2057399"/>
                    <a:gd name="connsiteX59" fmla="*/ 2500313 w 4255289"/>
                    <a:gd name="connsiteY59" fmla="*/ 369092 h 2057399"/>
                    <a:gd name="connsiteX60" fmla="*/ 2516981 w 4255289"/>
                    <a:gd name="connsiteY60" fmla="*/ 338136 h 2057399"/>
                    <a:gd name="connsiteX61" fmla="*/ 2538413 w 4255289"/>
                    <a:gd name="connsiteY61" fmla="*/ 323849 h 2057399"/>
                    <a:gd name="connsiteX62" fmla="*/ 2571750 w 4255289"/>
                    <a:gd name="connsiteY62" fmla="*/ 283367 h 2057399"/>
                    <a:gd name="connsiteX63" fmla="*/ 2600325 w 4255289"/>
                    <a:gd name="connsiteY63" fmla="*/ 261936 h 2057399"/>
                    <a:gd name="connsiteX64" fmla="*/ 2626519 w 4255289"/>
                    <a:gd name="connsiteY64" fmla="*/ 235742 h 2057399"/>
                    <a:gd name="connsiteX65" fmla="*/ 2645569 w 4255289"/>
                    <a:gd name="connsiteY65" fmla="*/ 228599 h 2057399"/>
                    <a:gd name="connsiteX66" fmla="*/ 2683669 w 4255289"/>
                    <a:gd name="connsiteY66" fmla="*/ 280986 h 2057399"/>
                    <a:gd name="connsiteX67" fmla="*/ 2671763 w 4255289"/>
                    <a:gd name="connsiteY67" fmla="*/ 283367 h 2057399"/>
                    <a:gd name="connsiteX68" fmla="*/ 2686050 w 4255289"/>
                    <a:gd name="connsiteY68" fmla="*/ 302417 h 2057399"/>
                    <a:gd name="connsiteX69" fmla="*/ 2709863 w 4255289"/>
                    <a:gd name="connsiteY69" fmla="*/ 288130 h 2057399"/>
                    <a:gd name="connsiteX70" fmla="*/ 2697956 w 4255289"/>
                    <a:gd name="connsiteY70" fmla="*/ 269080 h 2057399"/>
                    <a:gd name="connsiteX71" fmla="*/ 2697956 w 4255289"/>
                    <a:gd name="connsiteY71" fmla="*/ 269080 h 2057399"/>
                    <a:gd name="connsiteX72" fmla="*/ 2667000 w 4255289"/>
                    <a:gd name="connsiteY72" fmla="*/ 226217 h 2057399"/>
                    <a:gd name="connsiteX73" fmla="*/ 2690813 w 4255289"/>
                    <a:gd name="connsiteY73" fmla="*/ 204786 h 2057399"/>
                    <a:gd name="connsiteX74" fmla="*/ 2736056 w 4255289"/>
                    <a:gd name="connsiteY74" fmla="*/ 188117 h 2057399"/>
                    <a:gd name="connsiteX75" fmla="*/ 2807494 w 4255289"/>
                    <a:gd name="connsiteY75" fmla="*/ 154780 h 2057399"/>
                    <a:gd name="connsiteX76" fmla="*/ 2845594 w 4255289"/>
                    <a:gd name="connsiteY76" fmla="*/ 142874 h 2057399"/>
                    <a:gd name="connsiteX77" fmla="*/ 2878931 w 4255289"/>
                    <a:gd name="connsiteY77" fmla="*/ 138111 h 2057399"/>
                    <a:gd name="connsiteX78" fmla="*/ 2919413 w 4255289"/>
                    <a:gd name="connsiteY78" fmla="*/ 116680 h 2057399"/>
                    <a:gd name="connsiteX79" fmla="*/ 2974181 w 4255289"/>
                    <a:gd name="connsiteY79" fmla="*/ 71436 h 2057399"/>
                    <a:gd name="connsiteX80" fmla="*/ 3002756 w 4255289"/>
                    <a:gd name="connsiteY80" fmla="*/ 4762 h 2057399"/>
                    <a:gd name="connsiteX81" fmla="*/ 3045619 w 4255289"/>
                    <a:gd name="connsiteY81" fmla="*/ 0 h 2057399"/>
                    <a:gd name="connsiteX82" fmla="*/ 3105150 w 4255289"/>
                    <a:gd name="connsiteY82" fmla="*/ 2381 h 2057399"/>
                    <a:gd name="connsiteX83" fmla="*/ 3183732 w 4255289"/>
                    <a:gd name="connsiteY83" fmla="*/ 26194 h 2057399"/>
                    <a:gd name="connsiteX84" fmla="*/ 3209925 w 4255289"/>
                    <a:gd name="connsiteY84" fmla="*/ 119061 h 2057399"/>
                    <a:gd name="connsiteX85" fmla="*/ 3248025 w 4255289"/>
                    <a:gd name="connsiteY85" fmla="*/ 192879 h 2057399"/>
                    <a:gd name="connsiteX86" fmla="*/ 3293270 w 4255289"/>
                    <a:gd name="connsiteY86" fmla="*/ 235742 h 2057399"/>
                    <a:gd name="connsiteX87" fmla="*/ 3357561 w 4255289"/>
                    <a:gd name="connsiteY87" fmla="*/ 276224 h 2057399"/>
                    <a:gd name="connsiteX88" fmla="*/ 3500435 w 4255289"/>
                    <a:gd name="connsiteY88" fmla="*/ 307181 h 2057399"/>
                    <a:gd name="connsiteX89" fmla="*/ 3626641 w 4255289"/>
                    <a:gd name="connsiteY89" fmla="*/ 319087 h 2057399"/>
                    <a:gd name="connsiteX90" fmla="*/ 3821904 w 4255289"/>
                    <a:gd name="connsiteY90" fmla="*/ 328612 h 2057399"/>
                    <a:gd name="connsiteX91" fmla="*/ 3957635 w 4255289"/>
                    <a:gd name="connsiteY91" fmla="*/ 326231 h 2057399"/>
                    <a:gd name="connsiteX92" fmla="*/ 4174328 w 4255289"/>
                    <a:gd name="connsiteY92" fmla="*/ 352425 h 2057399"/>
                    <a:gd name="connsiteX93" fmla="*/ 4255289 w 4255289"/>
                    <a:gd name="connsiteY93" fmla="*/ 350043 h 2057399"/>
                    <a:gd name="connsiteX94" fmla="*/ 3088481 w 4255289"/>
                    <a:gd name="connsiteY94" fmla="*/ 1352549 h 2057399"/>
                    <a:gd name="connsiteX95" fmla="*/ 3048000 w 4255289"/>
                    <a:gd name="connsiteY95" fmla="*/ 1621630 h 2057399"/>
                    <a:gd name="connsiteX96" fmla="*/ 3090863 w 4255289"/>
                    <a:gd name="connsiteY96" fmla="*/ 1759742 h 2057399"/>
                    <a:gd name="connsiteX97" fmla="*/ 3086100 w 4255289"/>
                    <a:gd name="connsiteY97" fmla="*/ 1869280 h 2057399"/>
                    <a:gd name="connsiteX98" fmla="*/ 3102769 w 4255289"/>
                    <a:gd name="connsiteY98" fmla="*/ 2057399 h 2057399"/>
                    <a:gd name="connsiteX99" fmla="*/ 3102769 w 4255289"/>
                    <a:gd name="connsiteY99" fmla="*/ 2057399 h 2057399"/>
                    <a:gd name="connsiteX100" fmla="*/ 0 w 4255289"/>
                    <a:gd name="connsiteY100" fmla="*/ 2057399 h 2057399"/>
                    <a:gd name="connsiteX0" fmla="*/ 0 w 4483894"/>
                    <a:gd name="connsiteY0" fmla="*/ 2057399 h 2057399"/>
                    <a:gd name="connsiteX1" fmla="*/ 197644 w 4483894"/>
                    <a:gd name="connsiteY1" fmla="*/ 802480 h 2057399"/>
                    <a:gd name="connsiteX2" fmla="*/ 233363 w 4483894"/>
                    <a:gd name="connsiteY2" fmla="*/ 802480 h 2057399"/>
                    <a:gd name="connsiteX3" fmla="*/ 273844 w 4483894"/>
                    <a:gd name="connsiteY3" fmla="*/ 790574 h 2057399"/>
                    <a:gd name="connsiteX4" fmla="*/ 316706 w 4483894"/>
                    <a:gd name="connsiteY4" fmla="*/ 778667 h 2057399"/>
                    <a:gd name="connsiteX5" fmla="*/ 350044 w 4483894"/>
                    <a:gd name="connsiteY5" fmla="*/ 759617 h 2057399"/>
                    <a:gd name="connsiteX6" fmla="*/ 381000 w 4483894"/>
                    <a:gd name="connsiteY6" fmla="*/ 738186 h 2057399"/>
                    <a:gd name="connsiteX7" fmla="*/ 419100 w 4483894"/>
                    <a:gd name="connsiteY7" fmla="*/ 709611 h 2057399"/>
                    <a:gd name="connsiteX8" fmla="*/ 438150 w 4483894"/>
                    <a:gd name="connsiteY8" fmla="*/ 678655 h 2057399"/>
                    <a:gd name="connsiteX9" fmla="*/ 476250 w 4483894"/>
                    <a:gd name="connsiteY9" fmla="*/ 638174 h 2057399"/>
                    <a:gd name="connsiteX10" fmla="*/ 500063 w 4483894"/>
                    <a:gd name="connsiteY10" fmla="*/ 611980 h 2057399"/>
                    <a:gd name="connsiteX11" fmla="*/ 521494 w 4483894"/>
                    <a:gd name="connsiteY11" fmla="*/ 578642 h 2057399"/>
                    <a:gd name="connsiteX12" fmla="*/ 545306 w 4483894"/>
                    <a:gd name="connsiteY12" fmla="*/ 554830 h 2057399"/>
                    <a:gd name="connsiteX13" fmla="*/ 581025 w 4483894"/>
                    <a:gd name="connsiteY13" fmla="*/ 519111 h 2057399"/>
                    <a:gd name="connsiteX14" fmla="*/ 607219 w 4483894"/>
                    <a:gd name="connsiteY14" fmla="*/ 483392 h 2057399"/>
                    <a:gd name="connsiteX15" fmla="*/ 642938 w 4483894"/>
                    <a:gd name="connsiteY15" fmla="*/ 442911 h 2057399"/>
                    <a:gd name="connsiteX16" fmla="*/ 669131 w 4483894"/>
                    <a:gd name="connsiteY16" fmla="*/ 414336 h 2057399"/>
                    <a:gd name="connsiteX17" fmla="*/ 702469 w 4483894"/>
                    <a:gd name="connsiteY17" fmla="*/ 380999 h 2057399"/>
                    <a:gd name="connsiteX18" fmla="*/ 740569 w 4483894"/>
                    <a:gd name="connsiteY18" fmla="*/ 352424 h 2057399"/>
                    <a:gd name="connsiteX19" fmla="*/ 764381 w 4483894"/>
                    <a:gd name="connsiteY19" fmla="*/ 328611 h 2057399"/>
                    <a:gd name="connsiteX20" fmla="*/ 795338 w 4483894"/>
                    <a:gd name="connsiteY20" fmla="*/ 309561 h 2057399"/>
                    <a:gd name="connsiteX21" fmla="*/ 819150 w 4483894"/>
                    <a:gd name="connsiteY21" fmla="*/ 288130 h 2057399"/>
                    <a:gd name="connsiteX22" fmla="*/ 850106 w 4483894"/>
                    <a:gd name="connsiteY22" fmla="*/ 266699 h 2057399"/>
                    <a:gd name="connsiteX23" fmla="*/ 873919 w 4483894"/>
                    <a:gd name="connsiteY23" fmla="*/ 250030 h 2057399"/>
                    <a:gd name="connsiteX24" fmla="*/ 914400 w 4483894"/>
                    <a:gd name="connsiteY24" fmla="*/ 230980 h 2057399"/>
                    <a:gd name="connsiteX25" fmla="*/ 942975 w 4483894"/>
                    <a:gd name="connsiteY25" fmla="*/ 211930 h 2057399"/>
                    <a:gd name="connsiteX26" fmla="*/ 969169 w 4483894"/>
                    <a:gd name="connsiteY26" fmla="*/ 204786 h 2057399"/>
                    <a:gd name="connsiteX27" fmla="*/ 1004888 w 4483894"/>
                    <a:gd name="connsiteY27" fmla="*/ 197642 h 2057399"/>
                    <a:gd name="connsiteX28" fmla="*/ 1038225 w 4483894"/>
                    <a:gd name="connsiteY28" fmla="*/ 190499 h 2057399"/>
                    <a:gd name="connsiteX29" fmla="*/ 1081088 w 4483894"/>
                    <a:gd name="connsiteY29" fmla="*/ 183355 h 2057399"/>
                    <a:gd name="connsiteX30" fmla="*/ 1128713 w 4483894"/>
                    <a:gd name="connsiteY30" fmla="*/ 180974 h 2057399"/>
                    <a:gd name="connsiteX31" fmla="*/ 1185863 w 4483894"/>
                    <a:gd name="connsiteY31" fmla="*/ 180974 h 2057399"/>
                    <a:gd name="connsiteX32" fmla="*/ 1238250 w 4483894"/>
                    <a:gd name="connsiteY32" fmla="*/ 192880 h 2057399"/>
                    <a:gd name="connsiteX33" fmla="*/ 1276350 w 4483894"/>
                    <a:gd name="connsiteY33" fmla="*/ 202405 h 2057399"/>
                    <a:gd name="connsiteX34" fmla="*/ 1328738 w 4483894"/>
                    <a:gd name="connsiteY34" fmla="*/ 221455 h 2057399"/>
                    <a:gd name="connsiteX35" fmla="*/ 1378744 w 4483894"/>
                    <a:gd name="connsiteY35" fmla="*/ 228599 h 2057399"/>
                    <a:gd name="connsiteX36" fmla="*/ 1426369 w 4483894"/>
                    <a:gd name="connsiteY36" fmla="*/ 247649 h 2057399"/>
                    <a:gd name="connsiteX37" fmla="*/ 1466850 w 4483894"/>
                    <a:gd name="connsiteY37" fmla="*/ 264317 h 2057399"/>
                    <a:gd name="connsiteX38" fmla="*/ 1524000 w 4483894"/>
                    <a:gd name="connsiteY38" fmla="*/ 285749 h 2057399"/>
                    <a:gd name="connsiteX39" fmla="*/ 1552575 w 4483894"/>
                    <a:gd name="connsiteY39" fmla="*/ 302417 h 2057399"/>
                    <a:gd name="connsiteX40" fmla="*/ 1612106 w 4483894"/>
                    <a:gd name="connsiteY40" fmla="*/ 323849 h 2057399"/>
                    <a:gd name="connsiteX41" fmla="*/ 1657350 w 4483894"/>
                    <a:gd name="connsiteY41" fmla="*/ 345280 h 2057399"/>
                    <a:gd name="connsiteX42" fmla="*/ 1702594 w 4483894"/>
                    <a:gd name="connsiteY42" fmla="*/ 366711 h 2057399"/>
                    <a:gd name="connsiteX43" fmla="*/ 1759744 w 4483894"/>
                    <a:gd name="connsiteY43" fmla="*/ 400049 h 2057399"/>
                    <a:gd name="connsiteX44" fmla="*/ 1790700 w 4483894"/>
                    <a:gd name="connsiteY44" fmla="*/ 423861 h 2057399"/>
                    <a:gd name="connsiteX45" fmla="*/ 1838325 w 4483894"/>
                    <a:gd name="connsiteY45" fmla="*/ 442911 h 2057399"/>
                    <a:gd name="connsiteX46" fmla="*/ 1878806 w 4483894"/>
                    <a:gd name="connsiteY46" fmla="*/ 464342 h 2057399"/>
                    <a:gd name="connsiteX47" fmla="*/ 1914525 w 4483894"/>
                    <a:gd name="connsiteY47" fmla="*/ 495299 h 2057399"/>
                    <a:gd name="connsiteX48" fmla="*/ 1981200 w 4483894"/>
                    <a:gd name="connsiteY48" fmla="*/ 516730 h 2057399"/>
                    <a:gd name="connsiteX49" fmla="*/ 2038350 w 4483894"/>
                    <a:gd name="connsiteY49" fmla="*/ 533399 h 2057399"/>
                    <a:gd name="connsiteX50" fmla="*/ 2128838 w 4483894"/>
                    <a:gd name="connsiteY50" fmla="*/ 552449 h 2057399"/>
                    <a:gd name="connsiteX51" fmla="*/ 2162175 w 4483894"/>
                    <a:gd name="connsiteY51" fmla="*/ 545305 h 2057399"/>
                    <a:gd name="connsiteX52" fmla="*/ 2195513 w 4483894"/>
                    <a:gd name="connsiteY52" fmla="*/ 542924 h 2057399"/>
                    <a:gd name="connsiteX53" fmla="*/ 2264569 w 4483894"/>
                    <a:gd name="connsiteY53" fmla="*/ 533399 h 2057399"/>
                    <a:gd name="connsiteX54" fmla="*/ 2328863 w 4483894"/>
                    <a:gd name="connsiteY54" fmla="*/ 514349 h 2057399"/>
                    <a:gd name="connsiteX55" fmla="*/ 2366963 w 4483894"/>
                    <a:gd name="connsiteY55" fmla="*/ 490536 h 2057399"/>
                    <a:gd name="connsiteX56" fmla="*/ 2402681 w 4483894"/>
                    <a:gd name="connsiteY56" fmla="*/ 473867 h 2057399"/>
                    <a:gd name="connsiteX57" fmla="*/ 2443163 w 4483894"/>
                    <a:gd name="connsiteY57" fmla="*/ 438149 h 2057399"/>
                    <a:gd name="connsiteX58" fmla="*/ 2483644 w 4483894"/>
                    <a:gd name="connsiteY58" fmla="*/ 392905 h 2057399"/>
                    <a:gd name="connsiteX59" fmla="*/ 2500313 w 4483894"/>
                    <a:gd name="connsiteY59" fmla="*/ 369092 h 2057399"/>
                    <a:gd name="connsiteX60" fmla="*/ 2516981 w 4483894"/>
                    <a:gd name="connsiteY60" fmla="*/ 338136 h 2057399"/>
                    <a:gd name="connsiteX61" fmla="*/ 2538413 w 4483894"/>
                    <a:gd name="connsiteY61" fmla="*/ 323849 h 2057399"/>
                    <a:gd name="connsiteX62" fmla="*/ 2571750 w 4483894"/>
                    <a:gd name="connsiteY62" fmla="*/ 283367 h 2057399"/>
                    <a:gd name="connsiteX63" fmla="*/ 2600325 w 4483894"/>
                    <a:gd name="connsiteY63" fmla="*/ 261936 h 2057399"/>
                    <a:gd name="connsiteX64" fmla="*/ 2626519 w 4483894"/>
                    <a:gd name="connsiteY64" fmla="*/ 235742 h 2057399"/>
                    <a:gd name="connsiteX65" fmla="*/ 2645569 w 4483894"/>
                    <a:gd name="connsiteY65" fmla="*/ 228599 h 2057399"/>
                    <a:gd name="connsiteX66" fmla="*/ 2683669 w 4483894"/>
                    <a:gd name="connsiteY66" fmla="*/ 280986 h 2057399"/>
                    <a:gd name="connsiteX67" fmla="*/ 2671763 w 4483894"/>
                    <a:gd name="connsiteY67" fmla="*/ 283367 h 2057399"/>
                    <a:gd name="connsiteX68" fmla="*/ 2686050 w 4483894"/>
                    <a:gd name="connsiteY68" fmla="*/ 302417 h 2057399"/>
                    <a:gd name="connsiteX69" fmla="*/ 2709863 w 4483894"/>
                    <a:gd name="connsiteY69" fmla="*/ 288130 h 2057399"/>
                    <a:gd name="connsiteX70" fmla="*/ 2697956 w 4483894"/>
                    <a:gd name="connsiteY70" fmla="*/ 269080 h 2057399"/>
                    <a:gd name="connsiteX71" fmla="*/ 2697956 w 4483894"/>
                    <a:gd name="connsiteY71" fmla="*/ 269080 h 2057399"/>
                    <a:gd name="connsiteX72" fmla="*/ 2667000 w 4483894"/>
                    <a:gd name="connsiteY72" fmla="*/ 226217 h 2057399"/>
                    <a:gd name="connsiteX73" fmla="*/ 2690813 w 4483894"/>
                    <a:gd name="connsiteY73" fmla="*/ 204786 h 2057399"/>
                    <a:gd name="connsiteX74" fmla="*/ 2736056 w 4483894"/>
                    <a:gd name="connsiteY74" fmla="*/ 188117 h 2057399"/>
                    <a:gd name="connsiteX75" fmla="*/ 2807494 w 4483894"/>
                    <a:gd name="connsiteY75" fmla="*/ 154780 h 2057399"/>
                    <a:gd name="connsiteX76" fmla="*/ 2845594 w 4483894"/>
                    <a:gd name="connsiteY76" fmla="*/ 142874 h 2057399"/>
                    <a:gd name="connsiteX77" fmla="*/ 2878931 w 4483894"/>
                    <a:gd name="connsiteY77" fmla="*/ 138111 h 2057399"/>
                    <a:gd name="connsiteX78" fmla="*/ 2919413 w 4483894"/>
                    <a:gd name="connsiteY78" fmla="*/ 116680 h 2057399"/>
                    <a:gd name="connsiteX79" fmla="*/ 2974181 w 4483894"/>
                    <a:gd name="connsiteY79" fmla="*/ 71436 h 2057399"/>
                    <a:gd name="connsiteX80" fmla="*/ 3002756 w 4483894"/>
                    <a:gd name="connsiteY80" fmla="*/ 4762 h 2057399"/>
                    <a:gd name="connsiteX81" fmla="*/ 3045619 w 4483894"/>
                    <a:gd name="connsiteY81" fmla="*/ 0 h 2057399"/>
                    <a:gd name="connsiteX82" fmla="*/ 3105150 w 4483894"/>
                    <a:gd name="connsiteY82" fmla="*/ 2381 h 2057399"/>
                    <a:gd name="connsiteX83" fmla="*/ 3183732 w 4483894"/>
                    <a:gd name="connsiteY83" fmla="*/ 26194 h 2057399"/>
                    <a:gd name="connsiteX84" fmla="*/ 3209925 w 4483894"/>
                    <a:gd name="connsiteY84" fmla="*/ 119061 h 2057399"/>
                    <a:gd name="connsiteX85" fmla="*/ 3248025 w 4483894"/>
                    <a:gd name="connsiteY85" fmla="*/ 192879 h 2057399"/>
                    <a:gd name="connsiteX86" fmla="*/ 3293270 w 4483894"/>
                    <a:gd name="connsiteY86" fmla="*/ 235742 h 2057399"/>
                    <a:gd name="connsiteX87" fmla="*/ 3357561 w 4483894"/>
                    <a:gd name="connsiteY87" fmla="*/ 276224 h 2057399"/>
                    <a:gd name="connsiteX88" fmla="*/ 3500435 w 4483894"/>
                    <a:gd name="connsiteY88" fmla="*/ 307181 h 2057399"/>
                    <a:gd name="connsiteX89" fmla="*/ 3626641 w 4483894"/>
                    <a:gd name="connsiteY89" fmla="*/ 319087 h 2057399"/>
                    <a:gd name="connsiteX90" fmla="*/ 3821904 w 4483894"/>
                    <a:gd name="connsiteY90" fmla="*/ 328612 h 2057399"/>
                    <a:gd name="connsiteX91" fmla="*/ 3957635 w 4483894"/>
                    <a:gd name="connsiteY91" fmla="*/ 326231 h 2057399"/>
                    <a:gd name="connsiteX92" fmla="*/ 4174328 w 4483894"/>
                    <a:gd name="connsiteY92" fmla="*/ 352425 h 2057399"/>
                    <a:gd name="connsiteX93" fmla="*/ 4255289 w 4483894"/>
                    <a:gd name="connsiteY93" fmla="*/ 350043 h 2057399"/>
                    <a:gd name="connsiteX94" fmla="*/ 4483894 w 4483894"/>
                    <a:gd name="connsiteY94" fmla="*/ 390524 h 2057399"/>
                    <a:gd name="connsiteX95" fmla="*/ 3048000 w 4483894"/>
                    <a:gd name="connsiteY95" fmla="*/ 1621630 h 2057399"/>
                    <a:gd name="connsiteX96" fmla="*/ 3090863 w 4483894"/>
                    <a:gd name="connsiteY96" fmla="*/ 1759742 h 2057399"/>
                    <a:gd name="connsiteX97" fmla="*/ 3086100 w 4483894"/>
                    <a:gd name="connsiteY97" fmla="*/ 1869280 h 2057399"/>
                    <a:gd name="connsiteX98" fmla="*/ 3102769 w 4483894"/>
                    <a:gd name="connsiteY98" fmla="*/ 2057399 h 2057399"/>
                    <a:gd name="connsiteX99" fmla="*/ 3102769 w 4483894"/>
                    <a:gd name="connsiteY99" fmla="*/ 2057399 h 2057399"/>
                    <a:gd name="connsiteX100" fmla="*/ 0 w 4483894"/>
                    <a:gd name="connsiteY100" fmla="*/ 2057399 h 2057399"/>
                    <a:gd name="connsiteX0" fmla="*/ 0 w 4600575"/>
                    <a:gd name="connsiteY0" fmla="*/ 2057399 h 2057399"/>
                    <a:gd name="connsiteX1" fmla="*/ 197644 w 4600575"/>
                    <a:gd name="connsiteY1" fmla="*/ 802480 h 2057399"/>
                    <a:gd name="connsiteX2" fmla="*/ 233363 w 4600575"/>
                    <a:gd name="connsiteY2" fmla="*/ 802480 h 2057399"/>
                    <a:gd name="connsiteX3" fmla="*/ 273844 w 4600575"/>
                    <a:gd name="connsiteY3" fmla="*/ 790574 h 2057399"/>
                    <a:gd name="connsiteX4" fmla="*/ 316706 w 4600575"/>
                    <a:gd name="connsiteY4" fmla="*/ 778667 h 2057399"/>
                    <a:gd name="connsiteX5" fmla="*/ 350044 w 4600575"/>
                    <a:gd name="connsiteY5" fmla="*/ 759617 h 2057399"/>
                    <a:gd name="connsiteX6" fmla="*/ 381000 w 4600575"/>
                    <a:gd name="connsiteY6" fmla="*/ 738186 h 2057399"/>
                    <a:gd name="connsiteX7" fmla="*/ 419100 w 4600575"/>
                    <a:gd name="connsiteY7" fmla="*/ 709611 h 2057399"/>
                    <a:gd name="connsiteX8" fmla="*/ 438150 w 4600575"/>
                    <a:gd name="connsiteY8" fmla="*/ 678655 h 2057399"/>
                    <a:gd name="connsiteX9" fmla="*/ 476250 w 4600575"/>
                    <a:gd name="connsiteY9" fmla="*/ 638174 h 2057399"/>
                    <a:gd name="connsiteX10" fmla="*/ 500063 w 4600575"/>
                    <a:gd name="connsiteY10" fmla="*/ 611980 h 2057399"/>
                    <a:gd name="connsiteX11" fmla="*/ 521494 w 4600575"/>
                    <a:gd name="connsiteY11" fmla="*/ 578642 h 2057399"/>
                    <a:gd name="connsiteX12" fmla="*/ 545306 w 4600575"/>
                    <a:gd name="connsiteY12" fmla="*/ 554830 h 2057399"/>
                    <a:gd name="connsiteX13" fmla="*/ 581025 w 4600575"/>
                    <a:gd name="connsiteY13" fmla="*/ 519111 h 2057399"/>
                    <a:gd name="connsiteX14" fmla="*/ 607219 w 4600575"/>
                    <a:gd name="connsiteY14" fmla="*/ 483392 h 2057399"/>
                    <a:gd name="connsiteX15" fmla="*/ 642938 w 4600575"/>
                    <a:gd name="connsiteY15" fmla="*/ 442911 h 2057399"/>
                    <a:gd name="connsiteX16" fmla="*/ 669131 w 4600575"/>
                    <a:gd name="connsiteY16" fmla="*/ 414336 h 2057399"/>
                    <a:gd name="connsiteX17" fmla="*/ 702469 w 4600575"/>
                    <a:gd name="connsiteY17" fmla="*/ 380999 h 2057399"/>
                    <a:gd name="connsiteX18" fmla="*/ 740569 w 4600575"/>
                    <a:gd name="connsiteY18" fmla="*/ 352424 h 2057399"/>
                    <a:gd name="connsiteX19" fmla="*/ 764381 w 4600575"/>
                    <a:gd name="connsiteY19" fmla="*/ 328611 h 2057399"/>
                    <a:gd name="connsiteX20" fmla="*/ 795338 w 4600575"/>
                    <a:gd name="connsiteY20" fmla="*/ 309561 h 2057399"/>
                    <a:gd name="connsiteX21" fmla="*/ 819150 w 4600575"/>
                    <a:gd name="connsiteY21" fmla="*/ 288130 h 2057399"/>
                    <a:gd name="connsiteX22" fmla="*/ 850106 w 4600575"/>
                    <a:gd name="connsiteY22" fmla="*/ 266699 h 2057399"/>
                    <a:gd name="connsiteX23" fmla="*/ 873919 w 4600575"/>
                    <a:gd name="connsiteY23" fmla="*/ 250030 h 2057399"/>
                    <a:gd name="connsiteX24" fmla="*/ 914400 w 4600575"/>
                    <a:gd name="connsiteY24" fmla="*/ 230980 h 2057399"/>
                    <a:gd name="connsiteX25" fmla="*/ 942975 w 4600575"/>
                    <a:gd name="connsiteY25" fmla="*/ 211930 h 2057399"/>
                    <a:gd name="connsiteX26" fmla="*/ 969169 w 4600575"/>
                    <a:gd name="connsiteY26" fmla="*/ 204786 h 2057399"/>
                    <a:gd name="connsiteX27" fmla="*/ 1004888 w 4600575"/>
                    <a:gd name="connsiteY27" fmla="*/ 197642 h 2057399"/>
                    <a:gd name="connsiteX28" fmla="*/ 1038225 w 4600575"/>
                    <a:gd name="connsiteY28" fmla="*/ 190499 h 2057399"/>
                    <a:gd name="connsiteX29" fmla="*/ 1081088 w 4600575"/>
                    <a:gd name="connsiteY29" fmla="*/ 183355 h 2057399"/>
                    <a:gd name="connsiteX30" fmla="*/ 1128713 w 4600575"/>
                    <a:gd name="connsiteY30" fmla="*/ 180974 h 2057399"/>
                    <a:gd name="connsiteX31" fmla="*/ 1185863 w 4600575"/>
                    <a:gd name="connsiteY31" fmla="*/ 180974 h 2057399"/>
                    <a:gd name="connsiteX32" fmla="*/ 1238250 w 4600575"/>
                    <a:gd name="connsiteY32" fmla="*/ 192880 h 2057399"/>
                    <a:gd name="connsiteX33" fmla="*/ 1276350 w 4600575"/>
                    <a:gd name="connsiteY33" fmla="*/ 202405 h 2057399"/>
                    <a:gd name="connsiteX34" fmla="*/ 1328738 w 4600575"/>
                    <a:gd name="connsiteY34" fmla="*/ 221455 h 2057399"/>
                    <a:gd name="connsiteX35" fmla="*/ 1378744 w 4600575"/>
                    <a:gd name="connsiteY35" fmla="*/ 228599 h 2057399"/>
                    <a:gd name="connsiteX36" fmla="*/ 1426369 w 4600575"/>
                    <a:gd name="connsiteY36" fmla="*/ 247649 h 2057399"/>
                    <a:gd name="connsiteX37" fmla="*/ 1466850 w 4600575"/>
                    <a:gd name="connsiteY37" fmla="*/ 264317 h 2057399"/>
                    <a:gd name="connsiteX38" fmla="*/ 1524000 w 4600575"/>
                    <a:gd name="connsiteY38" fmla="*/ 285749 h 2057399"/>
                    <a:gd name="connsiteX39" fmla="*/ 1552575 w 4600575"/>
                    <a:gd name="connsiteY39" fmla="*/ 302417 h 2057399"/>
                    <a:gd name="connsiteX40" fmla="*/ 1612106 w 4600575"/>
                    <a:gd name="connsiteY40" fmla="*/ 323849 h 2057399"/>
                    <a:gd name="connsiteX41" fmla="*/ 1657350 w 4600575"/>
                    <a:gd name="connsiteY41" fmla="*/ 345280 h 2057399"/>
                    <a:gd name="connsiteX42" fmla="*/ 1702594 w 4600575"/>
                    <a:gd name="connsiteY42" fmla="*/ 366711 h 2057399"/>
                    <a:gd name="connsiteX43" fmla="*/ 1759744 w 4600575"/>
                    <a:gd name="connsiteY43" fmla="*/ 400049 h 2057399"/>
                    <a:gd name="connsiteX44" fmla="*/ 1790700 w 4600575"/>
                    <a:gd name="connsiteY44" fmla="*/ 423861 h 2057399"/>
                    <a:gd name="connsiteX45" fmla="*/ 1838325 w 4600575"/>
                    <a:gd name="connsiteY45" fmla="*/ 442911 h 2057399"/>
                    <a:gd name="connsiteX46" fmla="*/ 1878806 w 4600575"/>
                    <a:gd name="connsiteY46" fmla="*/ 464342 h 2057399"/>
                    <a:gd name="connsiteX47" fmla="*/ 1914525 w 4600575"/>
                    <a:gd name="connsiteY47" fmla="*/ 495299 h 2057399"/>
                    <a:gd name="connsiteX48" fmla="*/ 1981200 w 4600575"/>
                    <a:gd name="connsiteY48" fmla="*/ 516730 h 2057399"/>
                    <a:gd name="connsiteX49" fmla="*/ 2038350 w 4600575"/>
                    <a:gd name="connsiteY49" fmla="*/ 533399 h 2057399"/>
                    <a:gd name="connsiteX50" fmla="*/ 2128838 w 4600575"/>
                    <a:gd name="connsiteY50" fmla="*/ 552449 h 2057399"/>
                    <a:gd name="connsiteX51" fmla="*/ 2162175 w 4600575"/>
                    <a:gd name="connsiteY51" fmla="*/ 545305 h 2057399"/>
                    <a:gd name="connsiteX52" fmla="*/ 2195513 w 4600575"/>
                    <a:gd name="connsiteY52" fmla="*/ 542924 h 2057399"/>
                    <a:gd name="connsiteX53" fmla="*/ 2264569 w 4600575"/>
                    <a:gd name="connsiteY53" fmla="*/ 533399 h 2057399"/>
                    <a:gd name="connsiteX54" fmla="*/ 2328863 w 4600575"/>
                    <a:gd name="connsiteY54" fmla="*/ 514349 h 2057399"/>
                    <a:gd name="connsiteX55" fmla="*/ 2366963 w 4600575"/>
                    <a:gd name="connsiteY55" fmla="*/ 490536 h 2057399"/>
                    <a:gd name="connsiteX56" fmla="*/ 2402681 w 4600575"/>
                    <a:gd name="connsiteY56" fmla="*/ 473867 h 2057399"/>
                    <a:gd name="connsiteX57" fmla="*/ 2443163 w 4600575"/>
                    <a:gd name="connsiteY57" fmla="*/ 438149 h 2057399"/>
                    <a:gd name="connsiteX58" fmla="*/ 2483644 w 4600575"/>
                    <a:gd name="connsiteY58" fmla="*/ 392905 h 2057399"/>
                    <a:gd name="connsiteX59" fmla="*/ 2500313 w 4600575"/>
                    <a:gd name="connsiteY59" fmla="*/ 369092 h 2057399"/>
                    <a:gd name="connsiteX60" fmla="*/ 2516981 w 4600575"/>
                    <a:gd name="connsiteY60" fmla="*/ 338136 h 2057399"/>
                    <a:gd name="connsiteX61" fmla="*/ 2538413 w 4600575"/>
                    <a:gd name="connsiteY61" fmla="*/ 323849 h 2057399"/>
                    <a:gd name="connsiteX62" fmla="*/ 2571750 w 4600575"/>
                    <a:gd name="connsiteY62" fmla="*/ 283367 h 2057399"/>
                    <a:gd name="connsiteX63" fmla="*/ 2600325 w 4600575"/>
                    <a:gd name="connsiteY63" fmla="*/ 261936 h 2057399"/>
                    <a:gd name="connsiteX64" fmla="*/ 2626519 w 4600575"/>
                    <a:gd name="connsiteY64" fmla="*/ 235742 h 2057399"/>
                    <a:gd name="connsiteX65" fmla="*/ 2645569 w 4600575"/>
                    <a:gd name="connsiteY65" fmla="*/ 228599 h 2057399"/>
                    <a:gd name="connsiteX66" fmla="*/ 2683669 w 4600575"/>
                    <a:gd name="connsiteY66" fmla="*/ 280986 h 2057399"/>
                    <a:gd name="connsiteX67" fmla="*/ 2671763 w 4600575"/>
                    <a:gd name="connsiteY67" fmla="*/ 283367 h 2057399"/>
                    <a:gd name="connsiteX68" fmla="*/ 2686050 w 4600575"/>
                    <a:gd name="connsiteY68" fmla="*/ 302417 h 2057399"/>
                    <a:gd name="connsiteX69" fmla="*/ 2709863 w 4600575"/>
                    <a:gd name="connsiteY69" fmla="*/ 288130 h 2057399"/>
                    <a:gd name="connsiteX70" fmla="*/ 2697956 w 4600575"/>
                    <a:gd name="connsiteY70" fmla="*/ 269080 h 2057399"/>
                    <a:gd name="connsiteX71" fmla="*/ 2697956 w 4600575"/>
                    <a:gd name="connsiteY71" fmla="*/ 269080 h 2057399"/>
                    <a:gd name="connsiteX72" fmla="*/ 2667000 w 4600575"/>
                    <a:gd name="connsiteY72" fmla="*/ 226217 h 2057399"/>
                    <a:gd name="connsiteX73" fmla="*/ 2690813 w 4600575"/>
                    <a:gd name="connsiteY73" fmla="*/ 204786 h 2057399"/>
                    <a:gd name="connsiteX74" fmla="*/ 2736056 w 4600575"/>
                    <a:gd name="connsiteY74" fmla="*/ 188117 h 2057399"/>
                    <a:gd name="connsiteX75" fmla="*/ 2807494 w 4600575"/>
                    <a:gd name="connsiteY75" fmla="*/ 154780 h 2057399"/>
                    <a:gd name="connsiteX76" fmla="*/ 2845594 w 4600575"/>
                    <a:gd name="connsiteY76" fmla="*/ 142874 h 2057399"/>
                    <a:gd name="connsiteX77" fmla="*/ 2878931 w 4600575"/>
                    <a:gd name="connsiteY77" fmla="*/ 138111 h 2057399"/>
                    <a:gd name="connsiteX78" fmla="*/ 2919413 w 4600575"/>
                    <a:gd name="connsiteY78" fmla="*/ 116680 h 2057399"/>
                    <a:gd name="connsiteX79" fmla="*/ 2974181 w 4600575"/>
                    <a:gd name="connsiteY79" fmla="*/ 71436 h 2057399"/>
                    <a:gd name="connsiteX80" fmla="*/ 3002756 w 4600575"/>
                    <a:gd name="connsiteY80" fmla="*/ 4762 h 2057399"/>
                    <a:gd name="connsiteX81" fmla="*/ 3045619 w 4600575"/>
                    <a:gd name="connsiteY81" fmla="*/ 0 h 2057399"/>
                    <a:gd name="connsiteX82" fmla="*/ 3105150 w 4600575"/>
                    <a:gd name="connsiteY82" fmla="*/ 2381 h 2057399"/>
                    <a:gd name="connsiteX83" fmla="*/ 3183732 w 4600575"/>
                    <a:gd name="connsiteY83" fmla="*/ 26194 h 2057399"/>
                    <a:gd name="connsiteX84" fmla="*/ 3209925 w 4600575"/>
                    <a:gd name="connsiteY84" fmla="*/ 119061 h 2057399"/>
                    <a:gd name="connsiteX85" fmla="*/ 3248025 w 4600575"/>
                    <a:gd name="connsiteY85" fmla="*/ 192879 h 2057399"/>
                    <a:gd name="connsiteX86" fmla="*/ 3293270 w 4600575"/>
                    <a:gd name="connsiteY86" fmla="*/ 235742 h 2057399"/>
                    <a:gd name="connsiteX87" fmla="*/ 3357561 w 4600575"/>
                    <a:gd name="connsiteY87" fmla="*/ 276224 h 2057399"/>
                    <a:gd name="connsiteX88" fmla="*/ 3500435 w 4600575"/>
                    <a:gd name="connsiteY88" fmla="*/ 307181 h 2057399"/>
                    <a:gd name="connsiteX89" fmla="*/ 3626641 w 4600575"/>
                    <a:gd name="connsiteY89" fmla="*/ 319087 h 2057399"/>
                    <a:gd name="connsiteX90" fmla="*/ 3821904 w 4600575"/>
                    <a:gd name="connsiteY90" fmla="*/ 328612 h 2057399"/>
                    <a:gd name="connsiteX91" fmla="*/ 3957635 w 4600575"/>
                    <a:gd name="connsiteY91" fmla="*/ 326231 h 2057399"/>
                    <a:gd name="connsiteX92" fmla="*/ 4174328 w 4600575"/>
                    <a:gd name="connsiteY92" fmla="*/ 352425 h 2057399"/>
                    <a:gd name="connsiteX93" fmla="*/ 4255289 w 4600575"/>
                    <a:gd name="connsiteY93" fmla="*/ 350043 h 2057399"/>
                    <a:gd name="connsiteX94" fmla="*/ 4483894 w 4600575"/>
                    <a:gd name="connsiteY94" fmla="*/ 390524 h 2057399"/>
                    <a:gd name="connsiteX95" fmla="*/ 4600575 w 4600575"/>
                    <a:gd name="connsiteY95" fmla="*/ 428624 h 2057399"/>
                    <a:gd name="connsiteX96" fmla="*/ 3090863 w 4600575"/>
                    <a:gd name="connsiteY96" fmla="*/ 1759742 h 2057399"/>
                    <a:gd name="connsiteX97" fmla="*/ 3086100 w 4600575"/>
                    <a:gd name="connsiteY97" fmla="*/ 1869280 h 2057399"/>
                    <a:gd name="connsiteX98" fmla="*/ 3102769 w 4600575"/>
                    <a:gd name="connsiteY98" fmla="*/ 2057399 h 2057399"/>
                    <a:gd name="connsiteX99" fmla="*/ 3102769 w 4600575"/>
                    <a:gd name="connsiteY99" fmla="*/ 2057399 h 2057399"/>
                    <a:gd name="connsiteX100" fmla="*/ 0 w 4600575"/>
                    <a:gd name="connsiteY100" fmla="*/ 2057399 h 2057399"/>
                    <a:gd name="connsiteX0" fmla="*/ 0 w 4600575"/>
                    <a:gd name="connsiteY0" fmla="*/ 2057399 h 2057399"/>
                    <a:gd name="connsiteX1" fmla="*/ 197644 w 4600575"/>
                    <a:gd name="connsiteY1" fmla="*/ 802480 h 2057399"/>
                    <a:gd name="connsiteX2" fmla="*/ 233363 w 4600575"/>
                    <a:gd name="connsiteY2" fmla="*/ 802480 h 2057399"/>
                    <a:gd name="connsiteX3" fmla="*/ 273844 w 4600575"/>
                    <a:gd name="connsiteY3" fmla="*/ 790574 h 2057399"/>
                    <a:gd name="connsiteX4" fmla="*/ 316706 w 4600575"/>
                    <a:gd name="connsiteY4" fmla="*/ 778667 h 2057399"/>
                    <a:gd name="connsiteX5" fmla="*/ 350044 w 4600575"/>
                    <a:gd name="connsiteY5" fmla="*/ 759617 h 2057399"/>
                    <a:gd name="connsiteX6" fmla="*/ 381000 w 4600575"/>
                    <a:gd name="connsiteY6" fmla="*/ 738186 h 2057399"/>
                    <a:gd name="connsiteX7" fmla="*/ 419100 w 4600575"/>
                    <a:gd name="connsiteY7" fmla="*/ 709611 h 2057399"/>
                    <a:gd name="connsiteX8" fmla="*/ 438150 w 4600575"/>
                    <a:gd name="connsiteY8" fmla="*/ 678655 h 2057399"/>
                    <a:gd name="connsiteX9" fmla="*/ 476250 w 4600575"/>
                    <a:gd name="connsiteY9" fmla="*/ 638174 h 2057399"/>
                    <a:gd name="connsiteX10" fmla="*/ 500063 w 4600575"/>
                    <a:gd name="connsiteY10" fmla="*/ 611980 h 2057399"/>
                    <a:gd name="connsiteX11" fmla="*/ 521494 w 4600575"/>
                    <a:gd name="connsiteY11" fmla="*/ 578642 h 2057399"/>
                    <a:gd name="connsiteX12" fmla="*/ 545306 w 4600575"/>
                    <a:gd name="connsiteY12" fmla="*/ 554830 h 2057399"/>
                    <a:gd name="connsiteX13" fmla="*/ 581025 w 4600575"/>
                    <a:gd name="connsiteY13" fmla="*/ 519111 h 2057399"/>
                    <a:gd name="connsiteX14" fmla="*/ 607219 w 4600575"/>
                    <a:gd name="connsiteY14" fmla="*/ 483392 h 2057399"/>
                    <a:gd name="connsiteX15" fmla="*/ 642938 w 4600575"/>
                    <a:gd name="connsiteY15" fmla="*/ 442911 h 2057399"/>
                    <a:gd name="connsiteX16" fmla="*/ 669131 w 4600575"/>
                    <a:gd name="connsiteY16" fmla="*/ 414336 h 2057399"/>
                    <a:gd name="connsiteX17" fmla="*/ 702469 w 4600575"/>
                    <a:gd name="connsiteY17" fmla="*/ 380999 h 2057399"/>
                    <a:gd name="connsiteX18" fmla="*/ 740569 w 4600575"/>
                    <a:gd name="connsiteY18" fmla="*/ 352424 h 2057399"/>
                    <a:gd name="connsiteX19" fmla="*/ 764381 w 4600575"/>
                    <a:gd name="connsiteY19" fmla="*/ 328611 h 2057399"/>
                    <a:gd name="connsiteX20" fmla="*/ 795338 w 4600575"/>
                    <a:gd name="connsiteY20" fmla="*/ 309561 h 2057399"/>
                    <a:gd name="connsiteX21" fmla="*/ 819150 w 4600575"/>
                    <a:gd name="connsiteY21" fmla="*/ 288130 h 2057399"/>
                    <a:gd name="connsiteX22" fmla="*/ 850106 w 4600575"/>
                    <a:gd name="connsiteY22" fmla="*/ 266699 h 2057399"/>
                    <a:gd name="connsiteX23" fmla="*/ 873919 w 4600575"/>
                    <a:gd name="connsiteY23" fmla="*/ 250030 h 2057399"/>
                    <a:gd name="connsiteX24" fmla="*/ 914400 w 4600575"/>
                    <a:gd name="connsiteY24" fmla="*/ 230980 h 2057399"/>
                    <a:gd name="connsiteX25" fmla="*/ 942975 w 4600575"/>
                    <a:gd name="connsiteY25" fmla="*/ 211930 h 2057399"/>
                    <a:gd name="connsiteX26" fmla="*/ 969169 w 4600575"/>
                    <a:gd name="connsiteY26" fmla="*/ 204786 h 2057399"/>
                    <a:gd name="connsiteX27" fmla="*/ 1004888 w 4600575"/>
                    <a:gd name="connsiteY27" fmla="*/ 197642 h 2057399"/>
                    <a:gd name="connsiteX28" fmla="*/ 1038225 w 4600575"/>
                    <a:gd name="connsiteY28" fmla="*/ 190499 h 2057399"/>
                    <a:gd name="connsiteX29" fmla="*/ 1081088 w 4600575"/>
                    <a:gd name="connsiteY29" fmla="*/ 183355 h 2057399"/>
                    <a:gd name="connsiteX30" fmla="*/ 1128713 w 4600575"/>
                    <a:gd name="connsiteY30" fmla="*/ 180974 h 2057399"/>
                    <a:gd name="connsiteX31" fmla="*/ 1185863 w 4600575"/>
                    <a:gd name="connsiteY31" fmla="*/ 180974 h 2057399"/>
                    <a:gd name="connsiteX32" fmla="*/ 1238250 w 4600575"/>
                    <a:gd name="connsiteY32" fmla="*/ 192880 h 2057399"/>
                    <a:gd name="connsiteX33" fmla="*/ 1276350 w 4600575"/>
                    <a:gd name="connsiteY33" fmla="*/ 202405 h 2057399"/>
                    <a:gd name="connsiteX34" fmla="*/ 1328738 w 4600575"/>
                    <a:gd name="connsiteY34" fmla="*/ 221455 h 2057399"/>
                    <a:gd name="connsiteX35" fmla="*/ 1378744 w 4600575"/>
                    <a:gd name="connsiteY35" fmla="*/ 228599 h 2057399"/>
                    <a:gd name="connsiteX36" fmla="*/ 1426369 w 4600575"/>
                    <a:gd name="connsiteY36" fmla="*/ 247649 h 2057399"/>
                    <a:gd name="connsiteX37" fmla="*/ 1466850 w 4600575"/>
                    <a:gd name="connsiteY37" fmla="*/ 264317 h 2057399"/>
                    <a:gd name="connsiteX38" fmla="*/ 1524000 w 4600575"/>
                    <a:gd name="connsiteY38" fmla="*/ 285749 h 2057399"/>
                    <a:gd name="connsiteX39" fmla="*/ 1552575 w 4600575"/>
                    <a:gd name="connsiteY39" fmla="*/ 302417 h 2057399"/>
                    <a:gd name="connsiteX40" fmla="*/ 1612106 w 4600575"/>
                    <a:gd name="connsiteY40" fmla="*/ 323849 h 2057399"/>
                    <a:gd name="connsiteX41" fmla="*/ 1657350 w 4600575"/>
                    <a:gd name="connsiteY41" fmla="*/ 345280 h 2057399"/>
                    <a:gd name="connsiteX42" fmla="*/ 1702594 w 4600575"/>
                    <a:gd name="connsiteY42" fmla="*/ 366711 h 2057399"/>
                    <a:gd name="connsiteX43" fmla="*/ 1759744 w 4600575"/>
                    <a:gd name="connsiteY43" fmla="*/ 400049 h 2057399"/>
                    <a:gd name="connsiteX44" fmla="*/ 1790700 w 4600575"/>
                    <a:gd name="connsiteY44" fmla="*/ 423861 h 2057399"/>
                    <a:gd name="connsiteX45" fmla="*/ 1838325 w 4600575"/>
                    <a:gd name="connsiteY45" fmla="*/ 442911 h 2057399"/>
                    <a:gd name="connsiteX46" fmla="*/ 1878806 w 4600575"/>
                    <a:gd name="connsiteY46" fmla="*/ 464342 h 2057399"/>
                    <a:gd name="connsiteX47" fmla="*/ 1914525 w 4600575"/>
                    <a:gd name="connsiteY47" fmla="*/ 495299 h 2057399"/>
                    <a:gd name="connsiteX48" fmla="*/ 1981200 w 4600575"/>
                    <a:gd name="connsiteY48" fmla="*/ 516730 h 2057399"/>
                    <a:gd name="connsiteX49" fmla="*/ 2038350 w 4600575"/>
                    <a:gd name="connsiteY49" fmla="*/ 533399 h 2057399"/>
                    <a:gd name="connsiteX50" fmla="*/ 2128838 w 4600575"/>
                    <a:gd name="connsiteY50" fmla="*/ 552449 h 2057399"/>
                    <a:gd name="connsiteX51" fmla="*/ 2162175 w 4600575"/>
                    <a:gd name="connsiteY51" fmla="*/ 545305 h 2057399"/>
                    <a:gd name="connsiteX52" fmla="*/ 2195513 w 4600575"/>
                    <a:gd name="connsiteY52" fmla="*/ 542924 h 2057399"/>
                    <a:gd name="connsiteX53" fmla="*/ 2264569 w 4600575"/>
                    <a:gd name="connsiteY53" fmla="*/ 533399 h 2057399"/>
                    <a:gd name="connsiteX54" fmla="*/ 2328863 w 4600575"/>
                    <a:gd name="connsiteY54" fmla="*/ 514349 h 2057399"/>
                    <a:gd name="connsiteX55" fmla="*/ 2366963 w 4600575"/>
                    <a:gd name="connsiteY55" fmla="*/ 490536 h 2057399"/>
                    <a:gd name="connsiteX56" fmla="*/ 2402681 w 4600575"/>
                    <a:gd name="connsiteY56" fmla="*/ 473867 h 2057399"/>
                    <a:gd name="connsiteX57" fmla="*/ 2443163 w 4600575"/>
                    <a:gd name="connsiteY57" fmla="*/ 438149 h 2057399"/>
                    <a:gd name="connsiteX58" fmla="*/ 2483644 w 4600575"/>
                    <a:gd name="connsiteY58" fmla="*/ 392905 h 2057399"/>
                    <a:gd name="connsiteX59" fmla="*/ 2500313 w 4600575"/>
                    <a:gd name="connsiteY59" fmla="*/ 369092 h 2057399"/>
                    <a:gd name="connsiteX60" fmla="*/ 2516981 w 4600575"/>
                    <a:gd name="connsiteY60" fmla="*/ 338136 h 2057399"/>
                    <a:gd name="connsiteX61" fmla="*/ 2538413 w 4600575"/>
                    <a:gd name="connsiteY61" fmla="*/ 323849 h 2057399"/>
                    <a:gd name="connsiteX62" fmla="*/ 2571750 w 4600575"/>
                    <a:gd name="connsiteY62" fmla="*/ 283367 h 2057399"/>
                    <a:gd name="connsiteX63" fmla="*/ 2600325 w 4600575"/>
                    <a:gd name="connsiteY63" fmla="*/ 261936 h 2057399"/>
                    <a:gd name="connsiteX64" fmla="*/ 2626519 w 4600575"/>
                    <a:gd name="connsiteY64" fmla="*/ 235742 h 2057399"/>
                    <a:gd name="connsiteX65" fmla="*/ 2645569 w 4600575"/>
                    <a:gd name="connsiteY65" fmla="*/ 228599 h 2057399"/>
                    <a:gd name="connsiteX66" fmla="*/ 2683669 w 4600575"/>
                    <a:gd name="connsiteY66" fmla="*/ 280986 h 2057399"/>
                    <a:gd name="connsiteX67" fmla="*/ 2671763 w 4600575"/>
                    <a:gd name="connsiteY67" fmla="*/ 283367 h 2057399"/>
                    <a:gd name="connsiteX68" fmla="*/ 2686050 w 4600575"/>
                    <a:gd name="connsiteY68" fmla="*/ 302417 h 2057399"/>
                    <a:gd name="connsiteX69" fmla="*/ 2709863 w 4600575"/>
                    <a:gd name="connsiteY69" fmla="*/ 288130 h 2057399"/>
                    <a:gd name="connsiteX70" fmla="*/ 2697956 w 4600575"/>
                    <a:gd name="connsiteY70" fmla="*/ 269080 h 2057399"/>
                    <a:gd name="connsiteX71" fmla="*/ 2697956 w 4600575"/>
                    <a:gd name="connsiteY71" fmla="*/ 269080 h 2057399"/>
                    <a:gd name="connsiteX72" fmla="*/ 2667000 w 4600575"/>
                    <a:gd name="connsiteY72" fmla="*/ 226217 h 2057399"/>
                    <a:gd name="connsiteX73" fmla="*/ 2690813 w 4600575"/>
                    <a:gd name="connsiteY73" fmla="*/ 204786 h 2057399"/>
                    <a:gd name="connsiteX74" fmla="*/ 2736056 w 4600575"/>
                    <a:gd name="connsiteY74" fmla="*/ 188117 h 2057399"/>
                    <a:gd name="connsiteX75" fmla="*/ 2807494 w 4600575"/>
                    <a:gd name="connsiteY75" fmla="*/ 154780 h 2057399"/>
                    <a:gd name="connsiteX76" fmla="*/ 2845594 w 4600575"/>
                    <a:gd name="connsiteY76" fmla="*/ 142874 h 2057399"/>
                    <a:gd name="connsiteX77" fmla="*/ 2878931 w 4600575"/>
                    <a:gd name="connsiteY77" fmla="*/ 138111 h 2057399"/>
                    <a:gd name="connsiteX78" fmla="*/ 2919413 w 4600575"/>
                    <a:gd name="connsiteY78" fmla="*/ 116680 h 2057399"/>
                    <a:gd name="connsiteX79" fmla="*/ 2974181 w 4600575"/>
                    <a:gd name="connsiteY79" fmla="*/ 71436 h 2057399"/>
                    <a:gd name="connsiteX80" fmla="*/ 3002756 w 4600575"/>
                    <a:gd name="connsiteY80" fmla="*/ 4762 h 2057399"/>
                    <a:gd name="connsiteX81" fmla="*/ 3045619 w 4600575"/>
                    <a:gd name="connsiteY81" fmla="*/ 0 h 2057399"/>
                    <a:gd name="connsiteX82" fmla="*/ 3105150 w 4600575"/>
                    <a:gd name="connsiteY82" fmla="*/ 2381 h 2057399"/>
                    <a:gd name="connsiteX83" fmla="*/ 3183732 w 4600575"/>
                    <a:gd name="connsiteY83" fmla="*/ 26194 h 2057399"/>
                    <a:gd name="connsiteX84" fmla="*/ 3209925 w 4600575"/>
                    <a:gd name="connsiteY84" fmla="*/ 119061 h 2057399"/>
                    <a:gd name="connsiteX85" fmla="*/ 3248025 w 4600575"/>
                    <a:gd name="connsiteY85" fmla="*/ 192879 h 2057399"/>
                    <a:gd name="connsiteX86" fmla="*/ 3293270 w 4600575"/>
                    <a:gd name="connsiteY86" fmla="*/ 235742 h 2057399"/>
                    <a:gd name="connsiteX87" fmla="*/ 3357561 w 4600575"/>
                    <a:gd name="connsiteY87" fmla="*/ 276224 h 2057399"/>
                    <a:gd name="connsiteX88" fmla="*/ 3500435 w 4600575"/>
                    <a:gd name="connsiteY88" fmla="*/ 307181 h 2057399"/>
                    <a:gd name="connsiteX89" fmla="*/ 3626641 w 4600575"/>
                    <a:gd name="connsiteY89" fmla="*/ 319087 h 2057399"/>
                    <a:gd name="connsiteX90" fmla="*/ 3821904 w 4600575"/>
                    <a:gd name="connsiteY90" fmla="*/ 328612 h 2057399"/>
                    <a:gd name="connsiteX91" fmla="*/ 3957635 w 4600575"/>
                    <a:gd name="connsiteY91" fmla="*/ 326231 h 2057399"/>
                    <a:gd name="connsiteX92" fmla="*/ 4174328 w 4600575"/>
                    <a:gd name="connsiteY92" fmla="*/ 352425 h 2057399"/>
                    <a:gd name="connsiteX93" fmla="*/ 4255289 w 4600575"/>
                    <a:gd name="connsiteY93" fmla="*/ 350043 h 2057399"/>
                    <a:gd name="connsiteX94" fmla="*/ 4483894 w 4600575"/>
                    <a:gd name="connsiteY94" fmla="*/ 390524 h 2057399"/>
                    <a:gd name="connsiteX95" fmla="*/ 4600575 w 4600575"/>
                    <a:gd name="connsiteY95" fmla="*/ 428624 h 2057399"/>
                    <a:gd name="connsiteX96" fmla="*/ 3943345 w 4600575"/>
                    <a:gd name="connsiteY96" fmla="*/ 1009650 h 2057399"/>
                    <a:gd name="connsiteX97" fmla="*/ 3090863 w 4600575"/>
                    <a:gd name="connsiteY97" fmla="*/ 1759742 h 2057399"/>
                    <a:gd name="connsiteX98" fmla="*/ 3086100 w 4600575"/>
                    <a:gd name="connsiteY98" fmla="*/ 1869280 h 2057399"/>
                    <a:gd name="connsiteX99" fmla="*/ 3102769 w 4600575"/>
                    <a:gd name="connsiteY99" fmla="*/ 2057399 h 2057399"/>
                    <a:gd name="connsiteX100" fmla="*/ 3102769 w 4600575"/>
                    <a:gd name="connsiteY100" fmla="*/ 2057399 h 2057399"/>
                    <a:gd name="connsiteX101" fmla="*/ 0 w 4600575"/>
                    <a:gd name="connsiteY101" fmla="*/ 2057399 h 2057399"/>
                    <a:gd name="connsiteX0" fmla="*/ 0 w 4600575"/>
                    <a:gd name="connsiteY0" fmla="*/ 2057399 h 2057399"/>
                    <a:gd name="connsiteX1" fmla="*/ 197644 w 4600575"/>
                    <a:gd name="connsiteY1" fmla="*/ 802480 h 2057399"/>
                    <a:gd name="connsiteX2" fmla="*/ 233363 w 4600575"/>
                    <a:gd name="connsiteY2" fmla="*/ 802480 h 2057399"/>
                    <a:gd name="connsiteX3" fmla="*/ 273844 w 4600575"/>
                    <a:gd name="connsiteY3" fmla="*/ 790574 h 2057399"/>
                    <a:gd name="connsiteX4" fmla="*/ 316706 w 4600575"/>
                    <a:gd name="connsiteY4" fmla="*/ 778667 h 2057399"/>
                    <a:gd name="connsiteX5" fmla="*/ 350044 w 4600575"/>
                    <a:gd name="connsiteY5" fmla="*/ 759617 h 2057399"/>
                    <a:gd name="connsiteX6" fmla="*/ 381000 w 4600575"/>
                    <a:gd name="connsiteY6" fmla="*/ 738186 h 2057399"/>
                    <a:gd name="connsiteX7" fmla="*/ 419100 w 4600575"/>
                    <a:gd name="connsiteY7" fmla="*/ 709611 h 2057399"/>
                    <a:gd name="connsiteX8" fmla="*/ 438150 w 4600575"/>
                    <a:gd name="connsiteY8" fmla="*/ 678655 h 2057399"/>
                    <a:gd name="connsiteX9" fmla="*/ 476250 w 4600575"/>
                    <a:gd name="connsiteY9" fmla="*/ 638174 h 2057399"/>
                    <a:gd name="connsiteX10" fmla="*/ 500063 w 4600575"/>
                    <a:gd name="connsiteY10" fmla="*/ 611980 h 2057399"/>
                    <a:gd name="connsiteX11" fmla="*/ 521494 w 4600575"/>
                    <a:gd name="connsiteY11" fmla="*/ 578642 h 2057399"/>
                    <a:gd name="connsiteX12" fmla="*/ 545306 w 4600575"/>
                    <a:gd name="connsiteY12" fmla="*/ 554830 h 2057399"/>
                    <a:gd name="connsiteX13" fmla="*/ 581025 w 4600575"/>
                    <a:gd name="connsiteY13" fmla="*/ 519111 h 2057399"/>
                    <a:gd name="connsiteX14" fmla="*/ 607219 w 4600575"/>
                    <a:gd name="connsiteY14" fmla="*/ 483392 h 2057399"/>
                    <a:gd name="connsiteX15" fmla="*/ 642938 w 4600575"/>
                    <a:gd name="connsiteY15" fmla="*/ 442911 h 2057399"/>
                    <a:gd name="connsiteX16" fmla="*/ 669131 w 4600575"/>
                    <a:gd name="connsiteY16" fmla="*/ 414336 h 2057399"/>
                    <a:gd name="connsiteX17" fmla="*/ 702469 w 4600575"/>
                    <a:gd name="connsiteY17" fmla="*/ 380999 h 2057399"/>
                    <a:gd name="connsiteX18" fmla="*/ 740569 w 4600575"/>
                    <a:gd name="connsiteY18" fmla="*/ 352424 h 2057399"/>
                    <a:gd name="connsiteX19" fmla="*/ 764381 w 4600575"/>
                    <a:gd name="connsiteY19" fmla="*/ 328611 h 2057399"/>
                    <a:gd name="connsiteX20" fmla="*/ 795338 w 4600575"/>
                    <a:gd name="connsiteY20" fmla="*/ 309561 h 2057399"/>
                    <a:gd name="connsiteX21" fmla="*/ 819150 w 4600575"/>
                    <a:gd name="connsiteY21" fmla="*/ 288130 h 2057399"/>
                    <a:gd name="connsiteX22" fmla="*/ 850106 w 4600575"/>
                    <a:gd name="connsiteY22" fmla="*/ 266699 h 2057399"/>
                    <a:gd name="connsiteX23" fmla="*/ 873919 w 4600575"/>
                    <a:gd name="connsiteY23" fmla="*/ 250030 h 2057399"/>
                    <a:gd name="connsiteX24" fmla="*/ 914400 w 4600575"/>
                    <a:gd name="connsiteY24" fmla="*/ 230980 h 2057399"/>
                    <a:gd name="connsiteX25" fmla="*/ 942975 w 4600575"/>
                    <a:gd name="connsiteY25" fmla="*/ 211930 h 2057399"/>
                    <a:gd name="connsiteX26" fmla="*/ 969169 w 4600575"/>
                    <a:gd name="connsiteY26" fmla="*/ 204786 h 2057399"/>
                    <a:gd name="connsiteX27" fmla="*/ 1004888 w 4600575"/>
                    <a:gd name="connsiteY27" fmla="*/ 197642 h 2057399"/>
                    <a:gd name="connsiteX28" fmla="*/ 1038225 w 4600575"/>
                    <a:gd name="connsiteY28" fmla="*/ 190499 h 2057399"/>
                    <a:gd name="connsiteX29" fmla="*/ 1081088 w 4600575"/>
                    <a:gd name="connsiteY29" fmla="*/ 183355 h 2057399"/>
                    <a:gd name="connsiteX30" fmla="*/ 1128713 w 4600575"/>
                    <a:gd name="connsiteY30" fmla="*/ 180974 h 2057399"/>
                    <a:gd name="connsiteX31" fmla="*/ 1185863 w 4600575"/>
                    <a:gd name="connsiteY31" fmla="*/ 180974 h 2057399"/>
                    <a:gd name="connsiteX32" fmla="*/ 1238250 w 4600575"/>
                    <a:gd name="connsiteY32" fmla="*/ 192880 h 2057399"/>
                    <a:gd name="connsiteX33" fmla="*/ 1276350 w 4600575"/>
                    <a:gd name="connsiteY33" fmla="*/ 202405 h 2057399"/>
                    <a:gd name="connsiteX34" fmla="*/ 1328738 w 4600575"/>
                    <a:gd name="connsiteY34" fmla="*/ 221455 h 2057399"/>
                    <a:gd name="connsiteX35" fmla="*/ 1378744 w 4600575"/>
                    <a:gd name="connsiteY35" fmla="*/ 228599 h 2057399"/>
                    <a:gd name="connsiteX36" fmla="*/ 1426369 w 4600575"/>
                    <a:gd name="connsiteY36" fmla="*/ 247649 h 2057399"/>
                    <a:gd name="connsiteX37" fmla="*/ 1466850 w 4600575"/>
                    <a:gd name="connsiteY37" fmla="*/ 264317 h 2057399"/>
                    <a:gd name="connsiteX38" fmla="*/ 1524000 w 4600575"/>
                    <a:gd name="connsiteY38" fmla="*/ 285749 h 2057399"/>
                    <a:gd name="connsiteX39" fmla="*/ 1552575 w 4600575"/>
                    <a:gd name="connsiteY39" fmla="*/ 302417 h 2057399"/>
                    <a:gd name="connsiteX40" fmla="*/ 1612106 w 4600575"/>
                    <a:gd name="connsiteY40" fmla="*/ 323849 h 2057399"/>
                    <a:gd name="connsiteX41" fmla="*/ 1657350 w 4600575"/>
                    <a:gd name="connsiteY41" fmla="*/ 345280 h 2057399"/>
                    <a:gd name="connsiteX42" fmla="*/ 1702594 w 4600575"/>
                    <a:gd name="connsiteY42" fmla="*/ 366711 h 2057399"/>
                    <a:gd name="connsiteX43" fmla="*/ 1759744 w 4600575"/>
                    <a:gd name="connsiteY43" fmla="*/ 400049 h 2057399"/>
                    <a:gd name="connsiteX44" fmla="*/ 1790700 w 4600575"/>
                    <a:gd name="connsiteY44" fmla="*/ 423861 h 2057399"/>
                    <a:gd name="connsiteX45" fmla="*/ 1838325 w 4600575"/>
                    <a:gd name="connsiteY45" fmla="*/ 442911 h 2057399"/>
                    <a:gd name="connsiteX46" fmla="*/ 1878806 w 4600575"/>
                    <a:gd name="connsiteY46" fmla="*/ 464342 h 2057399"/>
                    <a:gd name="connsiteX47" fmla="*/ 1914525 w 4600575"/>
                    <a:gd name="connsiteY47" fmla="*/ 495299 h 2057399"/>
                    <a:gd name="connsiteX48" fmla="*/ 1981200 w 4600575"/>
                    <a:gd name="connsiteY48" fmla="*/ 516730 h 2057399"/>
                    <a:gd name="connsiteX49" fmla="*/ 2038350 w 4600575"/>
                    <a:gd name="connsiteY49" fmla="*/ 533399 h 2057399"/>
                    <a:gd name="connsiteX50" fmla="*/ 2128838 w 4600575"/>
                    <a:gd name="connsiteY50" fmla="*/ 552449 h 2057399"/>
                    <a:gd name="connsiteX51" fmla="*/ 2162175 w 4600575"/>
                    <a:gd name="connsiteY51" fmla="*/ 545305 h 2057399"/>
                    <a:gd name="connsiteX52" fmla="*/ 2195513 w 4600575"/>
                    <a:gd name="connsiteY52" fmla="*/ 542924 h 2057399"/>
                    <a:gd name="connsiteX53" fmla="*/ 2264569 w 4600575"/>
                    <a:gd name="connsiteY53" fmla="*/ 533399 h 2057399"/>
                    <a:gd name="connsiteX54" fmla="*/ 2328863 w 4600575"/>
                    <a:gd name="connsiteY54" fmla="*/ 514349 h 2057399"/>
                    <a:gd name="connsiteX55" fmla="*/ 2366963 w 4600575"/>
                    <a:gd name="connsiteY55" fmla="*/ 490536 h 2057399"/>
                    <a:gd name="connsiteX56" fmla="*/ 2402681 w 4600575"/>
                    <a:gd name="connsiteY56" fmla="*/ 473867 h 2057399"/>
                    <a:gd name="connsiteX57" fmla="*/ 2443163 w 4600575"/>
                    <a:gd name="connsiteY57" fmla="*/ 438149 h 2057399"/>
                    <a:gd name="connsiteX58" fmla="*/ 2483644 w 4600575"/>
                    <a:gd name="connsiteY58" fmla="*/ 392905 h 2057399"/>
                    <a:gd name="connsiteX59" fmla="*/ 2500313 w 4600575"/>
                    <a:gd name="connsiteY59" fmla="*/ 369092 h 2057399"/>
                    <a:gd name="connsiteX60" fmla="*/ 2516981 w 4600575"/>
                    <a:gd name="connsiteY60" fmla="*/ 338136 h 2057399"/>
                    <a:gd name="connsiteX61" fmla="*/ 2538413 w 4600575"/>
                    <a:gd name="connsiteY61" fmla="*/ 323849 h 2057399"/>
                    <a:gd name="connsiteX62" fmla="*/ 2571750 w 4600575"/>
                    <a:gd name="connsiteY62" fmla="*/ 283367 h 2057399"/>
                    <a:gd name="connsiteX63" fmla="*/ 2600325 w 4600575"/>
                    <a:gd name="connsiteY63" fmla="*/ 261936 h 2057399"/>
                    <a:gd name="connsiteX64" fmla="*/ 2626519 w 4600575"/>
                    <a:gd name="connsiteY64" fmla="*/ 235742 h 2057399"/>
                    <a:gd name="connsiteX65" fmla="*/ 2645569 w 4600575"/>
                    <a:gd name="connsiteY65" fmla="*/ 228599 h 2057399"/>
                    <a:gd name="connsiteX66" fmla="*/ 2683669 w 4600575"/>
                    <a:gd name="connsiteY66" fmla="*/ 280986 h 2057399"/>
                    <a:gd name="connsiteX67" fmla="*/ 2671763 w 4600575"/>
                    <a:gd name="connsiteY67" fmla="*/ 283367 h 2057399"/>
                    <a:gd name="connsiteX68" fmla="*/ 2686050 w 4600575"/>
                    <a:gd name="connsiteY68" fmla="*/ 302417 h 2057399"/>
                    <a:gd name="connsiteX69" fmla="*/ 2709863 w 4600575"/>
                    <a:gd name="connsiteY69" fmla="*/ 288130 h 2057399"/>
                    <a:gd name="connsiteX70" fmla="*/ 2697956 w 4600575"/>
                    <a:gd name="connsiteY70" fmla="*/ 269080 h 2057399"/>
                    <a:gd name="connsiteX71" fmla="*/ 2697956 w 4600575"/>
                    <a:gd name="connsiteY71" fmla="*/ 269080 h 2057399"/>
                    <a:gd name="connsiteX72" fmla="*/ 2667000 w 4600575"/>
                    <a:gd name="connsiteY72" fmla="*/ 226217 h 2057399"/>
                    <a:gd name="connsiteX73" fmla="*/ 2690813 w 4600575"/>
                    <a:gd name="connsiteY73" fmla="*/ 204786 h 2057399"/>
                    <a:gd name="connsiteX74" fmla="*/ 2736056 w 4600575"/>
                    <a:gd name="connsiteY74" fmla="*/ 188117 h 2057399"/>
                    <a:gd name="connsiteX75" fmla="*/ 2807494 w 4600575"/>
                    <a:gd name="connsiteY75" fmla="*/ 154780 h 2057399"/>
                    <a:gd name="connsiteX76" fmla="*/ 2845594 w 4600575"/>
                    <a:gd name="connsiteY76" fmla="*/ 142874 h 2057399"/>
                    <a:gd name="connsiteX77" fmla="*/ 2878931 w 4600575"/>
                    <a:gd name="connsiteY77" fmla="*/ 138111 h 2057399"/>
                    <a:gd name="connsiteX78" fmla="*/ 2919413 w 4600575"/>
                    <a:gd name="connsiteY78" fmla="*/ 116680 h 2057399"/>
                    <a:gd name="connsiteX79" fmla="*/ 2974181 w 4600575"/>
                    <a:gd name="connsiteY79" fmla="*/ 71436 h 2057399"/>
                    <a:gd name="connsiteX80" fmla="*/ 3002756 w 4600575"/>
                    <a:gd name="connsiteY80" fmla="*/ 4762 h 2057399"/>
                    <a:gd name="connsiteX81" fmla="*/ 3045619 w 4600575"/>
                    <a:gd name="connsiteY81" fmla="*/ 0 h 2057399"/>
                    <a:gd name="connsiteX82" fmla="*/ 3105150 w 4600575"/>
                    <a:gd name="connsiteY82" fmla="*/ 2381 h 2057399"/>
                    <a:gd name="connsiteX83" fmla="*/ 3183732 w 4600575"/>
                    <a:gd name="connsiteY83" fmla="*/ 26194 h 2057399"/>
                    <a:gd name="connsiteX84" fmla="*/ 3209925 w 4600575"/>
                    <a:gd name="connsiteY84" fmla="*/ 119061 h 2057399"/>
                    <a:gd name="connsiteX85" fmla="*/ 3248025 w 4600575"/>
                    <a:gd name="connsiteY85" fmla="*/ 192879 h 2057399"/>
                    <a:gd name="connsiteX86" fmla="*/ 3293270 w 4600575"/>
                    <a:gd name="connsiteY86" fmla="*/ 235742 h 2057399"/>
                    <a:gd name="connsiteX87" fmla="*/ 3357561 w 4600575"/>
                    <a:gd name="connsiteY87" fmla="*/ 276224 h 2057399"/>
                    <a:gd name="connsiteX88" fmla="*/ 3500435 w 4600575"/>
                    <a:gd name="connsiteY88" fmla="*/ 307181 h 2057399"/>
                    <a:gd name="connsiteX89" fmla="*/ 3626641 w 4600575"/>
                    <a:gd name="connsiteY89" fmla="*/ 319087 h 2057399"/>
                    <a:gd name="connsiteX90" fmla="*/ 3821904 w 4600575"/>
                    <a:gd name="connsiteY90" fmla="*/ 328612 h 2057399"/>
                    <a:gd name="connsiteX91" fmla="*/ 3957635 w 4600575"/>
                    <a:gd name="connsiteY91" fmla="*/ 326231 h 2057399"/>
                    <a:gd name="connsiteX92" fmla="*/ 4174328 w 4600575"/>
                    <a:gd name="connsiteY92" fmla="*/ 352425 h 2057399"/>
                    <a:gd name="connsiteX93" fmla="*/ 4255289 w 4600575"/>
                    <a:gd name="connsiteY93" fmla="*/ 350043 h 2057399"/>
                    <a:gd name="connsiteX94" fmla="*/ 4483894 w 4600575"/>
                    <a:gd name="connsiteY94" fmla="*/ 390524 h 2057399"/>
                    <a:gd name="connsiteX95" fmla="*/ 4600575 w 4600575"/>
                    <a:gd name="connsiteY95" fmla="*/ 428624 h 2057399"/>
                    <a:gd name="connsiteX96" fmla="*/ 3943345 w 4600575"/>
                    <a:gd name="connsiteY96" fmla="*/ 1009650 h 2057399"/>
                    <a:gd name="connsiteX97" fmla="*/ 4450551 w 4600575"/>
                    <a:gd name="connsiteY97" fmla="*/ 1012031 h 2057399"/>
                    <a:gd name="connsiteX98" fmla="*/ 3090863 w 4600575"/>
                    <a:gd name="connsiteY98" fmla="*/ 1759742 h 2057399"/>
                    <a:gd name="connsiteX99" fmla="*/ 3086100 w 4600575"/>
                    <a:gd name="connsiteY99" fmla="*/ 1869280 h 2057399"/>
                    <a:gd name="connsiteX100" fmla="*/ 3102769 w 4600575"/>
                    <a:gd name="connsiteY100" fmla="*/ 2057399 h 2057399"/>
                    <a:gd name="connsiteX101" fmla="*/ 3102769 w 4600575"/>
                    <a:gd name="connsiteY101" fmla="*/ 2057399 h 2057399"/>
                    <a:gd name="connsiteX102" fmla="*/ 0 w 4600575"/>
                    <a:gd name="connsiteY102" fmla="*/ 2057399 h 2057399"/>
                    <a:gd name="connsiteX0" fmla="*/ 0 w 4755351"/>
                    <a:gd name="connsiteY0" fmla="*/ 2057399 h 2057399"/>
                    <a:gd name="connsiteX1" fmla="*/ 197644 w 4755351"/>
                    <a:gd name="connsiteY1" fmla="*/ 802480 h 2057399"/>
                    <a:gd name="connsiteX2" fmla="*/ 233363 w 4755351"/>
                    <a:gd name="connsiteY2" fmla="*/ 802480 h 2057399"/>
                    <a:gd name="connsiteX3" fmla="*/ 273844 w 4755351"/>
                    <a:gd name="connsiteY3" fmla="*/ 790574 h 2057399"/>
                    <a:gd name="connsiteX4" fmla="*/ 316706 w 4755351"/>
                    <a:gd name="connsiteY4" fmla="*/ 778667 h 2057399"/>
                    <a:gd name="connsiteX5" fmla="*/ 350044 w 4755351"/>
                    <a:gd name="connsiteY5" fmla="*/ 759617 h 2057399"/>
                    <a:gd name="connsiteX6" fmla="*/ 381000 w 4755351"/>
                    <a:gd name="connsiteY6" fmla="*/ 738186 h 2057399"/>
                    <a:gd name="connsiteX7" fmla="*/ 419100 w 4755351"/>
                    <a:gd name="connsiteY7" fmla="*/ 709611 h 2057399"/>
                    <a:gd name="connsiteX8" fmla="*/ 438150 w 4755351"/>
                    <a:gd name="connsiteY8" fmla="*/ 678655 h 2057399"/>
                    <a:gd name="connsiteX9" fmla="*/ 476250 w 4755351"/>
                    <a:gd name="connsiteY9" fmla="*/ 638174 h 2057399"/>
                    <a:gd name="connsiteX10" fmla="*/ 500063 w 4755351"/>
                    <a:gd name="connsiteY10" fmla="*/ 611980 h 2057399"/>
                    <a:gd name="connsiteX11" fmla="*/ 521494 w 4755351"/>
                    <a:gd name="connsiteY11" fmla="*/ 578642 h 2057399"/>
                    <a:gd name="connsiteX12" fmla="*/ 545306 w 4755351"/>
                    <a:gd name="connsiteY12" fmla="*/ 554830 h 2057399"/>
                    <a:gd name="connsiteX13" fmla="*/ 581025 w 4755351"/>
                    <a:gd name="connsiteY13" fmla="*/ 519111 h 2057399"/>
                    <a:gd name="connsiteX14" fmla="*/ 607219 w 4755351"/>
                    <a:gd name="connsiteY14" fmla="*/ 483392 h 2057399"/>
                    <a:gd name="connsiteX15" fmla="*/ 642938 w 4755351"/>
                    <a:gd name="connsiteY15" fmla="*/ 442911 h 2057399"/>
                    <a:gd name="connsiteX16" fmla="*/ 669131 w 4755351"/>
                    <a:gd name="connsiteY16" fmla="*/ 414336 h 2057399"/>
                    <a:gd name="connsiteX17" fmla="*/ 702469 w 4755351"/>
                    <a:gd name="connsiteY17" fmla="*/ 380999 h 2057399"/>
                    <a:gd name="connsiteX18" fmla="*/ 740569 w 4755351"/>
                    <a:gd name="connsiteY18" fmla="*/ 352424 h 2057399"/>
                    <a:gd name="connsiteX19" fmla="*/ 764381 w 4755351"/>
                    <a:gd name="connsiteY19" fmla="*/ 328611 h 2057399"/>
                    <a:gd name="connsiteX20" fmla="*/ 795338 w 4755351"/>
                    <a:gd name="connsiteY20" fmla="*/ 309561 h 2057399"/>
                    <a:gd name="connsiteX21" fmla="*/ 819150 w 4755351"/>
                    <a:gd name="connsiteY21" fmla="*/ 288130 h 2057399"/>
                    <a:gd name="connsiteX22" fmla="*/ 850106 w 4755351"/>
                    <a:gd name="connsiteY22" fmla="*/ 266699 h 2057399"/>
                    <a:gd name="connsiteX23" fmla="*/ 873919 w 4755351"/>
                    <a:gd name="connsiteY23" fmla="*/ 250030 h 2057399"/>
                    <a:gd name="connsiteX24" fmla="*/ 914400 w 4755351"/>
                    <a:gd name="connsiteY24" fmla="*/ 230980 h 2057399"/>
                    <a:gd name="connsiteX25" fmla="*/ 942975 w 4755351"/>
                    <a:gd name="connsiteY25" fmla="*/ 211930 h 2057399"/>
                    <a:gd name="connsiteX26" fmla="*/ 969169 w 4755351"/>
                    <a:gd name="connsiteY26" fmla="*/ 204786 h 2057399"/>
                    <a:gd name="connsiteX27" fmla="*/ 1004888 w 4755351"/>
                    <a:gd name="connsiteY27" fmla="*/ 197642 h 2057399"/>
                    <a:gd name="connsiteX28" fmla="*/ 1038225 w 4755351"/>
                    <a:gd name="connsiteY28" fmla="*/ 190499 h 2057399"/>
                    <a:gd name="connsiteX29" fmla="*/ 1081088 w 4755351"/>
                    <a:gd name="connsiteY29" fmla="*/ 183355 h 2057399"/>
                    <a:gd name="connsiteX30" fmla="*/ 1128713 w 4755351"/>
                    <a:gd name="connsiteY30" fmla="*/ 180974 h 2057399"/>
                    <a:gd name="connsiteX31" fmla="*/ 1185863 w 4755351"/>
                    <a:gd name="connsiteY31" fmla="*/ 180974 h 2057399"/>
                    <a:gd name="connsiteX32" fmla="*/ 1238250 w 4755351"/>
                    <a:gd name="connsiteY32" fmla="*/ 192880 h 2057399"/>
                    <a:gd name="connsiteX33" fmla="*/ 1276350 w 4755351"/>
                    <a:gd name="connsiteY33" fmla="*/ 202405 h 2057399"/>
                    <a:gd name="connsiteX34" fmla="*/ 1328738 w 4755351"/>
                    <a:gd name="connsiteY34" fmla="*/ 221455 h 2057399"/>
                    <a:gd name="connsiteX35" fmla="*/ 1378744 w 4755351"/>
                    <a:gd name="connsiteY35" fmla="*/ 228599 h 2057399"/>
                    <a:gd name="connsiteX36" fmla="*/ 1426369 w 4755351"/>
                    <a:gd name="connsiteY36" fmla="*/ 247649 h 2057399"/>
                    <a:gd name="connsiteX37" fmla="*/ 1466850 w 4755351"/>
                    <a:gd name="connsiteY37" fmla="*/ 264317 h 2057399"/>
                    <a:gd name="connsiteX38" fmla="*/ 1524000 w 4755351"/>
                    <a:gd name="connsiteY38" fmla="*/ 285749 h 2057399"/>
                    <a:gd name="connsiteX39" fmla="*/ 1552575 w 4755351"/>
                    <a:gd name="connsiteY39" fmla="*/ 302417 h 2057399"/>
                    <a:gd name="connsiteX40" fmla="*/ 1612106 w 4755351"/>
                    <a:gd name="connsiteY40" fmla="*/ 323849 h 2057399"/>
                    <a:gd name="connsiteX41" fmla="*/ 1657350 w 4755351"/>
                    <a:gd name="connsiteY41" fmla="*/ 345280 h 2057399"/>
                    <a:gd name="connsiteX42" fmla="*/ 1702594 w 4755351"/>
                    <a:gd name="connsiteY42" fmla="*/ 366711 h 2057399"/>
                    <a:gd name="connsiteX43" fmla="*/ 1759744 w 4755351"/>
                    <a:gd name="connsiteY43" fmla="*/ 400049 h 2057399"/>
                    <a:gd name="connsiteX44" fmla="*/ 1790700 w 4755351"/>
                    <a:gd name="connsiteY44" fmla="*/ 423861 h 2057399"/>
                    <a:gd name="connsiteX45" fmla="*/ 1838325 w 4755351"/>
                    <a:gd name="connsiteY45" fmla="*/ 442911 h 2057399"/>
                    <a:gd name="connsiteX46" fmla="*/ 1878806 w 4755351"/>
                    <a:gd name="connsiteY46" fmla="*/ 464342 h 2057399"/>
                    <a:gd name="connsiteX47" fmla="*/ 1914525 w 4755351"/>
                    <a:gd name="connsiteY47" fmla="*/ 495299 h 2057399"/>
                    <a:gd name="connsiteX48" fmla="*/ 1981200 w 4755351"/>
                    <a:gd name="connsiteY48" fmla="*/ 516730 h 2057399"/>
                    <a:gd name="connsiteX49" fmla="*/ 2038350 w 4755351"/>
                    <a:gd name="connsiteY49" fmla="*/ 533399 h 2057399"/>
                    <a:gd name="connsiteX50" fmla="*/ 2128838 w 4755351"/>
                    <a:gd name="connsiteY50" fmla="*/ 552449 h 2057399"/>
                    <a:gd name="connsiteX51" fmla="*/ 2162175 w 4755351"/>
                    <a:gd name="connsiteY51" fmla="*/ 545305 h 2057399"/>
                    <a:gd name="connsiteX52" fmla="*/ 2195513 w 4755351"/>
                    <a:gd name="connsiteY52" fmla="*/ 542924 h 2057399"/>
                    <a:gd name="connsiteX53" fmla="*/ 2264569 w 4755351"/>
                    <a:gd name="connsiteY53" fmla="*/ 533399 h 2057399"/>
                    <a:gd name="connsiteX54" fmla="*/ 2328863 w 4755351"/>
                    <a:gd name="connsiteY54" fmla="*/ 514349 h 2057399"/>
                    <a:gd name="connsiteX55" fmla="*/ 2366963 w 4755351"/>
                    <a:gd name="connsiteY55" fmla="*/ 490536 h 2057399"/>
                    <a:gd name="connsiteX56" fmla="*/ 2402681 w 4755351"/>
                    <a:gd name="connsiteY56" fmla="*/ 473867 h 2057399"/>
                    <a:gd name="connsiteX57" fmla="*/ 2443163 w 4755351"/>
                    <a:gd name="connsiteY57" fmla="*/ 438149 h 2057399"/>
                    <a:gd name="connsiteX58" fmla="*/ 2483644 w 4755351"/>
                    <a:gd name="connsiteY58" fmla="*/ 392905 h 2057399"/>
                    <a:gd name="connsiteX59" fmla="*/ 2500313 w 4755351"/>
                    <a:gd name="connsiteY59" fmla="*/ 369092 h 2057399"/>
                    <a:gd name="connsiteX60" fmla="*/ 2516981 w 4755351"/>
                    <a:gd name="connsiteY60" fmla="*/ 338136 h 2057399"/>
                    <a:gd name="connsiteX61" fmla="*/ 2538413 w 4755351"/>
                    <a:gd name="connsiteY61" fmla="*/ 323849 h 2057399"/>
                    <a:gd name="connsiteX62" fmla="*/ 2571750 w 4755351"/>
                    <a:gd name="connsiteY62" fmla="*/ 283367 h 2057399"/>
                    <a:gd name="connsiteX63" fmla="*/ 2600325 w 4755351"/>
                    <a:gd name="connsiteY63" fmla="*/ 261936 h 2057399"/>
                    <a:gd name="connsiteX64" fmla="*/ 2626519 w 4755351"/>
                    <a:gd name="connsiteY64" fmla="*/ 235742 h 2057399"/>
                    <a:gd name="connsiteX65" fmla="*/ 2645569 w 4755351"/>
                    <a:gd name="connsiteY65" fmla="*/ 228599 h 2057399"/>
                    <a:gd name="connsiteX66" fmla="*/ 2683669 w 4755351"/>
                    <a:gd name="connsiteY66" fmla="*/ 280986 h 2057399"/>
                    <a:gd name="connsiteX67" fmla="*/ 2671763 w 4755351"/>
                    <a:gd name="connsiteY67" fmla="*/ 283367 h 2057399"/>
                    <a:gd name="connsiteX68" fmla="*/ 2686050 w 4755351"/>
                    <a:gd name="connsiteY68" fmla="*/ 302417 h 2057399"/>
                    <a:gd name="connsiteX69" fmla="*/ 2709863 w 4755351"/>
                    <a:gd name="connsiteY69" fmla="*/ 288130 h 2057399"/>
                    <a:gd name="connsiteX70" fmla="*/ 2697956 w 4755351"/>
                    <a:gd name="connsiteY70" fmla="*/ 269080 h 2057399"/>
                    <a:gd name="connsiteX71" fmla="*/ 2697956 w 4755351"/>
                    <a:gd name="connsiteY71" fmla="*/ 269080 h 2057399"/>
                    <a:gd name="connsiteX72" fmla="*/ 2667000 w 4755351"/>
                    <a:gd name="connsiteY72" fmla="*/ 226217 h 2057399"/>
                    <a:gd name="connsiteX73" fmla="*/ 2690813 w 4755351"/>
                    <a:gd name="connsiteY73" fmla="*/ 204786 h 2057399"/>
                    <a:gd name="connsiteX74" fmla="*/ 2736056 w 4755351"/>
                    <a:gd name="connsiteY74" fmla="*/ 188117 h 2057399"/>
                    <a:gd name="connsiteX75" fmla="*/ 2807494 w 4755351"/>
                    <a:gd name="connsiteY75" fmla="*/ 154780 h 2057399"/>
                    <a:gd name="connsiteX76" fmla="*/ 2845594 w 4755351"/>
                    <a:gd name="connsiteY76" fmla="*/ 142874 h 2057399"/>
                    <a:gd name="connsiteX77" fmla="*/ 2878931 w 4755351"/>
                    <a:gd name="connsiteY77" fmla="*/ 138111 h 2057399"/>
                    <a:gd name="connsiteX78" fmla="*/ 2919413 w 4755351"/>
                    <a:gd name="connsiteY78" fmla="*/ 116680 h 2057399"/>
                    <a:gd name="connsiteX79" fmla="*/ 2974181 w 4755351"/>
                    <a:gd name="connsiteY79" fmla="*/ 71436 h 2057399"/>
                    <a:gd name="connsiteX80" fmla="*/ 3002756 w 4755351"/>
                    <a:gd name="connsiteY80" fmla="*/ 4762 h 2057399"/>
                    <a:gd name="connsiteX81" fmla="*/ 3045619 w 4755351"/>
                    <a:gd name="connsiteY81" fmla="*/ 0 h 2057399"/>
                    <a:gd name="connsiteX82" fmla="*/ 3105150 w 4755351"/>
                    <a:gd name="connsiteY82" fmla="*/ 2381 h 2057399"/>
                    <a:gd name="connsiteX83" fmla="*/ 3183732 w 4755351"/>
                    <a:gd name="connsiteY83" fmla="*/ 26194 h 2057399"/>
                    <a:gd name="connsiteX84" fmla="*/ 3209925 w 4755351"/>
                    <a:gd name="connsiteY84" fmla="*/ 119061 h 2057399"/>
                    <a:gd name="connsiteX85" fmla="*/ 3248025 w 4755351"/>
                    <a:gd name="connsiteY85" fmla="*/ 192879 h 2057399"/>
                    <a:gd name="connsiteX86" fmla="*/ 3293270 w 4755351"/>
                    <a:gd name="connsiteY86" fmla="*/ 235742 h 2057399"/>
                    <a:gd name="connsiteX87" fmla="*/ 3357561 w 4755351"/>
                    <a:gd name="connsiteY87" fmla="*/ 276224 h 2057399"/>
                    <a:gd name="connsiteX88" fmla="*/ 3500435 w 4755351"/>
                    <a:gd name="connsiteY88" fmla="*/ 307181 h 2057399"/>
                    <a:gd name="connsiteX89" fmla="*/ 3626641 w 4755351"/>
                    <a:gd name="connsiteY89" fmla="*/ 319087 h 2057399"/>
                    <a:gd name="connsiteX90" fmla="*/ 3821904 w 4755351"/>
                    <a:gd name="connsiteY90" fmla="*/ 328612 h 2057399"/>
                    <a:gd name="connsiteX91" fmla="*/ 3957635 w 4755351"/>
                    <a:gd name="connsiteY91" fmla="*/ 326231 h 2057399"/>
                    <a:gd name="connsiteX92" fmla="*/ 4174328 w 4755351"/>
                    <a:gd name="connsiteY92" fmla="*/ 352425 h 2057399"/>
                    <a:gd name="connsiteX93" fmla="*/ 4255289 w 4755351"/>
                    <a:gd name="connsiteY93" fmla="*/ 350043 h 2057399"/>
                    <a:gd name="connsiteX94" fmla="*/ 4483894 w 4755351"/>
                    <a:gd name="connsiteY94" fmla="*/ 390524 h 2057399"/>
                    <a:gd name="connsiteX95" fmla="*/ 4600575 w 4755351"/>
                    <a:gd name="connsiteY95" fmla="*/ 428624 h 2057399"/>
                    <a:gd name="connsiteX96" fmla="*/ 4755351 w 4755351"/>
                    <a:gd name="connsiteY96" fmla="*/ 633412 h 2057399"/>
                    <a:gd name="connsiteX97" fmla="*/ 4450551 w 4755351"/>
                    <a:gd name="connsiteY97" fmla="*/ 1012031 h 2057399"/>
                    <a:gd name="connsiteX98" fmla="*/ 3090863 w 4755351"/>
                    <a:gd name="connsiteY98" fmla="*/ 1759742 h 2057399"/>
                    <a:gd name="connsiteX99" fmla="*/ 3086100 w 4755351"/>
                    <a:gd name="connsiteY99" fmla="*/ 1869280 h 2057399"/>
                    <a:gd name="connsiteX100" fmla="*/ 3102769 w 4755351"/>
                    <a:gd name="connsiteY100" fmla="*/ 2057399 h 2057399"/>
                    <a:gd name="connsiteX101" fmla="*/ 3102769 w 4755351"/>
                    <a:gd name="connsiteY101" fmla="*/ 2057399 h 2057399"/>
                    <a:gd name="connsiteX102" fmla="*/ 0 w 4755351"/>
                    <a:gd name="connsiteY102" fmla="*/ 2057399 h 2057399"/>
                    <a:gd name="connsiteX0" fmla="*/ 0 w 4777133"/>
                    <a:gd name="connsiteY0" fmla="*/ 2057399 h 2057399"/>
                    <a:gd name="connsiteX1" fmla="*/ 197644 w 4777133"/>
                    <a:gd name="connsiteY1" fmla="*/ 802480 h 2057399"/>
                    <a:gd name="connsiteX2" fmla="*/ 233363 w 4777133"/>
                    <a:gd name="connsiteY2" fmla="*/ 802480 h 2057399"/>
                    <a:gd name="connsiteX3" fmla="*/ 273844 w 4777133"/>
                    <a:gd name="connsiteY3" fmla="*/ 790574 h 2057399"/>
                    <a:gd name="connsiteX4" fmla="*/ 316706 w 4777133"/>
                    <a:gd name="connsiteY4" fmla="*/ 778667 h 2057399"/>
                    <a:gd name="connsiteX5" fmla="*/ 350044 w 4777133"/>
                    <a:gd name="connsiteY5" fmla="*/ 759617 h 2057399"/>
                    <a:gd name="connsiteX6" fmla="*/ 381000 w 4777133"/>
                    <a:gd name="connsiteY6" fmla="*/ 738186 h 2057399"/>
                    <a:gd name="connsiteX7" fmla="*/ 419100 w 4777133"/>
                    <a:gd name="connsiteY7" fmla="*/ 709611 h 2057399"/>
                    <a:gd name="connsiteX8" fmla="*/ 438150 w 4777133"/>
                    <a:gd name="connsiteY8" fmla="*/ 678655 h 2057399"/>
                    <a:gd name="connsiteX9" fmla="*/ 476250 w 4777133"/>
                    <a:gd name="connsiteY9" fmla="*/ 638174 h 2057399"/>
                    <a:gd name="connsiteX10" fmla="*/ 500063 w 4777133"/>
                    <a:gd name="connsiteY10" fmla="*/ 611980 h 2057399"/>
                    <a:gd name="connsiteX11" fmla="*/ 521494 w 4777133"/>
                    <a:gd name="connsiteY11" fmla="*/ 578642 h 2057399"/>
                    <a:gd name="connsiteX12" fmla="*/ 545306 w 4777133"/>
                    <a:gd name="connsiteY12" fmla="*/ 554830 h 2057399"/>
                    <a:gd name="connsiteX13" fmla="*/ 581025 w 4777133"/>
                    <a:gd name="connsiteY13" fmla="*/ 519111 h 2057399"/>
                    <a:gd name="connsiteX14" fmla="*/ 607219 w 4777133"/>
                    <a:gd name="connsiteY14" fmla="*/ 483392 h 2057399"/>
                    <a:gd name="connsiteX15" fmla="*/ 642938 w 4777133"/>
                    <a:gd name="connsiteY15" fmla="*/ 442911 h 2057399"/>
                    <a:gd name="connsiteX16" fmla="*/ 669131 w 4777133"/>
                    <a:gd name="connsiteY16" fmla="*/ 414336 h 2057399"/>
                    <a:gd name="connsiteX17" fmla="*/ 702469 w 4777133"/>
                    <a:gd name="connsiteY17" fmla="*/ 380999 h 2057399"/>
                    <a:gd name="connsiteX18" fmla="*/ 740569 w 4777133"/>
                    <a:gd name="connsiteY18" fmla="*/ 352424 h 2057399"/>
                    <a:gd name="connsiteX19" fmla="*/ 764381 w 4777133"/>
                    <a:gd name="connsiteY19" fmla="*/ 328611 h 2057399"/>
                    <a:gd name="connsiteX20" fmla="*/ 795338 w 4777133"/>
                    <a:gd name="connsiteY20" fmla="*/ 309561 h 2057399"/>
                    <a:gd name="connsiteX21" fmla="*/ 819150 w 4777133"/>
                    <a:gd name="connsiteY21" fmla="*/ 288130 h 2057399"/>
                    <a:gd name="connsiteX22" fmla="*/ 850106 w 4777133"/>
                    <a:gd name="connsiteY22" fmla="*/ 266699 h 2057399"/>
                    <a:gd name="connsiteX23" fmla="*/ 873919 w 4777133"/>
                    <a:gd name="connsiteY23" fmla="*/ 250030 h 2057399"/>
                    <a:gd name="connsiteX24" fmla="*/ 914400 w 4777133"/>
                    <a:gd name="connsiteY24" fmla="*/ 230980 h 2057399"/>
                    <a:gd name="connsiteX25" fmla="*/ 942975 w 4777133"/>
                    <a:gd name="connsiteY25" fmla="*/ 211930 h 2057399"/>
                    <a:gd name="connsiteX26" fmla="*/ 969169 w 4777133"/>
                    <a:gd name="connsiteY26" fmla="*/ 204786 h 2057399"/>
                    <a:gd name="connsiteX27" fmla="*/ 1004888 w 4777133"/>
                    <a:gd name="connsiteY27" fmla="*/ 197642 h 2057399"/>
                    <a:gd name="connsiteX28" fmla="*/ 1038225 w 4777133"/>
                    <a:gd name="connsiteY28" fmla="*/ 190499 h 2057399"/>
                    <a:gd name="connsiteX29" fmla="*/ 1081088 w 4777133"/>
                    <a:gd name="connsiteY29" fmla="*/ 183355 h 2057399"/>
                    <a:gd name="connsiteX30" fmla="*/ 1128713 w 4777133"/>
                    <a:gd name="connsiteY30" fmla="*/ 180974 h 2057399"/>
                    <a:gd name="connsiteX31" fmla="*/ 1185863 w 4777133"/>
                    <a:gd name="connsiteY31" fmla="*/ 180974 h 2057399"/>
                    <a:gd name="connsiteX32" fmla="*/ 1238250 w 4777133"/>
                    <a:gd name="connsiteY32" fmla="*/ 192880 h 2057399"/>
                    <a:gd name="connsiteX33" fmla="*/ 1276350 w 4777133"/>
                    <a:gd name="connsiteY33" fmla="*/ 202405 h 2057399"/>
                    <a:gd name="connsiteX34" fmla="*/ 1328738 w 4777133"/>
                    <a:gd name="connsiteY34" fmla="*/ 221455 h 2057399"/>
                    <a:gd name="connsiteX35" fmla="*/ 1378744 w 4777133"/>
                    <a:gd name="connsiteY35" fmla="*/ 228599 h 2057399"/>
                    <a:gd name="connsiteX36" fmla="*/ 1426369 w 4777133"/>
                    <a:gd name="connsiteY36" fmla="*/ 247649 h 2057399"/>
                    <a:gd name="connsiteX37" fmla="*/ 1466850 w 4777133"/>
                    <a:gd name="connsiteY37" fmla="*/ 264317 h 2057399"/>
                    <a:gd name="connsiteX38" fmla="*/ 1524000 w 4777133"/>
                    <a:gd name="connsiteY38" fmla="*/ 285749 h 2057399"/>
                    <a:gd name="connsiteX39" fmla="*/ 1552575 w 4777133"/>
                    <a:gd name="connsiteY39" fmla="*/ 302417 h 2057399"/>
                    <a:gd name="connsiteX40" fmla="*/ 1612106 w 4777133"/>
                    <a:gd name="connsiteY40" fmla="*/ 323849 h 2057399"/>
                    <a:gd name="connsiteX41" fmla="*/ 1657350 w 4777133"/>
                    <a:gd name="connsiteY41" fmla="*/ 345280 h 2057399"/>
                    <a:gd name="connsiteX42" fmla="*/ 1702594 w 4777133"/>
                    <a:gd name="connsiteY42" fmla="*/ 366711 h 2057399"/>
                    <a:gd name="connsiteX43" fmla="*/ 1759744 w 4777133"/>
                    <a:gd name="connsiteY43" fmla="*/ 400049 h 2057399"/>
                    <a:gd name="connsiteX44" fmla="*/ 1790700 w 4777133"/>
                    <a:gd name="connsiteY44" fmla="*/ 423861 h 2057399"/>
                    <a:gd name="connsiteX45" fmla="*/ 1838325 w 4777133"/>
                    <a:gd name="connsiteY45" fmla="*/ 442911 h 2057399"/>
                    <a:gd name="connsiteX46" fmla="*/ 1878806 w 4777133"/>
                    <a:gd name="connsiteY46" fmla="*/ 464342 h 2057399"/>
                    <a:gd name="connsiteX47" fmla="*/ 1914525 w 4777133"/>
                    <a:gd name="connsiteY47" fmla="*/ 495299 h 2057399"/>
                    <a:gd name="connsiteX48" fmla="*/ 1981200 w 4777133"/>
                    <a:gd name="connsiteY48" fmla="*/ 516730 h 2057399"/>
                    <a:gd name="connsiteX49" fmla="*/ 2038350 w 4777133"/>
                    <a:gd name="connsiteY49" fmla="*/ 533399 h 2057399"/>
                    <a:gd name="connsiteX50" fmla="*/ 2128838 w 4777133"/>
                    <a:gd name="connsiteY50" fmla="*/ 552449 h 2057399"/>
                    <a:gd name="connsiteX51" fmla="*/ 2162175 w 4777133"/>
                    <a:gd name="connsiteY51" fmla="*/ 545305 h 2057399"/>
                    <a:gd name="connsiteX52" fmla="*/ 2195513 w 4777133"/>
                    <a:gd name="connsiteY52" fmla="*/ 542924 h 2057399"/>
                    <a:gd name="connsiteX53" fmla="*/ 2264569 w 4777133"/>
                    <a:gd name="connsiteY53" fmla="*/ 533399 h 2057399"/>
                    <a:gd name="connsiteX54" fmla="*/ 2328863 w 4777133"/>
                    <a:gd name="connsiteY54" fmla="*/ 514349 h 2057399"/>
                    <a:gd name="connsiteX55" fmla="*/ 2366963 w 4777133"/>
                    <a:gd name="connsiteY55" fmla="*/ 490536 h 2057399"/>
                    <a:gd name="connsiteX56" fmla="*/ 2402681 w 4777133"/>
                    <a:gd name="connsiteY56" fmla="*/ 473867 h 2057399"/>
                    <a:gd name="connsiteX57" fmla="*/ 2443163 w 4777133"/>
                    <a:gd name="connsiteY57" fmla="*/ 438149 h 2057399"/>
                    <a:gd name="connsiteX58" fmla="*/ 2483644 w 4777133"/>
                    <a:gd name="connsiteY58" fmla="*/ 392905 h 2057399"/>
                    <a:gd name="connsiteX59" fmla="*/ 2500313 w 4777133"/>
                    <a:gd name="connsiteY59" fmla="*/ 369092 h 2057399"/>
                    <a:gd name="connsiteX60" fmla="*/ 2516981 w 4777133"/>
                    <a:gd name="connsiteY60" fmla="*/ 338136 h 2057399"/>
                    <a:gd name="connsiteX61" fmla="*/ 2538413 w 4777133"/>
                    <a:gd name="connsiteY61" fmla="*/ 323849 h 2057399"/>
                    <a:gd name="connsiteX62" fmla="*/ 2571750 w 4777133"/>
                    <a:gd name="connsiteY62" fmla="*/ 283367 h 2057399"/>
                    <a:gd name="connsiteX63" fmla="*/ 2600325 w 4777133"/>
                    <a:gd name="connsiteY63" fmla="*/ 261936 h 2057399"/>
                    <a:gd name="connsiteX64" fmla="*/ 2626519 w 4777133"/>
                    <a:gd name="connsiteY64" fmla="*/ 235742 h 2057399"/>
                    <a:gd name="connsiteX65" fmla="*/ 2645569 w 4777133"/>
                    <a:gd name="connsiteY65" fmla="*/ 228599 h 2057399"/>
                    <a:gd name="connsiteX66" fmla="*/ 2683669 w 4777133"/>
                    <a:gd name="connsiteY66" fmla="*/ 280986 h 2057399"/>
                    <a:gd name="connsiteX67" fmla="*/ 2671763 w 4777133"/>
                    <a:gd name="connsiteY67" fmla="*/ 283367 h 2057399"/>
                    <a:gd name="connsiteX68" fmla="*/ 2686050 w 4777133"/>
                    <a:gd name="connsiteY68" fmla="*/ 302417 h 2057399"/>
                    <a:gd name="connsiteX69" fmla="*/ 2709863 w 4777133"/>
                    <a:gd name="connsiteY69" fmla="*/ 288130 h 2057399"/>
                    <a:gd name="connsiteX70" fmla="*/ 2697956 w 4777133"/>
                    <a:gd name="connsiteY70" fmla="*/ 269080 h 2057399"/>
                    <a:gd name="connsiteX71" fmla="*/ 2697956 w 4777133"/>
                    <a:gd name="connsiteY71" fmla="*/ 269080 h 2057399"/>
                    <a:gd name="connsiteX72" fmla="*/ 2667000 w 4777133"/>
                    <a:gd name="connsiteY72" fmla="*/ 226217 h 2057399"/>
                    <a:gd name="connsiteX73" fmla="*/ 2690813 w 4777133"/>
                    <a:gd name="connsiteY73" fmla="*/ 204786 h 2057399"/>
                    <a:gd name="connsiteX74" fmla="*/ 2736056 w 4777133"/>
                    <a:gd name="connsiteY74" fmla="*/ 188117 h 2057399"/>
                    <a:gd name="connsiteX75" fmla="*/ 2807494 w 4777133"/>
                    <a:gd name="connsiteY75" fmla="*/ 154780 h 2057399"/>
                    <a:gd name="connsiteX76" fmla="*/ 2845594 w 4777133"/>
                    <a:gd name="connsiteY76" fmla="*/ 142874 h 2057399"/>
                    <a:gd name="connsiteX77" fmla="*/ 2878931 w 4777133"/>
                    <a:gd name="connsiteY77" fmla="*/ 138111 h 2057399"/>
                    <a:gd name="connsiteX78" fmla="*/ 2919413 w 4777133"/>
                    <a:gd name="connsiteY78" fmla="*/ 116680 h 2057399"/>
                    <a:gd name="connsiteX79" fmla="*/ 2974181 w 4777133"/>
                    <a:gd name="connsiteY79" fmla="*/ 71436 h 2057399"/>
                    <a:gd name="connsiteX80" fmla="*/ 3002756 w 4777133"/>
                    <a:gd name="connsiteY80" fmla="*/ 4762 h 2057399"/>
                    <a:gd name="connsiteX81" fmla="*/ 3045619 w 4777133"/>
                    <a:gd name="connsiteY81" fmla="*/ 0 h 2057399"/>
                    <a:gd name="connsiteX82" fmla="*/ 3105150 w 4777133"/>
                    <a:gd name="connsiteY82" fmla="*/ 2381 h 2057399"/>
                    <a:gd name="connsiteX83" fmla="*/ 3183732 w 4777133"/>
                    <a:gd name="connsiteY83" fmla="*/ 26194 h 2057399"/>
                    <a:gd name="connsiteX84" fmla="*/ 3209925 w 4777133"/>
                    <a:gd name="connsiteY84" fmla="*/ 119061 h 2057399"/>
                    <a:gd name="connsiteX85" fmla="*/ 3248025 w 4777133"/>
                    <a:gd name="connsiteY85" fmla="*/ 192879 h 2057399"/>
                    <a:gd name="connsiteX86" fmla="*/ 3293270 w 4777133"/>
                    <a:gd name="connsiteY86" fmla="*/ 235742 h 2057399"/>
                    <a:gd name="connsiteX87" fmla="*/ 3357561 w 4777133"/>
                    <a:gd name="connsiteY87" fmla="*/ 276224 h 2057399"/>
                    <a:gd name="connsiteX88" fmla="*/ 3500435 w 4777133"/>
                    <a:gd name="connsiteY88" fmla="*/ 307181 h 2057399"/>
                    <a:gd name="connsiteX89" fmla="*/ 3626641 w 4777133"/>
                    <a:gd name="connsiteY89" fmla="*/ 319087 h 2057399"/>
                    <a:gd name="connsiteX90" fmla="*/ 3821904 w 4777133"/>
                    <a:gd name="connsiteY90" fmla="*/ 328612 h 2057399"/>
                    <a:gd name="connsiteX91" fmla="*/ 3957635 w 4777133"/>
                    <a:gd name="connsiteY91" fmla="*/ 326231 h 2057399"/>
                    <a:gd name="connsiteX92" fmla="*/ 4174328 w 4777133"/>
                    <a:gd name="connsiteY92" fmla="*/ 352425 h 2057399"/>
                    <a:gd name="connsiteX93" fmla="*/ 4255289 w 4777133"/>
                    <a:gd name="connsiteY93" fmla="*/ 350043 h 2057399"/>
                    <a:gd name="connsiteX94" fmla="*/ 4483894 w 4777133"/>
                    <a:gd name="connsiteY94" fmla="*/ 390524 h 2057399"/>
                    <a:gd name="connsiteX95" fmla="*/ 4600575 w 4777133"/>
                    <a:gd name="connsiteY95" fmla="*/ 428624 h 2057399"/>
                    <a:gd name="connsiteX96" fmla="*/ 4755351 w 4777133"/>
                    <a:gd name="connsiteY96" fmla="*/ 633412 h 2057399"/>
                    <a:gd name="connsiteX97" fmla="*/ 4752970 w 4777133"/>
                    <a:gd name="connsiteY97" fmla="*/ 800100 h 2057399"/>
                    <a:gd name="connsiteX98" fmla="*/ 4450551 w 4777133"/>
                    <a:gd name="connsiteY98" fmla="*/ 1012031 h 2057399"/>
                    <a:gd name="connsiteX99" fmla="*/ 3090863 w 4777133"/>
                    <a:gd name="connsiteY99" fmla="*/ 1759742 h 2057399"/>
                    <a:gd name="connsiteX100" fmla="*/ 3086100 w 4777133"/>
                    <a:gd name="connsiteY100" fmla="*/ 1869280 h 2057399"/>
                    <a:gd name="connsiteX101" fmla="*/ 3102769 w 4777133"/>
                    <a:gd name="connsiteY101" fmla="*/ 2057399 h 2057399"/>
                    <a:gd name="connsiteX102" fmla="*/ 3102769 w 4777133"/>
                    <a:gd name="connsiteY102" fmla="*/ 2057399 h 2057399"/>
                    <a:gd name="connsiteX103" fmla="*/ 0 w 4777133"/>
                    <a:gd name="connsiteY103" fmla="*/ 2057399 h 2057399"/>
                    <a:gd name="connsiteX0" fmla="*/ 0 w 4859327"/>
                    <a:gd name="connsiteY0" fmla="*/ 2057399 h 2057399"/>
                    <a:gd name="connsiteX1" fmla="*/ 197644 w 4859327"/>
                    <a:gd name="connsiteY1" fmla="*/ 802480 h 2057399"/>
                    <a:gd name="connsiteX2" fmla="*/ 233363 w 4859327"/>
                    <a:gd name="connsiteY2" fmla="*/ 802480 h 2057399"/>
                    <a:gd name="connsiteX3" fmla="*/ 273844 w 4859327"/>
                    <a:gd name="connsiteY3" fmla="*/ 790574 h 2057399"/>
                    <a:gd name="connsiteX4" fmla="*/ 316706 w 4859327"/>
                    <a:gd name="connsiteY4" fmla="*/ 778667 h 2057399"/>
                    <a:gd name="connsiteX5" fmla="*/ 350044 w 4859327"/>
                    <a:gd name="connsiteY5" fmla="*/ 759617 h 2057399"/>
                    <a:gd name="connsiteX6" fmla="*/ 381000 w 4859327"/>
                    <a:gd name="connsiteY6" fmla="*/ 738186 h 2057399"/>
                    <a:gd name="connsiteX7" fmla="*/ 419100 w 4859327"/>
                    <a:gd name="connsiteY7" fmla="*/ 709611 h 2057399"/>
                    <a:gd name="connsiteX8" fmla="*/ 438150 w 4859327"/>
                    <a:gd name="connsiteY8" fmla="*/ 678655 h 2057399"/>
                    <a:gd name="connsiteX9" fmla="*/ 476250 w 4859327"/>
                    <a:gd name="connsiteY9" fmla="*/ 638174 h 2057399"/>
                    <a:gd name="connsiteX10" fmla="*/ 500063 w 4859327"/>
                    <a:gd name="connsiteY10" fmla="*/ 611980 h 2057399"/>
                    <a:gd name="connsiteX11" fmla="*/ 521494 w 4859327"/>
                    <a:gd name="connsiteY11" fmla="*/ 578642 h 2057399"/>
                    <a:gd name="connsiteX12" fmla="*/ 545306 w 4859327"/>
                    <a:gd name="connsiteY12" fmla="*/ 554830 h 2057399"/>
                    <a:gd name="connsiteX13" fmla="*/ 581025 w 4859327"/>
                    <a:gd name="connsiteY13" fmla="*/ 519111 h 2057399"/>
                    <a:gd name="connsiteX14" fmla="*/ 607219 w 4859327"/>
                    <a:gd name="connsiteY14" fmla="*/ 483392 h 2057399"/>
                    <a:gd name="connsiteX15" fmla="*/ 642938 w 4859327"/>
                    <a:gd name="connsiteY15" fmla="*/ 442911 h 2057399"/>
                    <a:gd name="connsiteX16" fmla="*/ 669131 w 4859327"/>
                    <a:gd name="connsiteY16" fmla="*/ 414336 h 2057399"/>
                    <a:gd name="connsiteX17" fmla="*/ 702469 w 4859327"/>
                    <a:gd name="connsiteY17" fmla="*/ 380999 h 2057399"/>
                    <a:gd name="connsiteX18" fmla="*/ 740569 w 4859327"/>
                    <a:gd name="connsiteY18" fmla="*/ 352424 h 2057399"/>
                    <a:gd name="connsiteX19" fmla="*/ 764381 w 4859327"/>
                    <a:gd name="connsiteY19" fmla="*/ 328611 h 2057399"/>
                    <a:gd name="connsiteX20" fmla="*/ 795338 w 4859327"/>
                    <a:gd name="connsiteY20" fmla="*/ 309561 h 2057399"/>
                    <a:gd name="connsiteX21" fmla="*/ 819150 w 4859327"/>
                    <a:gd name="connsiteY21" fmla="*/ 288130 h 2057399"/>
                    <a:gd name="connsiteX22" fmla="*/ 850106 w 4859327"/>
                    <a:gd name="connsiteY22" fmla="*/ 266699 h 2057399"/>
                    <a:gd name="connsiteX23" fmla="*/ 873919 w 4859327"/>
                    <a:gd name="connsiteY23" fmla="*/ 250030 h 2057399"/>
                    <a:gd name="connsiteX24" fmla="*/ 914400 w 4859327"/>
                    <a:gd name="connsiteY24" fmla="*/ 230980 h 2057399"/>
                    <a:gd name="connsiteX25" fmla="*/ 942975 w 4859327"/>
                    <a:gd name="connsiteY25" fmla="*/ 211930 h 2057399"/>
                    <a:gd name="connsiteX26" fmla="*/ 969169 w 4859327"/>
                    <a:gd name="connsiteY26" fmla="*/ 204786 h 2057399"/>
                    <a:gd name="connsiteX27" fmla="*/ 1004888 w 4859327"/>
                    <a:gd name="connsiteY27" fmla="*/ 197642 h 2057399"/>
                    <a:gd name="connsiteX28" fmla="*/ 1038225 w 4859327"/>
                    <a:gd name="connsiteY28" fmla="*/ 190499 h 2057399"/>
                    <a:gd name="connsiteX29" fmla="*/ 1081088 w 4859327"/>
                    <a:gd name="connsiteY29" fmla="*/ 183355 h 2057399"/>
                    <a:gd name="connsiteX30" fmla="*/ 1128713 w 4859327"/>
                    <a:gd name="connsiteY30" fmla="*/ 180974 h 2057399"/>
                    <a:gd name="connsiteX31" fmla="*/ 1185863 w 4859327"/>
                    <a:gd name="connsiteY31" fmla="*/ 180974 h 2057399"/>
                    <a:gd name="connsiteX32" fmla="*/ 1238250 w 4859327"/>
                    <a:gd name="connsiteY32" fmla="*/ 192880 h 2057399"/>
                    <a:gd name="connsiteX33" fmla="*/ 1276350 w 4859327"/>
                    <a:gd name="connsiteY33" fmla="*/ 202405 h 2057399"/>
                    <a:gd name="connsiteX34" fmla="*/ 1328738 w 4859327"/>
                    <a:gd name="connsiteY34" fmla="*/ 221455 h 2057399"/>
                    <a:gd name="connsiteX35" fmla="*/ 1378744 w 4859327"/>
                    <a:gd name="connsiteY35" fmla="*/ 228599 h 2057399"/>
                    <a:gd name="connsiteX36" fmla="*/ 1426369 w 4859327"/>
                    <a:gd name="connsiteY36" fmla="*/ 247649 h 2057399"/>
                    <a:gd name="connsiteX37" fmla="*/ 1466850 w 4859327"/>
                    <a:gd name="connsiteY37" fmla="*/ 264317 h 2057399"/>
                    <a:gd name="connsiteX38" fmla="*/ 1524000 w 4859327"/>
                    <a:gd name="connsiteY38" fmla="*/ 285749 h 2057399"/>
                    <a:gd name="connsiteX39" fmla="*/ 1552575 w 4859327"/>
                    <a:gd name="connsiteY39" fmla="*/ 302417 h 2057399"/>
                    <a:gd name="connsiteX40" fmla="*/ 1612106 w 4859327"/>
                    <a:gd name="connsiteY40" fmla="*/ 323849 h 2057399"/>
                    <a:gd name="connsiteX41" fmla="*/ 1657350 w 4859327"/>
                    <a:gd name="connsiteY41" fmla="*/ 345280 h 2057399"/>
                    <a:gd name="connsiteX42" fmla="*/ 1702594 w 4859327"/>
                    <a:gd name="connsiteY42" fmla="*/ 366711 h 2057399"/>
                    <a:gd name="connsiteX43" fmla="*/ 1759744 w 4859327"/>
                    <a:gd name="connsiteY43" fmla="*/ 400049 h 2057399"/>
                    <a:gd name="connsiteX44" fmla="*/ 1790700 w 4859327"/>
                    <a:gd name="connsiteY44" fmla="*/ 423861 h 2057399"/>
                    <a:gd name="connsiteX45" fmla="*/ 1838325 w 4859327"/>
                    <a:gd name="connsiteY45" fmla="*/ 442911 h 2057399"/>
                    <a:gd name="connsiteX46" fmla="*/ 1878806 w 4859327"/>
                    <a:gd name="connsiteY46" fmla="*/ 464342 h 2057399"/>
                    <a:gd name="connsiteX47" fmla="*/ 1914525 w 4859327"/>
                    <a:gd name="connsiteY47" fmla="*/ 495299 h 2057399"/>
                    <a:gd name="connsiteX48" fmla="*/ 1981200 w 4859327"/>
                    <a:gd name="connsiteY48" fmla="*/ 516730 h 2057399"/>
                    <a:gd name="connsiteX49" fmla="*/ 2038350 w 4859327"/>
                    <a:gd name="connsiteY49" fmla="*/ 533399 h 2057399"/>
                    <a:gd name="connsiteX50" fmla="*/ 2128838 w 4859327"/>
                    <a:gd name="connsiteY50" fmla="*/ 552449 h 2057399"/>
                    <a:gd name="connsiteX51" fmla="*/ 2162175 w 4859327"/>
                    <a:gd name="connsiteY51" fmla="*/ 545305 h 2057399"/>
                    <a:gd name="connsiteX52" fmla="*/ 2195513 w 4859327"/>
                    <a:gd name="connsiteY52" fmla="*/ 542924 h 2057399"/>
                    <a:gd name="connsiteX53" fmla="*/ 2264569 w 4859327"/>
                    <a:gd name="connsiteY53" fmla="*/ 533399 h 2057399"/>
                    <a:gd name="connsiteX54" fmla="*/ 2328863 w 4859327"/>
                    <a:gd name="connsiteY54" fmla="*/ 514349 h 2057399"/>
                    <a:gd name="connsiteX55" fmla="*/ 2366963 w 4859327"/>
                    <a:gd name="connsiteY55" fmla="*/ 490536 h 2057399"/>
                    <a:gd name="connsiteX56" fmla="*/ 2402681 w 4859327"/>
                    <a:gd name="connsiteY56" fmla="*/ 473867 h 2057399"/>
                    <a:gd name="connsiteX57" fmla="*/ 2443163 w 4859327"/>
                    <a:gd name="connsiteY57" fmla="*/ 438149 h 2057399"/>
                    <a:gd name="connsiteX58" fmla="*/ 2483644 w 4859327"/>
                    <a:gd name="connsiteY58" fmla="*/ 392905 h 2057399"/>
                    <a:gd name="connsiteX59" fmla="*/ 2500313 w 4859327"/>
                    <a:gd name="connsiteY59" fmla="*/ 369092 h 2057399"/>
                    <a:gd name="connsiteX60" fmla="*/ 2516981 w 4859327"/>
                    <a:gd name="connsiteY60" fmla="*/ 338136 h 2057399"/>
                    <a:gd name="connsiteX61" fmla="*/ 2538413 w 4859327"/>
                    <a:gd name="connsiteY61" fmla="*/ 323849 h 2057399"/>
                    <a:gd name="connsiteX62" fmla="*/ 2571750 w 4859327"/>
                    <a:gd name="connsiteY62" fmla="*/ 283367 h 2057399"/>
                    <a:gd name="connsiteX63" fmla="*/ 2600325 w 4859327"/>
                    <a:gd name="connsiteY63" fmla="*/ 261936 h 2057399"/>
                    <a:gd name="connsiteX64" fmla="*/ 2626519 w 4859327"/>
                    <a:gd name="connsiteY64" fmla="*/ 235742 h 2057399"/>
                    <a:gd name="connsiteX65" fmla="*/ 2645569 w 4859327"/>
                    <a:gd name="connsiteY65" fmla="*/ 228599 h 2057399"/>
                    <a:gd name="connsiteX66" fmla="*/ 2683669 w 4859327"/>
                    <a:gd name="connsiteY66" fmla="*/ 280986 h 2057399"/>
                    <a:gd name="connsiteX67" fmla="*/ 2671763 w 4859327"/>
                    <a:gd name="connsiteY67" fmla="*/ 283367 h 2057399"/>
                    <a:gd name="connsiteX68" fmla="*/ 2686050 w 4859327"/>
                    <a:gd name="connsiteY68" fmla="*/ 302417 h 2057399"/>
                    <a:gd name="connsiteX69" fmla="*/ 2709863 w 4859327"/>
                    <a:gd name="connsiteY69" fmla="*/ 288130 h 2057399"/>
                    <a:gd name="connsiteX70" fmla="*/ 2697956 w 4859327"/>
                    <a:gd name="connsiteY70" fmla="*/ 269080 h 2057399"/>
                    <a:gd name="connsiteX71" fmla="*/ 2697956 w 4859327"/>
                    <a:gd name="connsiteY71" fmla="*/ 269080 h 2057399"/>
                    <a:gd name="connsiteX72" fmla="*/ 2667000 w 4859327"/>
                    <a:gd name="connsiteY72" fmla="*/ 226217 h 2057399"/>
                    <a:gd name="connsiteX73" fmla="*/ 2690813 w 4859327"/>
                    <a:gd name="connsiteY73" fmla="*/ 204786 h 2057399"/>
                    <a:gd name="connsiteX74" fmla="*/ 2736056 w 4859327"/>
                    <a:gd name="connsiteY74" fmla="*/ 188117 h 2057399"/>
                    <a:gd name="connsiteX75" fmla="*/ 2807494 w 4859327"/>
                    <a:gd name="connsiteY75" fmla="*/ 154780 h 2057399"/>
                    <a:gd name="connsiteX76" fmla="*/ 2845594 w 4859327"/>
                    <a:gd name="connsiteY76" fmla="*/ 142874 h 2057399"/>
                    <a:gd name="connsiteX77" fmla="*/ 2878931 w 4859327"/>
                    <a:gd name="connsiteY77" fmla="*/ 138111 h 2057399"/>
                    <a:gd name="connsiteX78" fmla="*/ 2919413 w 4859327"/>
                    <a:gd name="connsiteY78" fmla="*/ 116680 h 2057399"/>
                    <a:gd name="connsiteX79" fmla="*/ 2974181 w 4859327"/>
                    <a:gd name="connsiteY79" fmla="*/ 71436 h 2057399"/>
                    <a:gd name="connsiteX80" fmla="*/ 3002756 w 4859327"/>
                    <a:gd name="connsiteY80" fmla="*/ 4762 h 2057399"/>
                    <a:gd name="connsiteX81" fmla="*/ 3045619 w 4859327"/>
                    <a:gd name="connsiteY81" fmla="*/ 0 h 2057399"/>
                    <a:gd name="connsiteX82" fmla="*/ 3105150 w 4859327"/>
                    <a:gd name="connsiteY82" fmla="*/ 2381 h 2057399"/>
                    <a:gd name="connsiteX83" fmla="*/ 3183732 w 4859327"/>
                    <a:gd name="connsiteY83" fmla="*/ 26194 h 2057399"/>
                    <a:gd name="connsiteX84" fmla="*/ 3209925 w 4859327"/>
                    <a:gd name="connsiteY84" fmla="*/ 119061 h 2057399"/>
                    <a:gd name="connsiteX85" fmla="*/ 3248025 w 4859327"/>
                    <a:gd name="connsiteY85" fmla="*/ 192879 h 2057399"/>
                    <a:gd name="connsiteX86" fmla="*/ 3293270 w 4859327"/>
                    <a:gd name="connsiteY86" fmla="*/ 235742 h 2057399"/>
                    <a:gd name="connsiteX87" fmla="*/ 3357561 w 4859327"/>
                    <a:gd name="connsiteY87" fmla="*/ 276224 h 2057399"/>
                    <a:gd name="connsiteX88" fmla="*/ 3500435 w 4859327"/>
                    <a:gd name="connsiteY88" fmla="*/ 307181 h 2057399"/>
                    <a:gd name="connsiteX89" fmla="*/ 3626641 w 4859327"/>
                    <a:gd name="connsiteY89" fmla="*/ 319087 h 2057399"/>
                    <a:gd name="connsiteX90" fmla="*/ 3821904 w 4859327"/>
                    <a:gd name="connsiteY90" fmla="*/ 328612 h 2057399"/>
                    <a:gd name="connsiteX91" fmla="*/ 3957635 w 4859327"/>
                    <a:gd name="connsiteY91" fmla="*/ 326231 h 2057399"/>
                    <a:gd name="connsiteX92" fmla="*/ 4174328 w 4859327"/>
                    <a:gd name="connsiteY92" fmla="*/ 352425 h 2057399"/>
                    <a:gd name="connsiteX93" fmla="*/ 4255289 w 4859327"/>
                    <a:gd name="connsiteY93" fmla="*/ 350043 h 2057399"/>
                    <a:gd name="connsiteX94" fmla="*/ 4483894 w 4859327"/>
                    <a:gd name="connsiteY94" fmla="*/ 390524 h 2057399"/>
                    <a:gd name="connsiteX95" fmla="*/ 4600575 w 4859327"/>
                    <a:gd name="connsiteY95" fmla="*/ 428624 h 2057399"/>
                    <a:gd name="connsiteX96" fmla="*/ 4755351 w 4859327"/>
                    <a:gd name="connsiteY96" fmla="*/ 633412 h 2057399"/>
                    <a:gd name="connsiteX97" fmla="*/ 4848220 w 4859327"/>
                    <a:gd name="connsiteY97" fmla="*/ 790575 h 2057399"/>
                    <a:gd name="connsiteX98" fmla="*/ 4450551 w 4859327"/>
                    <a:gd name="connsiteY98" fmla="*/ 1012031 h 2057399"/>
                    <a:gd name="connsiteX99" fmla="*/ 3090863 w 4859327"/>
                    <a:gd name="connsiteY99" fmla="*/ 1759742 h 2057399"/>
                    <a:gd name="connsiteX100" fmla="*/ 3086100 w 4859327"/>
                    <a:gd name="connsiteY100" fmla="*/ 1869280 h 2057399"/>
                    <a:gd name="connsiteX101" fmla="*/ 3102769 w 4859327"/>
                    <a:gd name="connsiteY101" fmla="*/ 2057399 h 2057399"/>
                    <a:gd name="connsiteX102" fmla="*/ 3102769 w 4859327"/>
                    <a:gd name="connsiteY102" fmla="*/ 2057399 h 2057399"/>
                    <a:gd name="connsiteX103" fmla="*/ 0 w 4859327"/>
                    <a:gd name="connsiteY103" fmla="*/ 2057399 h 2057399"/>
                    <a:gd name="connsiteX0" fmla="*/ 0 w 5217952"/>
                    <a:gd name="connsiteY0" fmla="*/ 2057399 h 2057399"/>
                    <a:gd name="connsiteX1" fmla="*/ 197644 w 5217952"/>
                    <a:gd name="connsiteY1" fmla="*/ 802480 h 2057399"/>
                    <a:gd name="connsiteX2" fmla="*/ 233363 w 5217952"/>
                    <a:gd name="connsiteY2" fmla="*/ 802480 h 2057399"/>
                    <a:gd name="connsiteX3" fmla="*/ 273844 w 5217952"/>
                    <a:gd name="connsiteY3" fmla="*/ 790574 h 2057399"/>
                    <a:gd name="connsiteX4" fmla="*/ 316706 w 5217952"/>
                    <a:gd name="connsiteY4" fmla="*/ 778667 h 2057399"/>
                    <a:gd name="connsiteX5" fmla="*/ 350044 w 5217952"/>
                    <a:gd name="connsiteY5" fmla="*/ 759617 h 2057399"/>
                    <a:gd name="connsiteX6" fmla="*/ 381000 w 5217952"/>
                    <a:gd name="connsiteY6" fmla="*/ 738186 h 2057399"/>
                    <a:gd name="connsiteX7" fmla="*/ 419100 w 5217952"/>
                    <a:gd name="connsiteY7" fmla="*/ 709611 h 2057399"/>
                    <a:gd name="connsiteX8" fmla="*/ 438150 w 5217952"/>
                    <a:gd name="connsiteY8" fmla="*/ 678655 h 2057399"/>
                    <a:gd name="connsiteX9" fmla="*/ 476250 w 5217952"/>
                    <a:gd name="connsiteY9" fmla="*/ 638174 h 2057399"/>
                    <a:gd name="connsiteX10" fmla="*/ 500063 w 5217952"/>
                    <a:gd name="connsiteY10" fmla="*/ 611980 h 2057399"/>
                    <a:gd name="connsiteX11" fmla="*/ 521494 w 5217952"/>
                    <a:gd name="connsiteY11" fmla="*/ 578642 h 2057399"/>
                    <a:gd name="connsiteX12" fmla="*/ 545306 w 5217952"/>
                    <a:gd name="connsiteY12" fmla="*/ 554830 h 2057399"/>
                    <a:gd name="connsiteX13" fmla="*/ 581025 w 5217952"/>
                    <a:gd name="connsiteY13" fmla="*/ 519111 h 2057399"/>
                    <a:gd name="connsiteX14" fmla="*/ 607219 w 5217952"/>
                    <a:gd name="connsiteY14" fmla="*/ 483392 h 2057399"/>
                    <a:gd name="connsiteX15" fmla="*/ 642938 w 5217952"/>
                    <a:gd name="connsiteY15" fmla="*/ 442911 h 2057399"/>
                    <a:gd name="connsiteX16" fmla="*/ 669131 w 5217952"/>
                    <a:gd name="connsiteY16" fmla="*/ 414336 h 2057399"/>
                    <a:gd name="connsiteX17" fmla="*/ 702469 w 5217952"/>
                    <a:gd name="connsiteY17" fmla="*/ 380999 h 2057399"/>
                    <a:gd name="connsiteX18" fmla="*/ 740569 w 5217952"/>
                    <a:gd name="connsiteY18" fmla="*/ 352424 h 2057399"/>
                    <a:gd name="connsiteX19" fmla="*/ 764381 w 5217952"/>
                    <a:gd name="connsiteY19" fmla="*/ 328611 h 2057399"/>
                    <a:gd name="connsiteX20" fmla="*/ 795338 w 5217952"/>
                    <a:gd name="connsiteY20" fmla="*/ 309561 h 2057399"/>
                    <a:gd name="connsiteX21" fmla="*/ 819150 w 5217952"/>
                    <a:gd name="connsiteY21" fmla="*/ 288130 h 2057399"/>
                    <a:gd name="connsiteX22" fmla="*/ 850106 w 5217952"/>
                    <a:gd name="connsiteY22" fmla="*/ 266699 h 2057399"/>
                    <a:gd name="connsiteX23" fmla="*/ 873919 w 5217952"/>
                    <a:gd name="connsiteY23" fmla="*/ 250030 h 2057399"/>
                    <a:gd name="connsiteX24" fmla="*/ 914400 w 5217952"/>
                    <a:gd name="connsiteY24" fmla="*/ 230980 h 2057399"/>
                    <a:gd name="connsiteX25" fmla="*/ 942975 w 5217952"/>
                    <a:gd name="connsiteY25" fmla="*/ 211930 h 2057399"/>
                    <a:gd name="connsiteX26" fmla="*/ 969169 w 5217952"/>
                    <a:gd name="connsiteY26" fmla="*/ 204786 h 2057399"/>
                    <a:gd name="connsiteX27" fmla="*/ 1004888 w 5217952"/>
                    <a:gd name="connsiteY27" fmla="*/ 197642 h 2057399"/>
                    <a:gd name="connsiteX28" fmla="*/ 1038225 w 5217952"/>
                    <a:gd name="connsiteY28" fmla="*/ 190499 h 2057399"/>
                    <a:gd name="connsiteX29" fmla="*/ 1081088 w 5217952"/>
                    <a:gd name="connsiteY29" fmla="*/ 183355 h 2057399"/>
                    <a:gd name="connsiteX30" fmla="*/ 1128713 w 5217952"/>
                    <a:gd name="connsiteY30" fmla="*/ 180974 h 2057399"/>
                    <a:gd name="connsiteX31" fmla="*/ 1185863 w 5217952"/>
                    <a:gd name="connsiteY31" fmla="*/ 180974 h 2057399"/>
                    <a:gd name="connsiteX32" fmla="*/ 1238250 w 5217952"/>
                    <a:gd name="connsiteY32" fmla="*/ 192880 h 2057399"/>
                    <a:gd name="connsiteX33" fmla="*/ 1276350 w 5217952"/>
                    <a:gd name="connsiteY33" fmla="*/ 202405 h 2057399"/>
                    <a:gd name="connsiteX34" fmla="*/ 1328738 w 5217952"/>
                    <a:gd name="connsiteY34" fmla="*/ 221455 h 2057399"/>
                    <a:gd name="connsiteX35" fmla="*/ 1378744 w 5217952"/>
                    <a:gd name="connsiteY35" fmla="*/ 228599 h 2057399"/>
                    <a:gd name="connsiteX36" fmla="*/ 1426369 w 5217952"/>
                    <a:gd name="connsiteY36" fmla="*/ 247649 h 2057399"/>
                    <a:gd name="connsiteX37" fmla="*/ 1466850 w 5217952"/>
                    <a:gd name="connsiteY37" fmla="*/ 264317 h 2057399"/>
                    <a:gd name="connsiteX38" fmla="*/ 1524000 w 5217952"/>
                    <a:gd name="connsiteY38" fmla="*/ 285749 h 2057399"/>
                    <a:gd name="connsiteX39" fmla="*/ 1552575 w 5217952"/>
                    <a:gd name="connsiteY39" fmla="*/ 302417 h 2057399"/>
                    <a:gd name="connsiteX40" fmla="*/ 1612106 w 5217952"/>
                    <a:gd name="connsiteY40" fmla="*/ 323849 h 2057399"/>
                    <a:gd name="connsiteX41" fmla="*/ 1657350 w 5217952"/>
                    <a:gd name="connsiteY41" fmla="*/ 345280 h 2057399"/>
                    <a:gd name="connsiteX42" fmla="*/ 1702594 w 5217952"/>
                    <a:gd name="connsiteY42" fmla="*/ 366711 h 2057399"/>
                    <a:gd name="connsiteX43" fmla="*/ 1759744 w 5217952"/>
                    <a:gd name="connsiteY43" fmla="*/ 400049 h 2057399"/>
                    <a:gd name="connsiteX44" fmla="*/ 1790700 w 5217952"/>
                    <a:gd name="connsiteY44" fmla="*/ 423861 h 2057399"/>
                    <a:gd name="connsiteX45" fmla="*/ 1838325 w 5217952"/>
                    <a:gd name="connsiteY45" fmla="*/ 442911 h 2057399"/>
                    <a:gd name="connsiteX46" fmla="*/ 1878806 w 5217952"/>
                    <a:gd name="connsiteY46" fmla="*/ 464342 h 2057399"/>
                    <a:gd name="connsiteX47" fmla="*/ 1914525 w 5217952"/>
                    <a:gd name="connsiteY47" fmla="*/ 495299 h 2057399"/>
                    <a:gd name="connsiteX48" fmla="*/ 1981200 w 5217952"/>
                    <a:gd name="connsiteY48" fmla="*/ 516730 h 2057399"/>
                    <a:gd name="connsiteX49" fmla="*/ 2038350 w 5217952"/>
                    <a:gd name="connsiteY49" fmla="*/ 533399 h 2057399"/>
                    <a:gd name="connsiteX50" fmla="*/ 2128838 w 5217952"/>
                    <a:gd name="connsiteY50" fmla="*/ 552449 h 2057399"/>
                    <a:gd name="connsiteX51" fmla="*/ 2162175 w 5217952"/>
                    <a:gd name="connsiteY51" fmla="*/ 545305 h 2057399"/>
                    <a:gd name="connsiteX52" fmla="*/ 2195513 w 5217952"/>
                    <a:gd name="connsiteY52" fmla="*/ 542924 h 2057399"/>
                    <a:gd name="connsiteX53" fmla="*/ 2264569 w 5217952"/>
                    <a:gd name="connsiteY53" fmla="*/ 533399 h 2057399"/>
                    <a:gd name="connsiteX54" fmla="*/ 2328863 w 5217952"/>
                    <a:gd name="connsiteY54" fmla="*/ 514349 h 2057399"/>
                    <a:gd name="connsiteX55" fmla="*/ 2366963 w 5217952"/>
                    <a:gd name="connsiteY55" fmla="*/ 490536 h 2057399"/>
                    <a:gd name="connsiteX56" fmla="*/ 2402681 w 5217952"/>
                    <a:gd name="connsiteY56" fmla="*/ 473867 h 2057399"/>
                    <a:gd name="connsiteX57" fmla="*/ 2443163 w 5217952"/>
                    <a:gd name="connsiteY57" fmla="*/ 438149 h 2057399"/>
                    <a:gd name="connsiteX58" fmla="*/ 2483644 w 5217952"/>
                    <a:gd name="connsiteY58" fmla="*/ 392905 h 2057399"/>
                    <a:gd name="connsiteX59" fmla="*/ 2500313 w 5217952"/>
                    <a:gd name="connsiteY59" fmla="*/ 369092 h 2057399"/>
                    <a:gd name="connsiteX60" fmla="*/ 2516981 w 5217952"/>
                    <a:gd name="connsiteY60" fmla="*/ 338136 h 2057399"/>
                    <a:gd name="connsiteX61" fmla="*/ 2538413 w 5217952"/>
                    <a:gd name="connsiteY61" fmla="*/ 323849 h 2057399"/>
                    <a:gd name="connsiteX62" fmla="*/ 2571750 w 5217952"/>
                    <a:gd name="connsiteY62" fmla="*/ 283367 h 2057399"/>
                    <a:gd name="connsiteX63" fmla="*/ 2600325 w 5217952"/>
                    <a:gd name="connsiteY63" fmla="*/ 261936 h 2057399"/>
                    <a:gd name="connsiteX64" fmla="*/ 2626519 w 5217952"/>
                    <a:gd name="connsiteY64" fmla="*/ 235742 h 2057399"/>
                    <a:gd name="connsiteX65" fmla="*/ 2645569 w 5217952"/>
                    <a:gd name="connsiteY65" fmla="*/ 228599 h 2057399"/>
                    <a:gd name="connsiteX66" fmla="*/ 2683669 w 5217952"/>
                    <a:gd name="connsiteY66" fmla="*/ 280986 h 2057399"/>
                    <a:gd name="connsiteX67" fmla="*/ 2671763 w 5217952"/>
                    <a:gd name="connsiteY67" fmla="*/ 283367 h 2057399"/>
                    <a:gd name="connsiteX68" fmla="*/ 2686050 w 5217952"/>
                    <a:gd name="connsiteY68" fmla="*/ 302417 h 2057399"/>
                    <a:gd name="connsiteX69" fmla="*/ 2709863 w 5217952"/>
                    <a:gd name="connsiteY69" fmla="*/ 288130 h 2057399"/>
                    <a:gd name="connsiteX70" fmla="*/ 2697956 w 5217952"/>
                    <a:gd name="connsiteY70" fmla="*/ 269080 h 2057399"/>
                    <a:gd name="connsiteX71" fmla="*/ 2697956 w 5217952"/>
                    <a:gd name="connsiteY71" fmla="*/ 269080 h 2057399"/>
                    <a:gd name="connsiteX72" fmla="*/ 2667000 w 5217952"/>
                    <a:gd name="connsiteY72" fmla="*/ 226217 h 2057399"/>
                    <a:gd name="connsiteX73" fmla="*/ 2690813 w 5217952"/>
                    <a:gd name="connsiteY73" fmla="*/ 204786 h 2057399"/>
                    <a:gd name="connsiteX74" fmla="*/ 2736056 w 5217952"/>
                    <a:gd name="connsiteY74" fmla="*/ 188117 h 2057399"/>
                    <a:gd name="connsiteX75" fmla="*/ 2807494 w 5217952"/>
                    <a:gd name="connsiteY75" fmla="*/ 154780 h 2057399"/>
                    <a:gd name="connsiteX76" fmla="*/ 2845594 w 5217952"/>
                    <a:gd name="connsiteY76" fmla="*/ 142874 h 2057399"/>
                    <a:gd name="connsiteX77" fmla="*/ 2878931 w 5217952"/>
                    <a:gd name="connsiteY77" fmla="*/ 138111 h 2057399"/>
                    <a:gd name="connsiteX78" fmla="*/ 2919413 w 5217952"/>
                    <a:gd name="connsiteY78" fmla="*/ 116680 h 2057399"/>
                    <a:gd name="connsiteX79" fmla="*/ 2974181 w 5217952"/>
                    <a:gd name="connsiteY79" fmla="*/ 71436 h 2057399"/>
                    <a:gd name="connsiteX80" fmla="*/ 3002756 w 5217952"/>
                    <a:gd name="connsiteY80" fmla="*/ 4762 h 2057399"/>
                    <a:gd name="connsiteX81" fmla="*/ 3045619 w 5217952"/>
                    <a:gd name="connsiteY81" fmla="*/ 0 h 2057399"/>
                    <a:gd name="connsiteX82" fmla="*/ 3105150 w 5217952"/>
                    <a:gd name="connsiteY82" fmla="*/ 2381 h 2057399"/>
                    <a:gd name="connsiteX83" fmla="*/ 3183732 w 5217952"/>
                    <a:gd name="connsiteY83" fmla="*/ 26194 h 2057399"/>
                    <a:gd name="connsiteX84" fmla="*/ 3209925 w 5217952"/>
                    <a:gd name="connsiteY84" fmla="*/ 119061 h 2057399"/>
                    <a:gd name="connsiteX85" fmla="*/ 3248025 w 5217952"/>
                    <a:gd name="connsiteY85" fmla="*/ 192879 h 2057399"/>
                    <a:gd name="connsiteX86" fmla="*/ 3293270 w 5217952"/>
                    <a:gd name="connsiteY86" fmla="*/ 235742 h 2057399"/>
                    <a:gd name="connsiteX87" fmla="*/ 3357561 w 5217952"/>
                    <a:gd name="connsiteY87" fmla="*/ 276224 h 2057399"/>
                    <a:gd name="connsiteX88" fmla="*/ 3500435 w 5217952"/>
                    <a:gd name="connsiteY88" fmla="*/ 307181 h 2057399"/>
                    <a:gd name="connsiteX89" fmla="*/ 3626641 w 5217952"/>
                    <a:gd name="connsiteY89" fmla="*/ 319087 h 2057399"/>
                    <a:gd name="connsiteX90" fmla="*/ 3821904 w 5217952"/>
                    <a:gd name="connsiteY90" fmla="*/ 328612 h 2057399"/>
                    <a:gd name="connsiteX91" fmla="*/ 3957635 w 5217952"/>
                    <a:gd name="connsiteY91" fmla="*/ 326231 h 2057399"/>
                    <a:gd name="connsiteX92" fmla="*/ 4174328 w 5217952"/>
                    <a:gd name="connsiteY92" fmla="*/ 352425 h 2057399"/>
                    <a:gd name="connsiteX93" fmla="*/ 4255289 w 5217952"/>
                    <a:gd name="connsiteY93" fmla="*/ 350043 h 2057399"/>
                    <a:gd name="connsiteX94" fmla="*/ 4483894 w 5217952"/>
                    <a:gd name="connsiteY94" fmla="*/ 390524 h 2057399"/>
                    <a:gd name="connsiteX95" fmla="*/ 4600575 w 5217952"/>
                    <a:gd name="connsiteY95" fmla="*/ 428624 h 2057399"/>
                    <a:gd name="connsiteX96" fmla="*/ 4755351 w 5217952"/>
                    <a:gd name="connsiteY96" fmla="*/ 633412 h 2057399"/>
                    <a:gd name="connsiteX97" fmla="*/ 4848220 w 5217952"/>
                    <a:gd name="connsiteY97" fmla="*/ 790575 h 2057399"/>
                    <a:gd name="connsiteX98" fmla="*/ 5155401 w 5217952"/>
                    <a:gd name="connsiteY98" fmla="*/ 1031081 h 2057399"/>
                    <a:gd name="connsiteX99" fmla="*/ 3090863 w 5217952"/>
                    <a:gd name="connsiteY99" fmla="*/ 1759742 h 2057399"/>
                    <a:gd name="connsiteX100" fmla="*/ 3086100 w 5217952"/>
                    <a:gd name="connsiteY100" fmla="*/ 1869280 h 2057399"/>
                    <a:gd name="connsiteX101" fmla="*/ 3102769 w 5217952"/>
                    <a:gd name="connsiteY101" fmla="*/ 2057399 h 2057399"/>
                    <a:gd name="connsiteX102" fmla="*/ 3102769 w 5217952"/>
                    <a:gd name="connsiteY102" fmla="*/ 2057399 h 2057399"/>
                    <a:gd name="connsiteX103" fmla="*/ 0 w 5217952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48220 w 5155401"/>
                    <a:gd name="connsiteY97" fmla="*/ 790575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48220 w 5155401"/>
                    <a:gd name="connsiteY97" fmla="*/ 790575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48220 w 5155401"/>
                    <a:gd name="connsiteY97" fmla="*/ 790575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086100 w 5155401"/>
                    <a:gd name="connsiteY100" fmla="*/ 1869280 h 2057399"/>
                    <a:gd name="connsiteX101" fmla="*/ 3102769 w 5155401"/>
                    <a:gd name="connsiteY101" fmla="*/ 2057399 h 2057399"/>
                    <a:gd name="connsiteX102" fmla="*/ 3102769 w 5155401"/>
                    <a:gd name="connsiteY102" fmla="*/ 2057399 h 2057399"/>
                    <a:gd name="connsiteX103" fmla="*/ 0 w 5155401"/>
                    <a:gd name="connsiteY103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3090863 w 5155401"/>
                    <a:gd name="connsiteY99" fmla="*/ 1759742 h 2057399"/>
                    <a:gd name="connsiteX100" fmla="*/ 3986208 w 5155401"/>
                    <a:gd name="connsiteY100" fmla="*/ 1964531 h 2057399"/>
                    <a:gd name="connsiteX101" fmla="*/ 3086100 w 5155401"/>
                    <a:gd name="connsiteY101" fmla="*/ 1869280 h 2057399"/>
                    <a:gd name="connsiteX102" fmla="*/ 3102769 w 5155401"/>
                    <a:gd name="connsiteY102" fmla="*/ 2057399 h 2057399"/>
                    <a:gd name="connsiteX103" fmla="*/ 3102769 w 5155401"/>
                    <a:gd name="connsiteY103" fmla="*/ 2057399 h 2057399"/>
                    <a:gd name="connsiteX104" fmla="*/ 0 w 5155401"/>
                    <a:gd name="connsiteY104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4891088 w 5155401"/>
                    <a:gd name="connsiteY99" fmla="*/ 1785935 h 2057399"/>
                    <a:gd name="connsiteX100" fmla="*/ 3986208 w 5155401"/>
                    <a:gd name="connsiteY100" fmla="*/ 1964531 h 2057399"/>
                    <a:gd name="connsiteX101" fmla="*/ 3086100 w 5155401"/>
                    <a:gd name="connsiteY101" fmla="*/ 1869280 h 2057399"/>
                    <a:gd name="connsiteX102" fmla="*/ 3102769 w 5155401"/>
                    <a:gd name="connsiteY102" fmla="*/ 2057399 h 2057399"/>
                    <a:gd name="connsiteX103" fmla="*/ 3102769 w 5155401"/>
                    <a:gd name="connsiteY103" fmla="*/ 2057399 h 2057399"/>
                    <a:gd name="connsiteX104" fmla="*/ 0 w 5155401"/>
                    <a:gd name="connsiteY104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4891088 w 5155401"/>
                    <a:gd name="connsiteY99" fmla="*/ 1785935 h 2057399"/>
                    <a:gd name="connsiteX100" fmla="*/ 3986208 w 5155401"/>
                    <a:gd name="connsiteY100" fmla="*/ 1964531 h 2057399"/>
                    <a:gd name="connsiteX101" fmla="*/ 3086100 w 5155401"/>
                    <a:gd name="connsiteY101" fmla="*/ 1869280 h 2057399"/>
                    <a:gd name="connsiteX102" fmla="*/ 3102769 w 5155401"/>
                    <a:gd name="connsiteY102" fmla="*/ 2057399 h 2057399"/>
                    <a:gd name="connsiteX103" fmla="*/ 3102769 w 5155401"/>
                    <a:gd name="connsiteY103" fmla="*/ 2057399 h 2057399"/>
                    <a:gd name="connsiteX104" fmla="*/ 0 w 5155401"/>
                    <a:gd name="connsiteY104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4891088 w 5155401"/>
                    <a:gd name="connsiteY99" fmla="*/ 1785935 h 2057399"/>
                    <a:gd name="connsiteX100" fmla="*/ 4852983 w 5155401"/>
                    <a:gd name="connsiteY100" fmla="*/ 2019300 h 2057399"/>
                    <a:gd name="connsiteX101" fmla="*/ 3086100 w 5155401"/>
                    <a:gd name="connsiteY101" fmla="*/ 1869280 h 2057399"/>
                    <a:gd name="connsiteX102" fmla="*/ 3102769 w 5155401"/>
                    <a:gd name="connsiteY102" fmla="*/ 2057399 h 2057399"/>
                    <a:gd name="connsiteX103" fmla="*/ 3102769 w 5155401"/>
                    <a:gd name="connsiteY103" fmla="*/ 2057399 h 2057399"/>
                    <a:gd name="connsiteX104" fmla="*/ 0 w 5155401"/>
                    <a:gd name="connsiteY104" fmla="*/ 2057399 h 2057399"/>
                    <a:gd name="connsiteX0" fmla="*/ 0 w 5155401"/>
                    <a:gd name="connsiteY0" fmla="*/ 2057399 h 2057399"/>
                    <a:gd name="connsiteX1" fmla="*/ 197644 w 5155401"/>
                    <a:gd name="connsiteY1" fmla="*/ 802480 h 2057399"/>
                    <a:gd name="connsiteX2" fmla="*/ 233363 w 5155401"/>
                    <a:gd name="connsiteY2" fmla="*/ 802480 h 2057399"/>
                    <a:gd name="connsiteX3" fmla="*/ 273844 w 5155401"/>
                    <a:gd name="connsiteY3" fmla="*/ 790574 h 2057399"/>
                    <a:gd name="connsiteX4" fmla="*/ 316706 w 5155401"/>
                    <a:gd name="connsiteY4" fmla="*/ 778667 h 2057399"/>
                    <a:gd name="connsiteX5" fmla="*/ 350044 w 5155401"/>
                    <a:gd name="connsiteY5" fmla="*/ 759617 h 2057399"/>
                    <a:gd name="connsiteX6" fmla="*/ 381000 w 5155401"/>
                    <a:gd name="connsiteY6" fmla="*/ 738186 h 2057399"/>
                    <a:gd name="connsiteX7" fmla="*/ 419100 w 5155401"/>
                    <a:gd name="connsiteY7" fmla="*/ 709611 h 2057399"/>
                    <a:gd name="connsiteX8" fmla="*/ 438150 w 5155401"/>
                    <a:gd name="connsiteY8" fmla="*/ 678655 h 2057399"/>
                    <a:gd name="connsiteX9" fmla="*/ 476250 w 5155401"/>
                    <a:gd name="connsiteY9" fmla="*/ 638174 h 2057399"/>
                    <a:gd name="connsiteX10" fmla="*/ 500063 w 5155401"/>
                    <a:gd name="connsiteY10" fmla="*/ 611980 h 2057399"/>
                    <a:gd name="connsiteX11" fmla="*/ 521494 w 5155401"/>
                    <a:gd name="connsiteY11" fmla="*/ 578642 h 2057399"/>
                    <a:gd name="connsiteX12" fmla="*/ 545306 w 5155401"/>
                    <a:gd name="connsiteY12" fmla="*/ 554830 h 2057399"/>
                    <a:gd name="connsiteX13" fmla="*/ 581025 w 5155401"/>
                    <a:gd name="connsiteY13" fmla="*/ 519111 h 2057399"/>
                    <a:gd name="connsiteX14" fmla="*/ 607219 w 5155401"/>
                    <a:gd name="connsiteY14" fmla="*/ 483392 h 2057399"/>
                    <a:gd name="connsiteX15" fmla="*/ 642938 w 5155401"/>
                    <a:gd name="connsiteY15" fmla="*/ 442911 h 2057399"/>
                    <a:gd name="connsiteX16" fmla="*/ 669131 w 5155401"/>
                    <a:gd name="connsiteY16" fmla="*/ 414336 h 2057399"/>
                    <a:gd name="connsiteX17" fmla="*/ 702469 w 5155401"/>
                    <a:gd name="connsiteY17" fmla="*/ 380999 h 2057399"/>
                    <a:gd name="connsiteX18" fmla="*/ 740569 w 5155401"/>
                    <a:gd name="connsiteY18" fmla="*/ 352424 h 2057399"/>
                    <a:gd name="connsiteX19" fmla="*/ 764381 w 5155401"/>
                    <a:gd name="connsiteY19" fmla="*/ 328611 h 2057399"/>
                    <a:gd name="connsiteX20" fmla="*/ 795338 w 5155401"/>
                    <a:gd name="connsiteY20" fmla="*/ 309561 h 2057399"/>
                    <a:gd name="connsiteX21" fmla="*/ 819150 w 5155401"/>
                    <a:gd name="connsiteY21" fmla="*/ 288130 h 2057399"/>
                    <a:gd name="connsiteX22" fmla="*/ 850106 w 5155401"/>
                    <a:gd name="connsiteY22" fmla="*/ 266699 h 2057399"/>
                    <a:gd name="connsiteX23" fmla="*/ 873919 w 5155401"/>
                    <a:gd name="connsiteY23" fmla="*/ 250030 h 2057399"/>
                    <a:gd name="connsiteX24" fmla="*/ 914400 w 5155401"/>
                    <a:gd name="connsiteY24" fmla="*/ 230980 h 2057399"/>
                    <a:gd name="connsiteX25" fmla="*/ 942975 w 5155401"/>
                    <a:gd name="connsiteY25" fmla="*/ 211930 h 2057399"/>
                    <a:gd name="connsiteX26" fmla="*/ 969169 w 5155401"/>
                    <a:gd name="connsiteY26" fmla="*/ 204786 h 2057399"/>
                    <a:gd name="connsiteX27" fmla="*/ 1004888 w 5155401"/>
                    <a:gd name="connsiteY27" fmla="*/ 197642 h 2057399"/>
                    <a:gd name="connsiteX28" fmla="*/ 1038225 w 5155401"/>
                    <a:gd name="connsiteY28" fmla="*/ 190499 h 2057399"/>
                    <a:gd name="connsiteX29" fmla="*/ 1081088 w 5155401"/>
                    <a:gd name="connsiteY29" fmla="*/ 183355 h 2057399"/>
                    <a:gd name="connsiteX30" fmla="*/ 1128713 w 5155401"/>
                    <a:gd name="connsiteY30" fmla="*/ 180974 h 2057399"/>
                    <a:gd name="connsiteX31" fmla="*/ 1185863 w 5155401"/>
                    <a:gd name="connsiteY31" fmla="*/ 180974 h 2057399"/>
                    <a:gd name="connsiteX32" fmla="*/ 1238250 w 5155401"/>
                    <a:gd name="connsiteY32" fmla="*/ 192880 h 2057399"/>
                    <a:gd name="connsiteX33" fmla="*/ 1276350 w 5155401"/>
                    <a:gd name="connsiteY33" fmla="*/ 202405 h 2057399"/>
                    <a:gd name="connsiteX34" fmla="*/ 1328738 w 5155401"/>
                    <a:gd name="connsiteY34" fmla="*/ 221455 h 2057399"/>
                    <a:gd name="connsiteX35" fmla="*/ 1378744 w 5155401"/>
                    <a:gd name="connsiteY35" fmla="*/ 228599 h 2057399"/>
                    <a:gd name="connsiteX36" fmla="*/ 1426369 w 5155401"/>
                    <a:gd name="connsiteY36" fmla="*/ 247649 h 2057399"/>
                    <a:gd name="connsiteX37" fmla="*/ 1466850 w 5155401"/>
                    <a:gd name="connsiteY37" fmla="*/ 264317 h 2057399"/>
                    <a:gd name="connsiteX38" fmla="*/ 1524000 w 5155401"/>
                    <a:gd name="connsiteY38" fmla="*/ 285749 h 2057399"/>
                    <a:gd name="connsiteX39" fmla="*/ 1552575 w 5155401"/>
                    <a:gd name="connsiteY39" fmla="*/ 302417 h 2057399"/>
                    <a:gd name="connsiteX40" fmla="*/ 1612106 w 5155401"/>
                    <a:gd name="connsiteY40" fmla="*/ 323849 h 2057399"/>
                    <a:gd name="connsiteX41" fmla="*/ 1657350 w 5155401"/>
                    <a:gd name="connsiteY41" fmla="*/ 345280 h 2057399"/>
                    <a:gd name="connsiteX42" fmla="*/ 1702594 w 5155401"/>
                    <a:gd name="connsiteY42" fmla="*/ 366711 h 2057399"/>
                    <a:gd name="connsiteX43" fmla="*/ 1759744 w 5155401"/>
                    <a:gd name="connsiteY43" fmla="*/ 400049 h 2057399"/>
                    <a:gd name="connsiteX44" fmla="*/ 1790700 w 5155401"/>
                    <a:gd name="connsiteY44" fmla="*/ 423861 h 2057399"/>
                    <a:gd name="connsiteX45" fmla="*/ 1838325 w 5155401"/>
                    <a:gd name="connsiteY45" fmla="*/ 442911 h 2057399"/>
                    <a:gd name="connsiteX46" fmla="*/ 1878806 w 5155401"/>
                    <a:gd name="connsiteY46" fmla="*/ 464342 h 2057399"/>
                    <a:gd name="connsiteX47" fmla="*/ 1914525 w 5155401"/>
                    <a:gd name="connsiteY47" fmla="*/ 495299 h 2057399"/>
                    <a:gd name="connsiteX48" fmla="*/ 1981200 w 5155401"/>
                    <a:gd name="connsiteY48" fmla="*/ 516730 h 2057399"/>
                    <a:gd name="connsiteX49" fmla="*/ 2038350 w 5155401"/>
                    <a:gd name="connsiteY49" fmla="*/ 533399 h 2057399"/>
                    <a:gd name="connsiteX50" fmla="*/ 2128838 w 5155401"/>
                    <a:gd name="connsiteY50" fmla="*/ 552449 h 2057399"/>
                    <a:gd name="connsiteX51" fmla="*/ 2162175 w 5155401"/>
                    <a:gd name="connsiteY51" fmla="*/ 545305 h 2057399"/>
                    <a:gd name="connsiteX52" fmla="*/ 2195513 w 5155401"/>
                    <a:gd name="connsiteY52" fmla="*/ 542924 h 2057399"/>
                    <a:gd name="connsiteX53" fmla="*/ 2264569 w 5155401"/>
                    <a:gd name="connsiteY53" fmla="*/ 533399 h 2057399"/>
                    <a:gd name="connsiteX54" fmla="*/ 2328863 w 5155401"/>
                    <a:gd name="connsiteY54" fmla="*/ 514349 h 2057399"/>
                    <a:gd name="connsiteX55" fmla="*/ 2366963 w 5155401"/>
                    <a:gd name="connsiteY55" fmla="*/ 490536 h 2057399"/>
                    <a:gd name="connsiteX56" fmla="*/ 2402681 w 5155401"/>
                    <a:gd name="connsiteY56" fmla="*/ 473867 h 2057399"/>
                    <a:gd name="connsiteX57" fmla="*/ 2443163 w 5155401"/>
                    <a:gd name="connsiteY57" fmla="*/ 438149 h 2057399"/>
                    <a:gd name="connsiteX58" fmla="*/ 2483644 w 5155401"/>
                    <a:gd name="connsiteY58" fmla="*/ 392905 h 2057399"/>
                    <a:gd name="connsiteX59" fmla="*/ 2500313 w 5155401"/>
                    <a:gd name="connsiteY59" fmla="*/ 369092 h 2057399"/>
                    <a:gd name="connsiteX60" fmla="*/ 2516981 w 5155401"/>
                    <a:gd name="connsiteY60" fmla="*/ 338136 h 2057399"/>
                    <a:gd name="connsiteX61" fmla="*/ 2538413 w 5155401"/>
                    <a:gd name="connsiteY61" fmla="*/ 323849 h 2057399"/>
                    <a:gd name="connsiteX62" fmla="*/ 2571750 w 5155401"/>
                    <a:gd name="connsiteY62" fmla="*/ 283367 h 2057399"/>
                    <a:gd name="connsiteX63" fmla="*/ 2600325 w 5155401"/>
                    <a:gd name="connsiteY63" fmla="*/ 261936 h 2057399"/>
                    <a:gd name="connsiteX64" fmla="*/ 2626519 w 5155401"/>
                    <a:gd name="connsiteY64" fmla="*/ 235742 h 2057399"/>
                    <a:gd name="connsiteX65" fmla="*/ 2645569 w 5155401"/>
                    <a:gd name="connsiteY65" fmla="*/ 228599 h 2057399"/>
                    <a:gd name="connsiteX66" fmla="*/ 2683669 w 5155401"/>
                    <a:gd name="connsiteY66" fmla="*/ 280986 h 2057399"/>
                    <a:gd name="connsiteX67" fmla="*/ 2671763 w 5155401"/>
                    <a:gd name="connsiteY67" fmla="*/ 283367 h 2057399"/>
                    <a:gd name="connsiteX68" fmla="*/ 2686050 w 5155401"/>
                    <a:gd name="connsiteY68" fmla="*/ 302417 h 2057399"/>
                    <a:gd name="connsiteX69" fmla="*/ 2709863 w 5155401"/>
                    <a:gd name="connsiteY69" fmla="*/ 288130 h 2057399"/>
                    <a:gd name="connsiteX70" fmla="*/ 2697956 w 5155401"/>
                    <a:gd name="connsiteY70" fmla="*/ 269080 h 2057399"/>
                    <a:gd name="connsiteX71" fmla="*/ 2697956 w 5155401"/>
                    <a:gd name="connsiteY71" fmla="*/ 269080 h 2057399"/>
                    <a:gd name="connsiteX72" fmla="*/ 2667000 w 5155401"/>
                    <a:gd name="connsiteY72" fmla="*/ 226217 h 2057399"/>
                    <a:gd name="connsiteX73" fmla="*/ 2690813 w 5155401"/>
                    <a:gd name="connsiteY73" fmla="*/ 204786 h 2057399"/>
                    <a:gd name="connsiteX74" fmla="*/ 2736056 w 5155401"/>
                    <a:gd name="connsiteY74" fmla="*/ 188117 h 2057399"/>
                    <a:gd name="connsiteX75" fmla="*/ 2807494 w 5155401"/>
                    <a:gd name="connsiteY75" fmla="*/ 154780 h 2057399"/>
                    <a:gd name="connsiteX76" fmla="*/ 2845594 w 5155401"/>
                    <a:gd name="connsiteY76" fmla="*/ 142874 h 2057399"/>
                    <a:gd name="connsiteX77" fmla="*/ 2878931 w 5155401"/>
                    <a:gd name="connsiteY77" fmla="*/ 138111 h 2057399"/>
                    <a:gd name="connsiteX78" fmla="*/ 2919413 w 5155401"/>
                    <a:gd name="connsiteY78" fmla="*/ 116680 h 2057399"/>
                    <a:gd name="connsiteX79" fmla="*/ 2974181 w 5155401"/>
                    <a:gd name="connsiteY79" fmla="*/ 71436 h 2057399"/>
                    <a:gd name="connsiteX80" fmla="*/ 3002756 w 5155401"/>
                    <a:gd name="connsiteY80" fmla="*/ 4762 h 2057399"/>
                    <a:gd name="connsiteX81" fmla="*/ 3045619 w 5155401"/>
                    <a:gd name="connsiteY81" fmla="*/ 0 h 2057399"/>
                    <a:gd name="connsiteX82" fmla="*/ 3105150 w 5155401"/>
                    <a:gd name="connsiteY82" fmla="*/ 2381 h 2057399"/>
                    <a:gd name="connsiteX83" fmla="*/ 3183732 w 5155401"/>
                    <a:gd name="connsiteY83" fmla="*/ 26194 h 2057399"/>
                    <a:gd name="connsiteX84" fmla="*/ 3209925 w 5155401"/>
                    <a:gd name="connsiteY84" fmla="*/ 119061 h 2057399"/>
                    <a:gd name="connsiteX85" fmla="*/ 3248025 w 5155401"/>
                    <a:gd name="connsiteY85" fmla="*/ 192879 h 2057399"/>
                    <a:gd name="connsiteX86" fmla="*/ 3293270 w 5155401"/>
                    <a:gd name="connsiteY86" fmla="*/ 235742 h 2057399"/>
                    <a:gd name="connsiteX87" fmla="*/ 3357561 w 5155401"/>
                    <a:gd name="connsiteY87" fmla="*/ 276224 h 2057399"/>
                    <a:gd name="connsiteX88" fmla="*/ 3500435 w 5155401"/>
                    <a:gd name="connsiteY88" fmla="*/ 307181 h 2057399"/>
                    <a:gd name="connsiteX89" fmla="*/ 3626641 w 5155401"/>
                    <a:gd name="connsiteY89" fmla="*/ 319087 h 2057399"/>
                    <a:gd name="connsiteX90" fmla="*/ 3821904 w 5155401"/>
                    <a:gd name="connsiteY90" fmla="*/ 328612 h 2057399"/>
                    <a:gd name="connsiteX91" fmla="*/ 3957635 w 5155401"/>
                    <a:gd name="connsiteY91" fmla="*/ 326231 h 2057399"/>
                    <a:gd name="connsiteX92" fmla="*/ 4174328 w 5155401"/>
                    <a:gd name="connsiteY92" fmla="*/ 352425 h 2057399"/>
                    <a:gd name="connsiteX93" fmla="*/ 4255289 w 5155401"/>
                    <a:gd name="connsiteY93" fmla="*/ 350043 h 2057399"/>
                    <a:gd name="connsiteX94" fmla="*/ 4483894 w 5155401"/>
                    <a:gd name="connsiteY94" fmla="*/ 390524 h 2057399"/>
                    <a:gd name="connsiteX95" fmla="*/ 4600575 w 5155401"/>
                    <a:gd name="connsiteY95" fmla="*/ 428624 h 2057399"/>
                    <a:gd name="connsiteX96" fmla="*/ 4755351 w 5155401"/>
                    <a:gd name="connsiteY96" fmla="*/ 633412 h 2057399"/>
                    <a:gd name="connsiteX97" fmla="*/ 4876795 w 5155401"/>
                    <a:gd name="connsiteY97" fmla="*/ 773907 h 2057399"/>
                    <a:gd name="connsiteX98" fmla="*/ 5155401 w 5155401"/>
                    <a:gd name="connsiteY98" fmla="*/ 1031081 h 2057399"/>
                    <a:gd name="connsiteX99" fmla="*/ 4891088 w 5155401"/>
                    <a:gd name="connsiteY99" fmla="*/ 1785935 h 2057399"/>
                    <a:gd name="connsiteX100" fmla="*/ 4852983 w 5155401"/>
                    <a:gd name="connsiteY100" fmla="*/ 2019300 h 2057399"/>
                    <a:gd name="connsiteX101" fmla="*/ 5010150 w 5155401"/>
                    <a:gd name="connsiteY101" fmla="*/ 2052636 h 2057399"/>
                    <a:gd name="connsiteX102" fmla="*/ 3102769 w 5155401"/>
                    <a:gd name="connsiteY102" fmla="*/ 2057399 h 2057399"/>
                    <a:gd name="connsiteX103" fmla="*/ 3102769 w 5155401"/>
                    <a:gd name="connsiteY103" fmla="*/ 2057399 h 2057399"/>
                    <a:gd name="connsiteX104" fmla="*/ 0 w 5155401"/>
                    <a:gd name="connsiteY104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4891088 w 6553200"/>
                    <a:gd name="connsiteY99" fmla="*/ 1785935 h 2057399"/>
                    <a:gd name="connsiteX100" fmla="*/ 4852983 w 6553200"/>
                    <a:gd name="connsiteY100" fmla="*/ 2019300 h 2057399"/>
                    <a:gd name="connsiteX101" fmla="*/ 6553200 w 6553200"/>
                    <a:gd name="connsiteY101" fmla="*/ 2052636 h 2057399"/>
                    <a:gd name="connsiteX102" fmla="*/ 3102769 w 6553200"/>
                    <a:gd name="connsiteY102" fmla="*/ 2057399 h 2057399"/>
                    <a:gd name="connsiteX103" fmla="*/ 3102769 w 6553200"/>
                    <a:gd name="connsiteY103" fmla="*/ 2057399 h 2057399"/>
                    <a:gd name="connsiteX104" fmla="*/ 0 w 6553200"/>
                    <a:gd name="connsiteY104" fmla="*/ 2057399 h 2057399"/>
                    <a:gd name="connsiteX0" fmla="*/ 0 w 6587655"/>
                    <a:gd name="connsiteY0" fmla="*/ 2057399 h 2057399"/>
                    <a:gd name="connsiteX1" fmla="*/ 197644 w 6587655"/>
                    <a:gd name="connsiteY1" fmla="*/ 802480 h 2057399"/>
                    <a:gd name="connsiteX2" fmla="*/ 233363 w 6587655"/>
                    <a:gd name="connsiteY2" fmla="*/ 802480 h 2057399"/>
                    <a:gd name="connsiteX3" fmla="*/ 273844 w 6587655"/>
                    <a:gd name="connsiteY3" fmla="*/ 790574 h 2057399"/>
                    <a:gd name="connsiteX4" fmla="*/ 316706 w 6587655"/>
                    <a:gd name="connsiteY4" fmla="*/ 778667 h 2057399"/>
                    <a:gd name="connsiteX5" fmla="*/ 350044 w 6587655"/>
                    <a:gd name="connsiteY5" fmla="*/ 759617 h 2057399"/>
                    <a:gd name="connsiteX6" fmla="*/ 381000 w 6587655"/>
                    <a:gd name="connsiteY6" fmla="*/ 738186 h 2057399"/>
                    <a:gd name="connsiteX7" fmla="*/ 419100 w 6587655"/>
                    <a:gd name="connsiteY7" fmla="*/ 709611 h 2057399"/>
                    <a:gd name="connsiteX8" fmla="*/ 438150 w 6587655"/>
                    <a:gd name="connsiteY8" fmla="*/ 678655 h 2057399"/>
                    <a:gd name="connsiteX9" fmla="*/ 476250 w 6587655"/>
                    <a:gd name="connsiteY9" fmla="*/ 638174 h 2057399"/>
                    <a:gd name="connsiteX10" fmla="*/ 500063 w 6587655"/>
                    <a:gd name="connsiteY10" fmla="*/ 611980 h 2057399"/>
                    <a:gd name="connsiteX11" fmla="*/ 521494 w 6587655"/>
                    <a:gd name="connsiteY11" fmla="*/ 578642 h 2057399"/>
                    <a:gd name="connsiteX12" fmla="*/ 545306 w 6587655"/>
                    <a:gd name="connsiteY12" fmla="*/ 554830 h 2057399"/>
                    <a:gd name="connsiteX13" fmla="*/ 581025 w 6587655"/>
                    <a:gd name="connsiteY13" fmla="*/ 519111 h 2057399"/>
                    <a:gd name="connsiteX14" fmla="*/ 607219 w 6587655"/>
                    <a:gd name="connsiteY14" fmla="*/ 483392 h 2057399"/>
                    <a:gd name="connsiteX15" fmla="*/ 642938 w 6587655"/>
                    <a:gd name="connsiteY15" fmla="*/ 442911 h 2057399"/>
                    <a:gd name="connsiteX16" fmla="*/ 669131 w 6587655"/>
                    <a:gd name="connsiteY16" fmla="*/ 414336 h 2057399"/>
                    <a:gd name="connsiteX17" fmla="*/ 702469 w 6587655"/>
                    <a:gd name="connsiteY17" fmla="*/ 380999 h 2057399"/>
                    <a:gd name="connsiteX18" fmla="*/ 740569 w 6587655"/>
                    <a:gd name="connsiteY18" fmla="*/ 352424 h 2057399"/>
                    <a:gd name="connsiteX19" fmla="*/ 764381 w 6587655"/>
                    <a:gd name="connsiteY19" fmla="*/ 328611 h 2057399"/>
                    <a:gd name="connsiteX20" fmla="*/ 795338 w 6587655"/>
                    <a:gd name="connsiteY20" fmla="*/ 309561 h 2057399"/>
                    <a:gd name="connsiteX21" fmla="*/ 819150 w 6587655"/>
                    <a:gd name="connsiteY21" fmla="*/ 288130 h 2057399"/>
                    <a:gd name="connsiteX22" fmla="*/ 850106 w 6587655"/>
                    <a:gd name="connsiteY22" fmla="*/ 266699 h 2057399"/>
                    <a:gd name="connsiteX23" fmla="*/ 873919 w 6587655"/>
                    <a:gd name="connsiteY23" fmla="*/ 250030 h 2057399"/>
                    <a:gd name="connsiteX24" fmla="*/ 914400 w 6587655"/>
                    <a:gd name="connsiteY24" fmla="*/ 230980 h 2057399"/>
                    <a:gd name="connsiteX25" fmla="*/ 942975 w 6587655"/>
                    <a:gd name="connsiteY25" fmla="*/ 211930 h 2057399"/>
                    <a:gd name="connsiteX26" fmla="*/ 969169 w 6587655"/>
                    <a:gd name="connsiteY26" fmla="*/ 204786 h 2057399"/>
                    <a:gd name="connsiteX27" fmla="*/ 1004888 w 6587655"/>
                    <a:gd name="connsiteY27" fmla="*/ 197642 h 2057399"/>
                    <a:gd name="connsiteX28" fmla="*/ 1038225 w 6587655"/>
                    <a:gd name="connsiteY28" fmla="*/ 190499 h 2057399"/>
                    <a:gd name="connsiteX29" fmla="*/ 1081088 w 6587655"/>
                    <a:gd name="connsiteY29" fmla="*/ 183355 h 2057399"/>
                    <a:gd name="connsiteX30" fmla="*/ 1128713 w 6587655"/>
                    <a:gd name="connsiteY30" fmla="*/ 180974 h 2057399"/>
                    <a:gd name="connsiteX31" fmla="*/ 1185863 w 6587655"/>
                    <a:gd name="connsiteY31" fmla="*/ 180974 h 2057399"/>
                    <a:gd name="connsiteX32" fmla="*/ 1238250 w 6587655"/>
                    <a:gd name="connsiteY32" fmla="*/ 192880 h 2057399"/>
                    <a:gd name="connsiteX33" fmla="*/ 1276350 w 6587655"/>
                    <a:gd name="connsiteY33" fmla="*/ 202405 h 2057399"/>
                    <a:gd name="connsiteX34" fmla="*/ 1328738 w 6587655"/>
                    <a:gd name="connsiteY34" fmla="*/ 221455 h 2057399"/>
                    <a:gd name="connsiteX35" fmla="*/ 1378744 w 6587655"/>
                    <a:gd name="connsiteY35" fmla="*/ 228599 h 2057399"/>
                    <a:gd name="connsiteX36" fmla="*/ 1426369 w 6587655"/>
                    <a:gd name="connsiteY36" fmla="*/ 247649 h 2057399"/>
                    <a:gd name="connsiteX37" fmla="*/ 1466850 w 6587655"/>
                    <a:gd name="connsiteY37" fmla="*/ 264317 h 2057399"/>
                    <a:gd name="connsiteX38" fmla="*/ 1524000 w 6587655"/>
                    <a:gd name="connsiteY38" fmla="*/ 285749 h 2057399"/>
                    <a:gd name="connsiteX39" fmla="*/ 1552575 w 6587655"/>
                    <a:gd name="connsiteY39" fmla="*/ 302417 h 2057399"/>
                    <a:gd name="connsiteX40" fmla="*/ 1612106 w 6587655"/>
                    <a:gd name="connsiteY40" fmla="*/ 323849 h 2057399"/>
                    <a:gd name="connsiteX41" fmla="*/ 1657350 w 6587655"/>
                    <a:gd name="connsiteY41" fmla="*/ 345280 h 2057399"/>
                    <a:gd name="connsiteX42" fmla="*/ 1702594 w 6587655"/>
                    <a:gd name="connsiteY42" fmla="*/ 366711 h 2057399"/>
                    <a:gd name="connsiteX43" fmla="*/ 1759744 w 6587655"/>
                    <a:gd name="connsiteY43" fmla="*/ 400049 h 2057399"/>
                    <a:gd name="connsiteX44" fmla="*/ 1790700 w 6587655"/>
                    <a:gd name="connsiteY44" fmla="*/ 423861 h 2057399"/>
                    <a:gd name="connsiteX45" fmla="*/ 1838325 w 6587655"/>
                    <a:gd name="connsiteY45" fmla="*/ 442911 h 2057399"/>
                    <a:gd name="connsiteX46" fmla="*/ 1878806 w 6587655"/>
                    <a:gd name="connsiteY46" fmla="*/ 464342 h 2057399"/>
                    <a:gd name="connsiteX47" fmla="*/ 1914525 w 6587655"/>
                    <a:gd name="connsiteY47" fmla="*/ 495299 h 2057399"/>
                    <a:gd name="connsiteX48" fmla="*/ 1981200 w 6587655"/>
                    <a:gd name="connsiteY48" fmla="*/ 516730 h 2057399"/>
                    <a:gd name="connsiteX49" fmla="*/ 2038350 w 6587655"/>
                    <a:gd name="connsiteY49" fmla="*/ 533399 h 2057399"/>
                    <a:gd name="connsiteX50" fmla="*/ 2128838 w 6587655"/>
                    <a:gd name="connsiteY50" fmla="*/ 552449 h 2057399"/>
                    <a:gd name="connsiteX51" fmla="*/ 2162175 w 6587655"/>
                    <a:gd name="connsiteY51" fmla="*/ 545305 h 2057399"/>
                    <a:gd name="connsiteX52" fmla="*/ 2195513 w 6587655"/>
                    <a:gd name="connsiteY52" fmla="*/ 542924 h 2057399"/>
                    <a:gd name="connsiteX53" fmla="*/ 2264569 w 6587655"/>
                    <a:gd name="connsiteY53" fmla="*/ 533399 h 2057399"/>
                    <a:gd name="connsiteX54" fmla="*/ 2328863 w 6587655"/>
                    <a:gd name="connsiteY54" fmla="*/ 514349 h 2057399"/>
                    <a:gd name="connsiteX55" fmla="*/ 2366963 w 6587655"/>
                    <a:gd name="connsiteY55" fmla="*/ 490536 h 2057399"/>
                    <a:gd name="connsiteX56" fmla="*/ 2402681 w 6587655"/>
                    <a:gd name="connsiteY56" fmla="*/ 473867 h 2057399"/>
                    <a:gd name="connsiteX57" fmla="*/ 2443163 w 6587655"/>
                    <a:gd name="connsiteY57" fmla="*/ 438149 h 2057399"/>
                    <a:gd name="connsiteX58" fmla="*/ 2483644 w 6587655"/>
                    <a:gd name="connsiteY58" fmla="*/ 392905 h 2057399"/>
                    <a:gd name="connsiteX59" fmla="*/ 2500313 w 6587655"/>
                    <a:gd name="connsiteY59" fmla="*/ 369092 h 2057399"/>
                    <a:gd name="connsiteX60" fmla="*/ 2516981 w 6587655"/>
                    <a:gd name="connsiteY60" fmla="*/ 338136 h 2057399"/>
                    <a:gd name="connsiteX61" fmla="*/ 2538413 w 6587655"/>
                    <a:gd name="connsiteY61" fmla="*/ 323849 h 2057399"/>
                    <a:gd name="connsiteX62" fmla="*/ 2571750 w 6587655"/>
                    <a:gd name="connsiteY62" fmla="*/ 283367 h 2057399"/>
                    <a:gd name="connsiteX63" fmla="*/ 2600325 w 6587655"/>
                    <a:gd name="connsiteY63" fmla="*/ 261936 h 2057399"/>
                    <a:gd name="connsiteX64" fmla="*/ 2626519 w 6587655"/>
                    <a:gd name="connsiteY64" fmla="*/ 235742 h 2057399"/>
                    <a:gd name="connsiteX65" fmla="*/ 2645569 w 6587655"/>
                    <a:gd name="connsiteY65" fmla="*/ 228599 h 2057399"/>
                    <a:gd name="connsiteX66" fmla="*/ 2683669 w 6587655"/>
                    <a:gd name="connsiteY66" fmla="*/ 280986 h 2057399"/>
                    <a:gd name="connsiteX67" fmla="*/ 2671763 w 6587655"/>
                    <a:gd name="connsiteY67" fmla="*/ 283367 h 2057399"/>
                    <a:gd name="connsiteX68" fmla="*/ 2686050 w 6587655"/>
                    <a:gd name="connsiteY68" fmla="*/ 302417 h 2057399"/>
                    <a:gd name="connsiteX69" fmla="*/ 2709863 w 6587655"/>
                    <a:gd name="connsiteY69" fmla="*/ 288130 h 2057399"/>
                    <a:gd name="connsiteX70" fmla="*/ 2697956 w 6587655"/>
                    <a:gd name="connsiteY70" fmla="*/ 269080 h 2057399"/>
                    <a:gd name="connsiteX71" fmla="*/ 2697956 w 6587655"/>
                    <a:gd name="connsiteY71" fmla="*/ 269080 h 2057399"/>
                    <a:gd name="connsiteX72" fmla="*/ 2667000 w 6587655"/>
                    <a:gd name="connsiteY72" fmla="*/ 226217 h 2057399"/>
                    <a:gd name="connsiteX73" fmla="*/ 2690813 w 6587655"/>
                    <a:gd name="connsiteY73" fmla="*/ 204786 h 2057399"/>
                    <a:gd name="connsiteX74" fmla="*/ 2736056 w 6587655"/>
                    <a:gd name="connsiteY74" fmla="*/ 188117 h 2057399"/>
                    <a:gd name="connsiteX75" fmla="*/ 2807494 w 6587655"/>
                    <a:gd name="connsiteY75" fmla="*/ 154780 h 2057399"/>
                    <a:gd name="connsiteX76" fmla="*/ 2845594 w 6587655"/>
                    <a:gd name="connsiteY76" fmla="*/ 142874 h 2057399"/>
                    <a:gd name="connsiteX77" fmla="*/ 2878931 w 6587655"/>
                    <a:gd name="connsiteY77" fmla="*/ 138111 h 2057399"/>
                    <a:gd name="connsiteX78" fmla="*/ 2919413 w 6587655"/>
                    <a:gd name="connsiteY78" fmla="*/ 116680 h 2057399"/>
                    <a:gd name="connsiteX79" fmla="*/ 2974181 w 6587655"/>
                    <a:gd name="connsiteY79" fmla="*/ 71436 h 2057399"/>
                    <a:gd name="connsiteX80" fmla="*/ 3002756 w 6587655"/>
                    <a:gd name="connsiteY80" fmla="*/ 4762 h 2057399"/>
                    <a:gd name="connsiteX81" fmla="*/ 3045619 w 6587655"/>
                    <a:gd name="connsiteY81" fmla="*/ 0 h 2057399"/>
                    <a:gd name="connsiteX82" fmla="*/ 3105150 w 6587655"/>
                    <a:gd name="connsiteY82" fmla="*/ 2381 h 2057399"/>
                    <a:gd name="connsiteX83" fmla="*/ 3183732 w 6587655"/>
                    <a:gd name="connsiteY83" fmla="*/ 26194 h 2057399"/>
                    <a:gd name="connsiteX84" fmla="*/ 3209925 w 6587655"/>
                    <a:gd name="connsiteY84" fmla="*/ 119061 h 2057399"/>
                    <a:gd name="connsiteX85" fmla="*/ 3248025 w 6587655"/>
                    <a:gd name="connsiteY85" fmla="*/ 192879 h 2057399"/>
                    <a:gd name="connsiteX86" fmla="*/ 3293270 w 6587655"/>
                    <a:gd name="connsiteY86" fmla="*/ 235742 h 2057399"/>
                    <a:gd name="connsiteX87" fmla="*/ 3357561 w 6587655"/>
                    <a:gd name="connsiteY87" fmla="*/ 276224 h 2057399"/>
                    <a:gd name="connsiteX88" fmla="*/ 3500435 w 6587655"/>
                    <a:gd name="connsiteY88" fmla="*/ 307181 h 2057399"/>
                    <a:gd name="connsiteX89" fmla="*/ 3626641 w 6587655"/>
                    <a:gd name="connsiteY89" fmla="*/ 319087 h 2057399"/>
                    <a:gd name="connsiteX90" fmla="*/ 3821904 w 6587655"/>
                    <a:gd name="connsiteY90" fmla="*/ 328612 h 2057399"/>
                    <a:gd name="connsiteX91" fmla="*/ 3957635 w 6587655"/>
                    <a:gd name="connsiteY91" fmla="*/ 326231 h 2057399"/>
                    <a:gd name="connsiteX92" fmla="*/ 4174328 w 6587655"/>
                    <a:gd name="connsiteY92" fmla="*/ 352425 h 2057399"/>
                    <a:gd name="connsiteX93" fmla="*/ 4255289 w 6587655"/>
                    <a:gd name="connsiteY93" fmla="*/ 350043 h 2057399"/>
                    <a:gd name="connsiteX94" fmla="*/ 4483894 w 6587655"/>
                    <a:gd name="connsiteY94" fmla="*/ 390524 h 2057399"/>
                    <a:gd name="connsiteX95" fmla="*/ 4600575 w 6587655"/>
                    <a:gd name="connsiteY95" fmla="*/ 428624 h 2057399"/>
                    <a:gd name="connsiteX96" fmla="*/ 4755351 w 6587655"/>
                    <a:gd name="connsiteY96" fmla="*/ 633412 h 2057399"/>
                    <a:gd name="connsiteX97" fmla="*/ 4876795 w 6587655"/>
                    <a:gd name="connsiteY97" fmla="*/ 773907 h 2057399"/>
                    <a:gd name="connsiteX98" fmla="*/ 5155401 w 6587655"/>
                    <a:gd name="connsiteY98" fmla="*/ 1031081 h 2057399"/>
                    <a:gd name="connsiteX99" fmla="*/ 4891088 w 6587655"/>
                    <a:gd name="connsiteY99" fmla="*/ 1785935 h 2057399"/>
                    <a:gd name="connsiteX100" fmla="*/ 6553200 w 6587655"/>
                    <a:gd name="connsiteY100" fmla="*/ 2052636 h 2057399"/>
                    <a:gd name="connsiteX101" fmla="*/ 3102769 w 6587655"/>
                    <a:gd name="connsiteY101" fmla="*/ 2057399 h 2057399"/>
                    <a:gd name="connsiteX102" fmla="*/ 3102769 w 6587655"/>
                    <a:gd name="connsiteY102" fmla="*/ 2057399 h 2057399"/>
                    <a:gd name="connsiteX103" fmla="*/ 0 w 6587655"/>
                    <a:gd name="connsiteY103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6553200 w 6553200"/>
                    <a:gd name="connsiteY99" fmla="*/ 2052636 h 2057399"/>
                    <a:gd name="connsiteX100" fmla="*/ 3102769 w 6553200"/>
                    <a:gd name="connsiteY100" fmla="*/ 2057399 h 2057399"/>
                    <a:gd name="connsiteX101" fmla="*/ 3102769 w 6553200"/>
                    <a:gd name="connsiteY101" fmla="*/ 2057399 h 2057399"/>
                    <a:gd name="connsiteX102" fmla="*/ 0 w 6553200"/>
                    <a:gd name="connsiteY102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745950 w 6553200"/>
                    <a:gd name="connsiteY99" fmla="*/ 1457325 h 2057399"/>
                    <a:gd name="connsiteX100" fmla="*/ 6553200 w 6553200"/>
                    <a:gd name="connsiteY100" fmla="*/ 2052636 h 2057399"/>
                    <a:gd name="connsiteX101" fmla="*/ 3102769 w 6553200"/>
                    <a:gd name="connsiteY101" fmla="*/ 2057399 h 2057399"/>
                    <a:gd name="connsiteX102" fmla="*/ 3102769 w 6553200"/>
                    <a:gd name="connsiteY102" fmla="*/ 2057399 h 2057399"/>
                    <a:gd name="connsiteX103" fmla="*/ 0 w 6553200"/>
                    <a:gd name="connsiteY103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6553200 w 6553200"/>
                    <a:gd name="connsiteY100" fmla="*/ 2052636 h 2057399"/>
                    <a:gd name="connsiteX101" fmla="*/ 3102769 w 6553200"/>
                    <a:gd name="connsiteY101" fmla="*/ 2057399 h 2057399"/>
                    <a:gd name="connsiteX102" fmla="*/ 3102769 w 6553200"/>
                    <a:gd name="connsiteY102" fmla="*/ 2057399 h 2057399"/>
                    <a:gd name="connsiteX103" fmla="*/ 0 w 6553200"/>
                    <a:gd name="connsiteY103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6050750 w 6553200"/>
                    <a:gd name="connsiteY100" fmla="*/ 1678781 h 2057399"/>
                    <a:gd name="connsiteX101" fmla="*/ 6553200 w 6553200"/>
                    <a:gd name="connsiteY101" fmla="*/ 2052636 h 2057399"/>
                    <a:gd name="connsiteX102" fmla="*/ 3102769 w 6553200"/>
                    <a:gd name="connsiteY102" fmla="*/ 2057399 h 2057399"/>
                    <a:gd name="connsiteX103" fmla="*/ 3102769 w 6553200"/>
                    <a:gd name="connsiteY103" fmla="*/ 2057399 h 2057399"/>
                    <a:gd name="connsiteX104" fmla="*/ 0 w 6553200"/>
                    <a:gd name="connsiteY104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6074563 w 6553200"/>
                    <a:gd name="connsiteY100" fmla="*/ 1550194 h 2057399"/>
                    <a:gd name="connsiteX101" fmla="*/ 6553200 w 6553200"/>
                    <a:gd name="connsiteY101" fmla="*/ 2052636 h 2057399"/>
                    <a:gd name="connsiteX102" fmla="*/ 3102769 w 6553200"/>
                    <a:gd name="connsiteY102" fmla="*/ 2057399 h 2057399"/>
                    <a:gd name="connsiteX103" fmla="*/ 3102769 w 6553200"/>
                    <a:gd name="connsiteY103" fmla="*/ 2057399 h 2057399"/>
                    <a:gd name="connsiteX104" fmla="*/ 0 w 6553200"/>
                    <a:gd name="connsiteY104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6074563 w 6553200"/>
                    <a:gd name="connsiteY101" fmla="*/ 1550194 h 2057399"/>
                    <a:gd name="connsiteX102" fmla="*/ 6553200 w 6553200"/>
                    <a:gd name="connsiteY102" fmla="*/ 2052636 h 2057399"/>
                    <a:gd name="connsiteX103" fmla="*/ 3102769 w 6553200"/>
                    <a:gd name="connsiteY103" fmla="*/ 2057399 h 2057399"/>
                    <a:gd name="connsiteX104" fmla="*/ 3102769 w 6553200"/>
                    <a:gd name="connsiteY104" fmla="*/ 2057399 h 2057399"/>
                    <a:gd name="connsiteX105" fmla="*/ 0 w 6553200"/>
                    <a:gd name="connsiteY105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17400 w 6553200"/>
                    <a:gd name="connsiteY101" fmla="*/ 1469231 h 2057399"/>
                    <a:gd name="connsiteX102" fmla="*/ 6074563 w 6553200"/>
                    <a:gd name="connsiteY102" fmla="*/ 1550194 h 2057399"/>
                    <a:gd name="connsiteX103" fmla="*/ 6553200 w 6553200"/>
                    <a:gd name="connsiteY103" fmla="*/ 2052636 h 2057399"/>
                    <a:gd name="connsiteX104" fmla="*/ 3102769 w 6553200"/>
                    <a:gd name="connsiteY104" fmla="*/ 2057399 h 2057399"/>
                    <a:gd name="connsiteX105" fmla="*/ 3102769 w 6553200"/>
                    <a:gd name="connsiteY105" fmla="*/ 2057399 h 2057399"/>
                    <a:gd name="connsiteX106" fmla="*/ 0 w 6553200"/>
                    <a:gd name="connsiteY106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24543 w 6553200"/>
                    <a:gd name="connsiteY101" fmla="*/ 1433512 h 2057399"/>
                    <a:gd name="connsiteX102" fmla="*/ 6074563 w 6553200"/>
                    <a:gd name="connsiteY102" fmla="*/ 1550194 h 2057399"/>
                    <a:gd name="connsiteX103" fmla="*/ 6553200 w 6553200"/>
                    <a:gd name="connsiteY103" fmla="*/ 2052636 h 2057399"/>
                    <a:gd name="connsiteX104" fmla="*/ 3102769 w 6553200"/>
                    <a:gd name="connsiteY104" fmla="*/ 2057399 h 2057399"/>
                    <a:gd name="connsiteX105" fmla="*/ 3102769 w 6553200"/>
                    <a:gd name="connsiteY105" fmla="*/ 2057399 h 2057399"/>
                    <a:gd name="connsiteX106" fmla="*/ 0 w 6553200"/>
                    <a:gd name="connsiteY106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24543 w 6553200"/>
                    <a:gd name="connsiteY101" fmla="*/ 1433512 h 2057399"/>
                    <a:gd name="connsiteX102" fmla="*/ 6074563 w 6553200"/>
                    <a:gd name="connsiteY102" fmla="*/ 1550194 h 2057399"/>
                    <a:gd name="connsiteX103" fmla="*/ 6298400 w 6553200"/>
                    <a:gd name="connsiteY103" fmla="*/ 1788318 h 2057399"/>
                    <a:gd name="connsiteX104" fmla="*/ 6553200 w 6553200"/>
                    <a:gd name="connsiteY104" fmla="*/ 2052636 h 2057399"/>
                    <a:gd name="connsiteX105" fmla="*/ 3102769 w 6553200"/>
                    <a:gd name="connsiteY105" fmla="*/ 2057399 h 2057399"/>
                    <a:gd name="connsiteX106" fmla="*/ 3102769 w 6553200"/>
                    <a:gd name="connsiteY106" fmla="*/ 2057399 h 2057399"/>
                    <a:gd name="connsiteX107" fmla="*/ 0 w 6553200"/>
                    <a:gd name="connsiteY107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24543 w 6553200"/>
                    <a:gd name="connsiteY101" fmla="*/ 1433512 h 2057399"/>
                    <a:gd name="connsiteX102" fmla="*/ 6074563 w 6553200"/>
                    <a:gd name="connsiteY102" fmla="*/ 1550194 h 2057399"/>
                    <a:gd name="connsiteX103" fmla="*/ 6329357 w 6553200"/>
                    <a:gd name="connsiteY103" fmla="*/ 1771649 h 2057399"/>
                    <a:gd name="connsiteX104" fmla="*/ 6553200 w 6553200"/>
                    <a:gd name="connsiteY104" fmla="*/ 2052636 h 2057399"/>
                    <a:gd name="connsiteX105" fmla="*/ 3102769 w 6553200"/>
                    <a:gd name="connsiteY105" fmla="*/ 2057399 h 2057399"/>
                    <a:gd name="connsiteX106" fmla="*/ 3102769 w 6553200"/>
                    <a:gd name="connsiteY106" fmla="*/ 2057399 h 2057399"/>
                    <a:gd name="connsiteX107" fmla="*/ 0 w 6553200"/>
                    <a:gd name="connsiteY107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24543 w 6553200"/>
                    <a:gd name="connsiteY101" fmla="*/ 1433512 h 2057399"/>
                    <a:gd name="connsiteX102" fmla="*/ 6074563 w 6553200"/>
                    <a:gd name="connsiteY102" fmla="*/ 1550194 h 2057399"/>
                    <a:gd name="connsiteX103" fmla="*/ 6329357 w 6553200"/>
                    <a:gd name="connsiteY103" fmla="*/ 1771649 h 2057399"/>
                    <a:gd name="connsiteX104" fmla="*/ 6450800 w 6553200"/>
                    <a:gd name="connsiteY104" fmla="*/ 1931193 h 2057399"/>
                    <a:gd name="connsiteX105" fmla="*/ 6553200 w 6553200"/>
                    <a:gd name="connsiteY105" fmla="*/ 2052636 h 2057399"/>
                    <a:gd name="connsiteX106" fmla="*/ 3102769 w 6553200"/>
                    <a:gd name="connsiteY106" fmla="*/ 2057399 h 2057399"/>
                    <a:gd name="connsiteX107" fmla="*/ 3102769 w 6553200"/>
                    <a:gd name="connsiteY107" fmla="*/ 2057399 h 2057399"/>
                    <a:gd name="connsiteX108" fmla="*/ 0 w 6553200"/>
                    <a:gd name="connsiteY108" fmla="*/ 2057399 h 2057399"/>
                    <a:gd name="connsiteX0" fmla="*/ 0 w 6553200"/>
                    <a:gd name="connsiteY0" fmla="*/ 2057399 h 2057399"/>
                    <a:gd name="connsiteX1" fmla="*/ 197644 w 6553200"/>
                    <a:gd name="connsiteY1" fmla="*/ 802480 h 2057399"/>
                    <a:gd name="connsiteX2" fmla="*/ 233363 w 6553200"/>
                    <a:gd name="connsiteY2" fmla="*/ 802480 h 2057399"/>
                    <a:gd name="connsiteX3" fmla="*/ 273844 w 6553200"/>
                    <a:gd name="connsiteY3" fmla="*/ 790574 h 2057399"/>
                    <a:gd name="connsiteX4" fmla="*/ 316706 w 6553200"/>
                    <a:gd name="connsiteY4" fmla="*/ 778667 h 2057399"/>
                    <a:gd name="connsiteX5" fmla="*/ 350044 w 6553200"/>
                    <a:gd name="connsiteY5" fmla="*/ 759617 h 2057399"/>
                    <a:gd name="connsiteX6" fmla="*/ 381000 w 6553200"/>
                    <a:gd name="connsiteY6" fmla="*/ 738186 h 2057399"/>
                    <a:gd name="connsiteX7" fmla="*/ 419100 w 6553200"/>
                    <a:gd name="connsiteY7" fmla="*/ 709611 h 2057399"/>
                    <a:gd name="connsiteX8" fmla="*/ 438150 w 6553200"/>
                    <a:gd name="connsiteY8" fmla="*/ 678655 h 2057399"/>
                    <a:gd name="connsiteX9" fmla="*/ 476250 w 6553200"/>
                    <a:gd name="connsiteY9" fmla="*/ 638174 h 2057399"/>
                    <a:gd name="connsiteX10" fmla="*/ 500063 w 6553200"/>
                    <a:gd name="connsiteY10" fmla="*/ 611980 h 2057399"/>
                    <a:gd name="connsiteX11" fmla="*/ 521494 w 6553200"/>
                    <a:gd name="connsiteY11" fmla="*/ 578642 h 2057399"/>
                    <a:gd name="connsiteX12" fmla="*/ 545306 w 6553200"/>
                    <a:gd name="connsiteY12" fmla="*/ 554830 h 2057399"/>
                    <a:gd name="connsiteX13" fmla="*/ 581025 w 6553200"/>
                    <a:gd name="connsiteY13" fmla="*/ 519111 h 2057399"/>
                    <a:gd name="connsiteX14" fmla="*/ 607219 w 6553200"/>
                    <a:gd name="connsiteY14" fmla="*/ 483392 h 2057399"/>
                    <a:gd name="connsiteX15" fmla="*/ 642938 w 6553200"/>
                    <a:gd name="connsiteY15" fmla="*/ 442911 h 2057399"/>
                    <a:gd name="connsiteX16" fmla="*/ 669131 w 6553200"/>
                    <a:gd name="connsiteY16" fmla="*/ 414336 h 2057399"/>
                    <a:gd name="connsiteX17" fmla="*/ 702469 w 6553200"/>
                    <a:gd name="connsiteY17" fmla="*/ 380999 h 2057399"/>
                    <a:gd name="connsiteX18" fmla="*/ 740569 w 6553200"/>
                    <a:gd name="connsiteY18" fmla="*/ 352424 h 2057399"/>
                    <a:gd name="connsiteX19" fmla="*/ 764381 w 6553200"/>
                    <a:gd name="connsiteY19" fmla="*/ 328611 h 2057399"/>
                    <a:gd name="connsiteX20" fmla="*/ 795338 w 6553200"/>
                    <a:gd name="connsiteY20" fmla="*/ 309561 h 2057399"/>
                    <a:gd name="connsiteX21" fmla="*/ 819150 w 6553200"/>
                    <a:gd name="connsiteY21" fmla="*/ 288130 h 2057399"/>
                    <a:gd name="connsiteX22" fmla="*/ 850106 w 6553200"/>
                    <a:gd name="connsiteY22" fmla="*/ 266699 h 2057399"/>
                    <a:gd name="connsiteX23" fmla="*/ 873919 w 6553200"/>
                    <a:gd name="connsiteY23" fmla="*/ 250030 h 2057399"/>
                    <a:gd name="connsiteX24" fmla="*/ 914400 w 6553200"/>
                    <a:gd name="connsiteY24" fmla="*/ 230980 h 2057399"/>
                    <a:gd name="connsiteX25" fmla="*/ 942975 w 6553200"/>
                    <a:gd name="connsiteY25" fmla="*/ 211930 h 2057399"/>
                    <a:gd name="connsiteX26" fmla="*/ 969169 w 6553200"/>
                    <a:gd name="connsiteY26" fmla="*/ 204786 h 2057399"/>
                    <a:gd name="connsiteX27" fmla="*/ 1004888 w 6553200"/>
                    <a:gd name="connsiteY27" fmla="*/ 197642 h 2057399"/>
                    <a:gd name="connsiteX28" fmla="*/ 1038225 w 6553200"/>
                    <a:gd name="connsiteY28" fmla="*/ 190499 h 2057399"/>
                    <a:gd name="connsiteX29" fmla="*/ 1081088 w 6553200"/>
                    <a:gd name="connsiteY29" fmla="*/ 183355 h 2057399"/>
                    <a:gd name="connsiteX30" fmla="*/ 1128713 w 6553200"/>
                    <a:gd name="connsiteY30" fmla="*/ 180974 h 2057399"/>
                    <a:gd name="connsiteX31" fmla="*/ 1185863 w 6553200"/>
                    <a:gd name="connsiteY31" fmla="*/ 180974 h 2057399"/>
                    <a:gd name="connsiteX32" fmla="*/ 1238250 w 6553200"/>
                    <a:gd name="connsiteY32" fmla="*/ 192880 h 2057399"/>
                    <a:gd name="connsiteX33" fmla="*/ 1276350 w 6553200"/>
                    <a:gd name="connsiteY33" fmla="*/ 202405 h 2057399"/>
                    <a:gd name="connsiteX34" fmla="*/ 1328738 w 6553200"/>
                    <a:gd name="connsiteY34" fmla="*/ 221455 h 2057399"/>
                    <a:gd name="connsiteX35" fmla="*/ 1378744 w 6553200"/>
                    <a:gd name="connsiteY35" fmla="*/ 228599 h 2057399"/>
                    <a:gd name="connsiteX36" fmla="*/ 1426369 w 6553200"/>
                    <a:gd name="connsiteY36" fmla="*/ 247649 h 2057399"/>
                    <a:gd name="connsiteX37" fmla="*/ 1466850 w 6553200"/>
                    <a:gd name="connsiteY37" fmla="*/ 264317 h 2057399"/>
                    <a:gd name="connsiteX38" fmla="*/ 1524000 w 6553200"/>
                    <a:gd name="connsiteY38" fmla="*/ 285749 h 2057399"/>
                    <a:gd name="connsiteX39" fmla="*/ 1552575 w 6553200"/>
                    <a:gd name="connsiteY39" fmla="*/ 302417 h 2057399"/>
                    <a:gd name="connsiteX40" fmla="*/ 1612106 w 6553200"/>
                    <a:gd name="connsiteY40" fmla="*/ 323849 h 2057399"/>
                    <a:gd name="connsiteX41" fmla="*/ 1657350 w 6553200"/>
                    <a:gd name="connsiteY41" fmla="*/ 345280 h 2057399"/>
                    <a:gd name="connsiteX42" fmla="*/ 1702594 w 6553200"/>
                    <a:gd name="connsiteY42" fmla="*/ 366711 h 2057399"/>
                    <a:gd name="connsiteX43" fmla="*/ 1759744 w 6553200"/>
                    <a:gd name="connsiteY43" fmla="*/ 400049 h 2057399"/>
                    <a:gd name="connsiteX44" fmla="*/ 1790700 w 6553200"/>
                    <a:gd name="connsiteY44" fmla="*/ 423861 h 2057399"/>
                    <a:gd name="connsiteX45" fmla="*/ 1838325 w 6553200"/>
                    <a:gd name="connsiteY45" fmla="*/ 442911 h 2057399"/>
                    <a:gd name="connsiteX46" fmla="*/ 1878806 w 6553200"/>
                    <a:gd name="connsiteY46" fmla="*/ 464342 h 2057399"/>
                    <a:gd name="connsiteX47" fmla="*/ 1914525 w 6553200"/>
                    <a:gd name="connsiteY47" fmla="*/ 495299 h 2057399"/>
                    <a:gd name="connsiteX48" fmla="*/ 1981200 w 6553200"/>
                    <a:gd name="connsiteY48" fmla="*/ 516730 h 2057399"/>
                    <a:gd name="connsiteX49" fmla="*/ 2038350 w 6553200"/>
                    <a:gd name="connsiteY49" fmla="*/ 533399 h 2057399"/>
                    <a:gd name="connsiteX50" fmla="*/ 2128838 w 6553200"/>
                    <a:gd name="connsiteY50" fmla="*/ 552449 h 2057399"/>
                    <a:gd name="connsiteX51" fmla="*/ 2162175 w 6553200"/>
                    <a:gd name="connsiteY51" fmla="*/ 545305 h 2057399"/>
                    <a:gd name="connsiteX52" fmla="*/ 2195513 w 6553200"/>
                    <a:gd name="connsiteY52" fmla="*/ 542924 h 2057399"/>
                    <a:gd name="connsiteX53" fmla="*/ 2264569 w 6553200"/>
                    <a:gd name="connsiteY53" fmla="*/ 533399 h 2057399"/>
                    <a:gd name="connsiteX54" fmla="*/ 2328863 w 6553200"/>
                    <a:gd name="connsiteY54" fmla="*/ 514349 h 2057399"/>
                    <a:gd name="connsiteX55" fmla="*/ 2366963 w 6553200"/>
                    <a:gd name="connsiteY55" fmla="*/ 490536 h 2057399"/>
                    <a:gd name="connsiteX56" fmla="*/ 2402681 w 6553200"/>
                    <a:gd name="connsiteY56" fmla="*/ 473867 h 2057399"/>
                    <a:gd name="connsiteX57" fmla="*/ 2443163 w 6553200"/>
                    <a:gd name="connsiteY57" fmla="*/ 438149 h 2057399"/>
                    <a:gd name="connsiteX58" fmla="*/ 2483644 w 6553200"/>
                    <a:gd name="connsiteY58" fmla="*/ 392905 h 2057399"/>
                    <a:gd name="connsiteX59" fmla="*/ 2500313 w 6553200"/>
                    <a:gd name="connsiteY59" fmla="*/ 369092 h 2057399"/>
                    <a:gd name="connsiteX60" fmla="*/ 2516981 w 6553200"/>
                    <a:gd name="connsiteY60" fmla="*/ 338136 h 2057399"/>
                    <a:gd name="connsiteX61" fmla="*/ 2538413 w 6553200"/>
                    <a:gd name="connsiteY61" fmla="*/ 323849 h 2057399"/>
                    <a:gd name="connsiteX62" fmla="*/ 2571750 w 6553200"/>
                    <a:gd name="connsiteY62" fmla="*/ 283367 h 2057399"/>
                    <a:gd name="connsiteX63" fmla="*/ 2600325 w 6553200"/>
                    <a:gd name="connsiteY63" fmla="*/ 261936 h 2057399"/>
                    <a:gd name="connsiteX64" fmla="*/ 2626519 w 6553200"/>
                    <a:gd name="connsiteY64" fmla="*/ 235742 h 2057399"/>
                    <a:gd name="connsiteX65" fmla="*/ 2645569 w 6553200"/>
                    <a:gd name="connsiteY65" fmla="*/ 228599 h 2057399"/>
                    <a:gd name="connsiteX66" fmla="*/ 2683669 w 6553200"/>
                    <a:gd name="connsiteY66" fmla="*/ 280986 h 2057399"/>
                    <a:gd name="connsiteX67" fmla="*/ 2671763 w 6553200"/>
                    <a:gd name="connsiteY67" fmla="*/ 283367 h 2057399"/>
                    <a:gd name="connsiteX68" fmla="*/ 2686050 w 6553200"/>
                    <a:gd name="connsiteY68" fmla="*/ 302417 h 2057399"/>
                    <a:gd name="connsiteX69" fmla="*/ 2709863 w 6553200"/>
                    <a:gd name="connsiteY69" fmla="*/ 288130 h 2057399"/>
                    <a:gd name="connsiteX70" fmla="*/ 2697956 w 6553200"/>
                    <a:gd name="connsiteY70" fmla="*/ 269080 h 2057399"/>
                    <a:gd name="connsiteX71" fmla="*/ 2697956 w 6553200"/>
                    <a:gd name="connsiteY71" fmla="*/ 269080 h 2057399"/>
                    <a:gd name="connsiteX72" fmla="*/ 2667000 w 6553200"/>
                    <a:gd name="connsiteY72" fmla="*/ 226217 h 2057399"/>
                    <a:gd name="connsiteX73" fmla="*/ 2690813 w 6553200"/>
                    <a:gd name="connsiteY73" fmla="*/ 204786 h 2057399"/>
                    <a:gd name="connsiteX74" fmla="*/ 2736056 w 6553200"/>
                    <a:gd name="connsiteY74" fmla="*/ 188117 h 2057399"/>
                    <a:gd name="connsiteX75" fmla="*/ 2807494 w 6553200"/>
                    <a:gd name="connsiteY75" fmla="*/ 154780 h 2057399"/>
                    <a:gd name="connsiteX76" fmla="*/ 2845594 w 6553200"/>
                    <a:gd name="connsiteY76" fmla="*/ 142874 h 2057399"/>
                    <a:gd name="connsiteX77" fmla="*/ 2878931 w 6553200"/>
                    <a:gd name="connsiteY77" fmla="*/ 138111 h 2057399"/>
                    <a:gd name="connsiteX78" fmla="*/ 2919413 w 6553200"/>
                    <a:gd name="connsiteY78" fmla="*/ 116680 h 2057399"/>
                    <a:gd name="connsiteX79" fmla="*/ 2974181 w 6553200"/>
                    <a:gd name="connsiteY79" fmla="*/ 71436 h 2057399"/>
                    <a:gd name="connsiteX80" fmla="*/ 3002756 w 6553200"/>
                    <a:gd name="connsiteY80" fmla="*/ 4762 h 2057399"/>
                    <a:gd name="connsiteX81" fmla="*/ 3045619 w 6553200"/>
                    <a:gd name="connsiteY81" fmla="*/ 0 h 2057399"/>
                    <a:gd name="connsiteX82" fmla="*/ 3105150 w 6553200"/>
                    <a:gd name="connsiteY82" fmla="*/ 2381 h 2057399"/>
                    <a:gd name="connsiteX83" fmla="*/ 3183732 w 6553200"/>
                    <a:gd name="connsiteY83" fmla="*/ 26194 h 2057399"/>
                    <a:gd name="connsiteX84" fmla="*/ 3209925 w 6553200"/>
                    <a:gd name="connsiteY84" fmla="*/ 119061 h 2057399"/>
                    <a:gd name="connsiteX85" fmla="*/ 3248025 w 6553200"/>
                    <a:gd name="connsiteY85" fmla="*/ 192879 h 2057399"/>
                    <a:gd name="connsiteX86" fmla="*/ 3293270 w 6553200"/>
                    <a:gd name="connsiteY86" fmla="*/ 235742 h 2057399"/>
                    <a:gd name="connsiteX87" fmla="*/ 3357561 w 6553200"/>
                    <a:gd name="connsiteY87" fmla="*/ 276224 h 2057399"/>
                    <a:gd name="connsiteX88" fmla="*/ 3500435 w 6553200"/>
                    <a:gd name="connsiteY88" fmla="*/ 307181 h 2057399"/>
                    <a:gd name="connsiteX89" fmla="*/ 3626641 w 6553200"/>
                    <a:gd name="connsiteY89" fmla="*/ 319087 h 2057399"/>
                    <a:gd name="connsiteX90" fmla="*/ 3821904 w 6553200"/>
                    <a:gd name="connsiteY90" fmla="*/ 328612 h 2057399"/>
                    <a:gd name="connsiteX91" fmla="*/ 3957635 w 6553200"/>
                    <a:gd name="connsiteY91" fmla="*/ 326231 h 2057399"/>
                    <a:gd name="connsiteX92" fmla="*/ 4174328 w 6553200"/>
                    <a:gd name="connsiteY92" fmla="*/ 352425 h 2057399"/>
                    <a:gd name="connsiteX93" fmla="*/ 4255289 w 6553200"/>
                    <a:gd name="connsiteY93" fmla="*/ 350043 h 2057399"/>
                    <a:gd name="connsiteX94" fmla="*/ 4483894 w 6553200"/>
                    <a:gd name="connsiteY94" fmla="*/ 390524 h 2057399"/>
                    <a:gd name="connsiteX95" fmla="*/ 4600575 w 6553200"/>
                    <a:gd name="connsiteY95" fmla="*/ 428624 h 2057399"/>
                    <a:gd name="connsiteX96" fmla="*/ 4755351 w 6553200"/>
                    <a:gd name="connsiteY96" fmla="*/ 633412 h 2057399"/>
                    <a:gd name="connsiteX97" fmla="*/ 4876795 w 6553200"/>
                    <a:gd name="connsiteY97" fmla="*/ 773907 h 2057399"/>
                    <a:gd name="connsiteX98" fmla="*/ 5155401 w 6553200"/>
                    <a:gd name="connsiteY98" fmla="*/ 1031081 h 2057399"/>
                    <a:gd name="connsiteX99" fmla="*/ 5395906 w 6553200"/>
                    <a:gd name="connsiteY99" fmla="*/ 1202531 h 2057399"/>
                    <a:gd name="connsiteX100" fmla="*/ 5755475 w 6553200"/>
                    <a:gd name="connsiteY100" fmla="*/ 1381125 h 2057399"/>
                    <a:gd name="connsiteX101" fmla="*/ 5924543 w 6553200"/>
                    <a:gd name="connsiteY101" fmla="*/ 1433512 h 2057399"/>
                    <a:gd name="connsiteX102" fmla="*/ 6074563 w 6553200"/>
                    <a:gd name="connsiteY102" fmla="*/ 1550194 h 2057399"/>
                    <a:gd name="connsiteX103" fmla="*/ 6329357 w 6553200"/>
                    <a:gd name="connsiteY103" fmla="*/ 1771649 h 2057399"/>
                    <a:gd name="connsiteX104" fmla="*/ 6457944 w 6553200"/>
                    <a:gd name="connsiteY104" fmla="*/ 1921668 h 2057399"/>
                    <a:gd name="connsiteX105" fmla="*/ 6553200 w 6553200"/>
                    <a:gd name="connsiteY105" fmla="*/ 2052636 h 2057399"/>
                    <a:gd name="connsiteX106" fmla="*/ 3102769 w 6553200"/>
                    <a:gd name="connsiteY106" fmla="*/ 2057399 h 2057399"/>
                    <a:gd name="connsiteX107" fmla="*/ 3102769 w 6553200"/>
                    <a:gd name="connsiteY107" fmla="*/ 2057399 h 2057399"/>
                    <a:gd name="connsiteX108" fmla="*/ 0 w 6553200"/>
                    <a:gd name="connsiteY108" fmla="*/ 2057399 h 205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6553200" h="2057399">
                      <a:moveTo>
                        <a:pt x="0" y="2057399"/>
                      </a:moveTo>
                      <a:lnTo>
                        <a:pt x="197644" y="802480"/>
                      </a:lnTo>
                      <a:lnTo>
                        <a:pt x="233363" y="802480"/>
                      </a:lnTo>
                      <a:lnTo>
                        <a:pt x="273844" y="790574"/>
                      </a:lnTo>
                      <a:lnTo>
                        <a:pt x="316706" y="778667"/>
                      </a:lnTo>
                      <a:lnTo>
                        <a:pt x="350044" y="759617"/>
                      </a:lnTo>
                      <a:lnTo>
                        <a:pt x="381000" y="738186"/>
                      </a:lnTo>
                      <a:lnTo>
                        <a:pt x="419100" y="709611"/>
                      </a:lnTo>
                      <a:lnTo>
                        <a:pt x="438150" y="678655"/>
                      </a:lnTo>
                      <a:lnTo>
                        <a:pt x="476250" y="638174"/>
                      </a:lnTo>
                      <a:lnTo>
                        <a:pt x="500063" y="611980"/>
                      </a:lnTo>
                      <a:lnTo>
                        <a:pt x="521494" y="578642"/>
                      </a:lnTo>
                      <a:lnTo>
                        <a:pt x="545306" y="554830"/>
                      </a:lnTo>
                      <a:lnTo>
                        <a:pt x="581025" y="519111"/>
                      </a:lnTo>
                      <a:lnTo>
                        <a:pt x="607219" y="483392"/>
                      </a:lnTo>
                      <a:lnTo>
                        <a:pt x="642938" y="442911"/>
                      </a:lnTo>
                      <a:lnTo>
                        <a:pt x="669131" y="414336"/>
                      </a:lnTo>
                      <a:lnTo>
                        <a:pt x="702469" y="380999"/>
                      </a:lnTo>
                      <a:lnTo>
                        <a:pt x="740569" y="352424"/>
                      </a:lnTo>
                      <a:lnTo>
                        <a:pt x="764381" y="328611"/>
                      </a:lnTo>
                      <a:lnTo>
                        <a:pt x="795338" y="309561"/>
                      </a:lnTo>
                      <a:lnTo>
                        <a:pt x="819150" y="288130"/>
                      </a:lnTo>
                      <a:lnTo>
                        <a:pt x="850106" y="266699"/>
                      </a:lnTo>
                      <a:lnTo>
                        <a:pt x="873919" y="250030"/>
                      </a:lnTo>
                      <a:lnTo>
                        <a:pt x="914400" y="230980"/>
                      </a:lnTo>
                      <a:lnTo>
                        <a:pt x="942975" y="211930"/>
                      </a:lnTo>
                      <a:lnTo>
                        <a:pt x="969169" y="204786"/>
                      </a:lnTo>
                      <a:lnTo>
                        <a:pt x="1004888" y="197642"/>
                      </a:lnTo>
                      <a:lnTo>
                        <a:pt x="1038225" y="190499"/>
                      </a:lnTo>
                      <a:lnTo>
                        <a:pt x="1081088" y="183355"/>
                      </a:lnTo>
                      <a:lnTo>
                        <a:pt x="1128713" y="180974"/>
                      </a:lnTo>
                      <a:lnTo>
                        <a:pt x="1185863" y="180974"/>
                      </a:lnTo>
                      <a:lnTo>
                        <a:pt x="1238250" y="192880"/>
                      </a:lnTo>
                      <a:lnTo>
                        <a:pt x="1276350" y="202405"/>
                      </a:lnTo>
                      <a:lnTo>
                        <a:pt x="1328738" y="221455"/>
                      </a:lnTo>
                      <a:lnTo>
                        <a:pt x="1378744" y="228599"/>
                      </a:lnTo>
                      <a:lnTo>
                        <a:pt x="1426369" y="247649"/>
                      </a:lnTo>
                      <a:lnTo>
                        <a:pt x="1466850" y="264317"/>
                      </a:lnTo>
                      <a:lnTo>
                        <a:pt x="1524000" y="285749"/>
                      </a:lnTo>
                      <a:lnTo>
                        <a:pt x="1552575" y="302417"/>
                      </a:lnTo>
                      <a:lnTo>
                        <a:pt x="1612106" y="323849"/>
                      </a:lnTo>
                      <a:lnTo>
                        <a:pt x="1657350" y="345280"/>
                      </a:lnTo>
                      <a:lnTo>
                        <a:pt x="1702594" y="366711"/>
                      </a:lnTo>
                      <a:lnTo>
                        <a:pt x="1759744" y="400049"/>
                      </a:lnTo>
                      <a:lnTo>
                        <a:pt x="1790700" y="423861"/>
                      </a:lnTo>
                      <a:lnTo>
                        <a:pt x="1838325" y="442911"/>
                      </a:lnTo>
                      <a:lnTo>
                        <a:pt x="1878806" y="464342"/>
                      </a:lnTo>
                      <a:lnTo>
                        <a:pt x="1914525" y="495299"/>
                      </a:lnTo>
                      <a:lnTo>
                        <a:pt x="1981200" y="516730"/>
                      </a:lnTo>
                      <a:lnTo>
                        <a:pt x="2038350" y="533399"/>
                      </a:lnTo>
                      <a:lnTo>
                        <a:pt x="2128838" y="552449"/>
                      </a:lnTo>
                      <a:lnTo>
                        <a:pt x="2162175" y="545305"/>
                      </a:lnTo>
                      <a:lnTo>
                        <a:pt x="2195513" y="542924"/>
                      </a:lnTo>
                      <a:lnTo>
                        <a:pt x="2264569" y="533399"/>
                      </a:lnTo>
                      <a:lnTo>
                        <a:pt x="2328863" y="514349"/>
                      </a:lnTo>
                      <a:lnTo>
                        <a:pt x="2366963" y="490536"/>
                      </a:lnTo>
                      <a:lnTo>
                        <a:pt x="2402681" y="473867"/>
                      </a:lnTo>
                      <a:lnTo>
                        <a:pt x="2443163" y="438149"/>
                      </a:lnTo>
                      <a:lnTo>
                        <a:pt x="2483644" y="392905"/>
                      </a:lnTo>
                      <a:lnTo>
                        <a:pt x="2500313" y="369092"/>
                      </a:lnTo>
                      <a:lnTo>
                        <a:pt x="2516981" y="338136"/>
                      </a:lnTo>
                      <a:lnTo>
                        <a:pt x="2538413" y="323849"/>
                      </a:lnTo>
                      <a:lnTo>
                        <a:pt x="2571750" y="283367"/>
                      </a:lnTo>
                      <a:lnTo>
                        <a:pt x="2600325" y="261936"/>
                      </a:lnTo>
                      <a:lnTo>
                        <a:pt x="2626519" y="235742"/>
                      </a:lnTo>
                      <a:lnTo>
                        <a:pt x="2645569" y="228599"/>
                      </a:lnTo>
                      <a:lnTo>
                        <a:pt x="2683669" y="280986"/>
                      </a:lnTo>
                      <a:lnTo>
                        <a:pt x="2671763" y="283367"/>
                      </a:lnTo>
                      <a:lnTo>
                        <a:pt x="2686050" y="302417"/>
                      </a:lnTo>
                      <a:lnTo>
                        <a:pt x="2709863" y="288130"/>
                      </a:lnTo>
                      <a:lnTo>
                        <a:pt x="2697956" y="269080"/>
                      </a:lnTo>
                      <a:lnTo>
                        <a:pt x="2697956" y="269080"/>
                      </a:lnTo>
                      <a:lnTo>
                        <a:pt x="2667000" y="226217"/>
                      </a:lnTo>
                      <a:lnTo>
                        <a:pt x="2690813" y="204786"/>
                      </a:lnTo>
                      <a:lnTo>
                        <a:pt x="2736056" y="188117"/>
                      </a:lnTo>
                      <a:lnTo>
                        <a:pt x="2807494" y="154780"/>
                      </a:lnTo>
                      <a:lnTo>
                        <a:pt x="2845594" y="142874"/>
                      </a:lnTo>
                      <a:lnTo>
                        <a:pt x="2878931" y="138111"/>
                      </a:lnTo>
                      <a:lnTo>
                        <a:pt x="2919413" y="116680"/>
                      </a:lnTo>
                      <a:lnTo>
                        <a:pt x="2974181" y="71436"/>
                      </a:lnTo>
                      <a:lnTo>
                        <a:pt x="3002756" y="4762"/>
                      </a:lnTo>
                      <a:lnTo>
                        <a:pt x="3045619" y="0"/>
                      </a:lnTo>
                      <a:lnTo>
                        <a:pt x="3105150" y="2381"/>
                      </a:lnTo>
                      <a:lnTo>
                        <a:pt x="3183732" y="26194"/>
                      </a:lnTo>
                      <a:lnTo>
                        <a:pt x="3209925" y="119061"/>
                      </a:lnTo>
                      <a:lnTo>
                        <a:pt x="3248025" y="192879"/>
                      </a:lnTo>
                      <a:lnTo>
                        <a:pt x="3293270" y="235742"/>
                      </a:lnTo>
                      <a:lnTo>
                        <a:pt x="3357561" y="276224"/>
                      </a:lnTo>
                      <a:lnTo>
                        <a:pt x="3500435" y="307181"/>
                      </a:lnTo>
                      <a:lnTo>
                        <a:pt x="3626641" y="319087"/>
                      </a:lnTo>
                      <a:lnTo>
                        <a:pt x="3821904" y="328612"/>
                      </a:lnTo>
                      <a:lnTo>
                        <a:pt x="3957635" y="326231"/>
                      </a:lnTo>
                      <a:lnTo>
                        <a:pt x="4174328" y="352425"/>
                      </a:lnTo>
                      <a:lnTo>
                        <a:pt x="4255289" y="350043"/>
                      </a:lnTo>
                      <a:lnTo>
                        <a:pt x="4483894" y="390524"/>
                      </a:lnTo>
                      <a:lnTo>
                        <a:pt x="4600575" y="428624"/>
                      </a:lnTo>
                      <a:lnTo>
                        <a:pt x="4755351" y="633412"/>
                      </a:lnTo>
                      <a:cubicBezTo>
                        <a:pt x="4795038" y="688578"/>
                        <a:pt x="4765670" y="677467"/>
                        <a:pt x="4876795" y="773907"/>
                      </a:cubicBezTo>
                      <a:cubicBezTo>
                        <a:pt x="4987920" y="875110"/>
                        <a:pt x="4949025" y="845344"/>
                        <a:pt x="5155401" y="1031081"/>
                      </a:cubicBezTo>
                      <a:lnTo>
                        <a:pt x="5395906" y="1202531"/>
                      </a:lnTo>
                      <a:lnTo>
                        <a:pt x="5755475" y="1381125"/>
                      </a:lnTo>
                      <a:lnTo>
                        <a:pt x="5924543" y="1433512"/>
                      </a:lnTo>
                      <a:lnTo>
                        <a:pt x="6074563" y="1550194"/>
                      </a:lnTo>
                      <a:lnTo>
                        <a:pt x="6329357" y="1771649"/>
                      </a:lnTo>
                      <a:lnTo>
                        <a:pt x="6457944" y="1921668"/>
                      </a:lnTo>
                      <a:lnTo>
                        <a:pt x="6553200" y="2052636"/>
                      </a:lnTo>
                      <a:lnTo>
                        <a:pt x="3102769" y="2057399"/>
                      </a:lnTo>
                      <a:lnTo>
                        <a:pt x="3102769" y="2057399"/>
                      </a:lnTo>
                      <a:lnTo>
                        <a:pt x="0" y="2057399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A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" name="Freeform 28">
                  <a:extLst>
                    <a:ext uri="{FF2B5EF4-FFF2-40B4-BE49-F238E27FC236}">
                      <a16:creationId xmlns:a16="http://schemas.microsoft.com/office/drawing/2014/main" id="{36A61B35-99DD-4F0A-B9FA-CBE8DE3F21B6}"/>
                    </a:ext>
                  </a:extLst>
                </p:cNvPr>
                <p:cNvSpPr/>
                <p:nvPr/>
              </p:nvSpPr>
              <p:spPr bwMode="auto">
                <a:xfrm>
                  <a:off x="4526756" y="3045619"/>
                  <a:ext cx="1128713" cy="892969"/>
                </a:xfrm>
                <a:custGeom>
                  <a:avLst/>
                  <a:gdLst>
                    <a:gd name="connsiteX0" fmla="*/ 523875 w 1128713"/>
                    <a:gd name="connsiteY0" fmla="*/ 869156 h 892969"/>
                    <a:gd name="connsiteX1" fmla="*/ 540544 w 1128713"/>
                    <a:gd name="connsiteY1" fmla="*/ 807244 h 892969"/>
                    <a:gd name="connsiteX2" fmla="*/ 552450 w 1128713"/>
                    <a:gd name="connsiteY2" fmla="*/ 742950 h 892969"/>
                    <a:gd name="connsiteX3" fmla="*/ 521494 w 1128713"/>
                    <a:gd name="connsiteY3" fmla="*/ 697706 h 892969"/>
                    <a:gd name="connsiteX4" fmla="*/ 483394 w 1128713"/>
                    <a:gd name="connsiteY4" fmla="*/ 659606 h 892969"/>
                    <a:gd name="connsiteX5" fmla="*/ 435769 w 1128713"/>
                    <a:gd name="connsiteY5" fmla="*/ 642937 h 892969"/>
                    <a:gd name="connsiteX6" fmla="*/ 404813 w 1128713"/>
                    <a:gd name="connsiteY6" fmla="*/ 642937 h 892969"/>
                    <a:gd name="connsiteX7" fmla="*/ 335757 w 1128713"/>
                    <a:gd name="connsiteY7" fmla="*/ 652462 h 892969"/>
                    <a:gd name="connsiteX8" fmla="*/ 280988 w 1128713"/>
                    <a:gd name="connsiteY8" fmla="*/ 671512 h 892969"/>
                    <a:gd name="connsiteX9" fmla="*/ 228600 w 1128713"/>
                    <a:gd name="connsiteY9" fmla="*/ 683419 h 892969"/>
                    <a:gd name="connsiteX10" fmla="*/ 183357 w 1128713"/>
                    <a:gd name="connsiteY10" fmla="*/ 673894 h 892969"/>
                    <a:gd name="connsiteX11" fmla="*/ 119063 w 1128713"/>
                    <a:gd name="connsiteY11" fmla="*/ 638175 h 892969"/>
                    <a:gd name="connsiteX12" fmla="*/ 85725 w 1128713"/>
                    <a:gd name="connsiteY12" fmla="*/ 616744 h 892969"/>
                    <a:gd name="connsiteX13" fmla="*/ 71438 w 1128713"/>
                    <a:gd name="connsiteY13" fmla="*/ 566737 h 892969"/>
                    <a:gd name="connsiteX14" fmla="*/ 50007 w 1128713"/>
                    <a:gd name="connsiteY14" fmla="*/ 521494 h 892969"/>
                    <a:gd name="connsiteX15" fmla="*/ 26194 w 1128713"/>
                    <a:gd name="connsiteY15" fmla="*/ 509587 h 892969"/>
                    <a:gd name="connsiteX16" fmla="*/ 16669 w 1128713"/>
                    <a:gd name="connsiteY16" fmla="*/ 461962 h 892969"/>
                    <a:gd name="connsiteX17" fmla="*/ 16669 w 1128713"/>
                    <a:gd name="connsiteY17" fmla="*/ 373856 h 892969"/>
                    <a:gd name="connsiteX18" fmla="*/ 0 w 1128713"/>
                    <a:gd name="connsiteY18" fmla="*/ 278606 h 892969"/>
                    <a:gd name="connsiteX19" fmla="*/ 9525 w 1128713"/>
                    <a:gd name="connsiteY19" fmla="*/ 190500 h 892969"/>
                    <a:gd name="connsiteX20" fmla="*/ 28575 w 1128713"/>
                    <a:gd name="connsiteY20" fmla="*/ 133350 h 892969"/>
                    <a:gd name="connsiteX21" fmla="*/ 40482 w 1128713"/>
                    <a:gd name="connsiteY21" fmla="*/ 100012 h 892969"/>
                    <a:gd name="connsiteX22" fmla="*/ 61913 w 1128713"/>
                    <a:gd name="connsiteY22" fmla="*/ 69056 h 892969"/>
                    <a:gd name="connsiteX23" fmla="*/ 83344 w 1128713"/>
                    <a:gd name="connsiteY23" fmla="*/ 42862 h 892969"/>
                    <a:gd name="connsiteX24" fmla="*/ 114300 w 1128713"/>
                    <a:gd name="connsiteY24" fmla="*/ 14287 h 892969"/>
                    <a:gd name="connsiteX25" fmla="*/ 157163 w 1128713"/>
                    <a:gd name="connsiteY25" fmla="*/ 0 h 892969"/>
                    <a:gd name="connsiteX26" fmla="*/ 202407 w 1128713"/>
                    <a:gd name="connsiteY26" fmla="*/ 7144 h 892969"/>
                    <a:gd name="connsiteX27" fmla="*/ 247650 w 1128713"/>
                    <a:gd name="connsiteY27" fmla="*/ 11906 h 892969"/>
                    <a:gd name="connsiteX28" fmla="*/ 283369 w 1128713"/>
                    <a:gd name="connsiteY28" fmla="*/ 33337 h 892969"/>
                    <a:gd name="connsiteX29" fmla="*/ 335757 w 1128713"/>
                    <a:gd name="connsiteY29" fmla="*/ 69056 h 892969"/>
                    <a:gd name="connsiteX30" fmla="*/ 359569 w 1128713"/>
                    <a:gd name="connsiteY30" fmla="*/ 107156 h 892969"/>
                    <a:gd name="connsiteX31" fmla="*/ 385763 w 1128713"/>
                    <a:gd name="connsiteY31" fmla="*/ 128587 h 892969"/>
                    <a:gd name="connsiteX32" fmla="*/ 431007 w 1128713"/>
                    <a:gd name="connsiteY32" fmla="*/ 130969 h 892969"/>
                    <a:gd name="connsiteX33" fmla="*/ 435769 w 1128713"/>
                    <a:gd name="connsiteY33" fmla="*/ 116681 h 892969"/>
                    <a:gd name="connsiteX34" fmla="*/ 464344 w 1128713"/>
                    <a:gd name="connsiteY34" fmla="*/ 123825 h 892969"/>
                    <a:gd name="connsiteX35" fmla="*/ 464344 w 1128713"/>
                    <a:gd name="connsiteY35" fmla="*/ 150019 h 892969"/>
                    <a:gd name="connsiteX36" fmla="*/ 481013 w 1128713"/>
                    <a:gd name="connsiteY36" fmla="*/ 173831 h 892969"/>
                    <a:gd name="connsiteX37" fmla="*/ 531019 w 1128713"/>
                    <a:gd name="connsiteY37" fmla="*/ 197644 h 892969"/>
                    <a:gd name="connsiteX38" fmla="*/ 609600 w 1128713"/>
                    <a:gd name="connsiteY38" fmla="*/ 219075 h 892969"/>
                    <a:gd name="connsiteX39" fmla="*/ 688182 w 1128713"/>
                    <a:gd name="connsiteY39" fmla="*/ 221456 h 892969"/>
                    <a:gd name="connsiteX40" fmla="*/ 754857 w 1128713"/>
                    <a:gd name="connsiteY40" fmla="*/ 221456 h 892969"/>
                    <a:gd name="connsiteX41" fmla="*/ 800100 w 1128713"/>
                    <a:gd name="connsiteY41" fmla="*/ 211931 h 892969"/>
                    <a:gd name="connsiteX42" fmla="*/ 840582 w 1128713"/>
                    <a:gd name="connsiteY42" fmla="*/ 211931 h 892969"/>
                    <a:gd name="connsiteX43" fmla="*/ 885825 w 1128713"/>
                    <a:gd name="connsiteY43" fmla="*/ 207169 h 892969"/>
                    <a:gd name="connsiteX44" fmla="*/ 952500 w 1128713"/>
                    <a:gd name="connsiteY44" fmla="*/ 214312 h 892969"/>
                    <a:gd name="connsiteX45" fmla="*/ 997744 w 1128713"/>
                    <a:gd name="connsiteY45" fmla="*/ 228600 h 892969"/>
                    <a:gd name="connsiteX46" fmla="*/ 1045369 w 1128713"/>
                    <a:gd name="connsiteY46" fmla="*/ 254794 h 892969"/>
                    <a:gd name="connsiteX47" fmla="*/ 1090613 w 1128713"/>
                    <a:gd name="connsiteY47" fmla="*/ 297656 h 892969"/>
                    <a:gd name="connsiteX48" fmla="*/ 1109663 w 1128713"/>
                    <a:gd name="connsiteY48" fmla="*/ 342900 h 892969"/>
                    <a:gd name="connsiteX49" fmla="*/ 1116807 w 1128713"/>
                    <a:gd name="connsiteY49" fmla="*/ 371475 h 892969"/>
                    <a:gd name="connsiteX50" fmla="*/ 1128713 w 1128713"/>
                    <a:gd name="connsiteY50" fmla="*/ 411956 h 892969"/>
                    <a:gd name="connsiteX51" fmla="*/ 1114425 w 1128713"/>
                    <a:gd name="connsiteY51" fmla="*/ 469106 h 892969"/>
                    <a:gd name="connsiteX52" fmla="*/ 1047750 w 1128713"/>
                    <a:gd name="connsiteY52" fmla="*/ 676275 h 892969"/>
                    <a:gd name="connsiteX53" fmla="*/ 1009650 w 1128713"/>
                    <a:gd name="connsiteY53" fmla="*/ 683419 h 892969"/>
                    <a:gd name="connsiteX54" fmla="*/ 990600 w 1128713"/>
                    <a:gd name="connsiteY54" fmla="*/ 714375 h 892969"/>
                    <a:gd name="connsiteX55" fmla="*/ 971550 w 1128713"/>
                    <a:gd name="connsiteY55" fmla="*/ 738187 h 892969"/>
                    <a:gd name="connsiteX56" fmla="*/ 950119 w 1128713"/>
                    <a:gd name="connsiteY56" fmla="*/ 745331 h 892969"/>
                    <a:gd name="connsiteX57" fmla="*/ 950119 w 1128713"/>
                    <a:gd name="connsiteY57" fmla="*/ 745331 h 892969"/>
                    <a:gd name="connsiteX58" fmla="*/ 940594 w 1128713"/>
                    <a:gd name="connsiteY58" fmla="*/ 764381 h 892969"/>
                    <a:gd name="connsiteX59" fmla="*/ 904875 w 1128713"/>
                    <a:gd name="connsiteY59" fmla="*/ 778669 h 892969"/>
                    <a:gd name="connsiteX60" fmla="*/ 883444 w 1128713"/>
                    <a:gd name="connsiteY60" fmla="*/ 771525 h 892969"/>
                    <a:gd name="connsiteX61" fmla="*/ 833438 w 1128713"/>
                    <a:gd name="connsiteY61" fmla="*/ 754856 h 892969"/>
                    <a:gd name="connsiteX62" fmla="*/ 800100 w 1128713"/>
                    <a:gd name="connsiteY62" fmla="*/ 750094 h 892969"/>
                    <a:gd name="connsiteX63" fmla="*/ 762000 w 1128713"/>
                    <a:gd name="connsiteY63" fmla="*/ 750094 h 892969"/>
                    <a:gd name="connsiteX64" fmla="*/ 723900 w 1128713"/>
                    <a:gd name="connsiteY64" fmla="*/ 752475 h 892969"/>
                    <a:gd name="connsiteX65" fmla="*/ 688182 w 1128713"/>
                    <a:gd name="connsiteY65" fmla="*/ 771525 h 892969"/>
                    <a:gd name="connsiteX66" fmla="*/ 669132 w 1128713"/>
                    <a:gd name="connsiteY66" fmla="*/ 785812 h 892969"/>
                    <a:gd name="connsiteX67" fmla="*/ 657225 w 1128713"/>
                    <a:gd name="connsiteY67" fmla="*/ 802481 h 892969"/>
                    <a:gd name="connsiteX68" fmla="*/ 645319 w 1128713"/>
                    <a:gd name="connsiteY68" fmla="*/ 819150 h 892969"/>
                    <a:gd name="connsiteX69" fmla="*/ 642938 w 1128713"/>
                    <a:gd name="connsiteY69" fmla="*/ 842962 h 892969"/>
                    <a:gd name="connsiteX70" fmla="*/ 642938 w 1128713"/>
                    <a:gd name="connsiteY70" fmla="*/ 892969 h 892969"/>
                    <a:gd name="connsiteX71" fmla="*/ 609600 w 1128713"/>
                    <a:gd name="connsiteY71" fmla="*/ 885825 h 892969"/>
                    <a:gd name="connsiteX72" fmla="*/ 590550 w 1128713"/>
                    <a:gd name="connsiteY72" fmla="*/ 881062 h 892969"/>
                    <a:gd name="connsiteX73" fmla="*/ 523875 w 1128713"/>
                    <a:gd name="connsiteY73" fmla="*/ 869156 h 89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128713" h="892969">
                      <a:moveTo>
                        <a:pt x="523875" y="869156"/>
                      </a:moveTo>
                      <a:lnTo>
                        <a:pt x="540544" y="807244"/>
                      </a:lnTo>
                      <a:lnTo>
                        <a:pt x="552450" y="742950"/>
                      </a:lnTo>
                      <a:lnTo>
                        <a:pt x="521494" y="697706"/>
                      </a:lnTo>
                      <a:lnTo>
                        <a:pt x="483394" y="659606"/>
                      </a:lnTo>
                      <a:lnTo>
                        <a:pt x="435769" y="642937"/>
                      </a:lnTo>
                      <a:lnTo>
                        <a:pt x="404813" y="642937"/>
                      </a:lnTo>
                      <a:lnTo>
                        <a:pt x="335757" y="652462"/>
                      </a:lnTo>
                      <a:lnTo>
                        <a:pt x="280988" y="671512"/>
                      </a:lnTo>
                      <a:lnTo>
                        <a:pt x="228600" y="683419"/>
                      </a:lnTo>
                      <a:lnTo>
                        <a:pt x="183357" y="673894"/>
                      </a:lnTo>
                      <a:lnTo>
                        <a:pt x="119063" y="638175"/>
                      </a:lnTo>
                      <a:lnTo>
                        <a:pt x="85725" y="616744"/>
                      </a:lnTo>
                      <a:lnTo>
                        <a:pt x="71438" y="566737"/>
                      </a:lnTo>
                      <a:lnTo>
                        <a:pt x="50007" y="521494"/>
                      </a:lnTo>
                      <a:lnTo>
                        <a:pt x="26194" y="509587"/>
                      </a:lnTo>
                      <a:lnTo>
                        <a:pt x="16669" y="461962"/>
                      </a:lnTo>
                      <a:lnTo>
                        <a:pt x="16669" y="373856"/>
                      </a:lnTo>
                      <a:lnTo>
                        <a:pt x="0" y="278606"/>
                      </a:lnTo>
                      <a:lnTo>
                        <a:pt x="9525" y="190500"/>
                      </a:lnTo>
                      <a:lnTo>
                        <a:pt x="28575" y="133350"/>
                      </a:lnTo>
                      <a:lnTo>
                        <a:pt x="40482" y="100012"/>
                      </a:lnTo>
                      <a:lnTo>
                        <a:pt x="61913" y="69056"/>
                      </a:lnTo>
                      <a:lnTo>
                        <a:pt x="83344" y="42862"/>
                      </a:lnTo>
                      <a:lnTo>
                        <a:pt x="114300" y="14287"/>
                      </a:lnTo>
                      <a:lnTo>
                        <a:pt x="157163" y="0"/>
                      </a:lnTo>
                      <a:lnTo>
                        <a:pt x="202407" y="7144"/>
                      </a:lnTo>
                      <a:lnTo>
                        <a:pt x="247650" y="11906"/>
                      </a:lnTo>
                      <a:lnTo>
                        <a:pt x="283369" y="33337"/>
                      </a:lnTo>
                      <a:lnTo>
                        <a:pt x="335757" y="69056"/>
                      </a:lnTo>
                      <a:lnTo>
                        <a:pt x="359569" y="107156"/>
                      </a:lnTo>
                      <a:lnTo>
                        <a:pt x="385763" y="128587"/>
                      </a:lnTo>
                      <a:lnTo>
                        <a:pt x="431007" y="130969"/>
                      </a:lnTo>
                      <a:lnTo>
                        <a:pt x="435769" y="116681"/>
                      </a:lnTo>
                      <a:lnTo>
                        <a:pt x="464344" y="123825"/>
                      </a:lnTo>
                      <a:lnTo>
                        <a:pt x="464344" y="150019"/>
                      </a:lnTo>
                      <a:lnTo>
                        <a:pt x="481013" y="173831"/>
                      </a:lnTo>
                      <a:lnTo>
                        <a:pt x="531019" y="197644"/>
                      </a:lnTo>
                      <a:lnTo>
                        <a:pt x="609600" y="219075"/>
                      </a:lnTo>
                      <a:lnTo>
                        <a:pt x="688182" y="221456"/>
                      </a:lnTo>
                      <a:lnTo>
                        <a:pt x="754857" y="221456"/>
                      </a:lnTo>
                      <a:lnTo>
                        <a:pt x="800100" y="211931"/>
                      </a:lnTo>
                      <a:lnTo>
                        <a:pt x="840582" y="211931"/>
                      </a:lnTo>
                      <a:lnTo>
                        <a:pt x="885825" y="207169"/>
                      </a:lnTo>
                      <a:lnTo>
                        <a:pt x="952500" y="214312"/>
                      </a:lnTo>
                      <a:lnTo>
                        <a:pt x="997744" y="228600"/>
                      </a:lnTo>
                      <a:lnTo>
                        <a:pt x="1045369" y="254794"/>
                      </a:lnTo>
                      <a:lnTo>
                        <a:pt x="1090613" y="297656"/>
                      </a:lnTo>
                      <a:lnTo>
                        <a:pt x="1109663" y="342900"/>
                      </a:lnTo>
                      <a:lnTo>
                        <a:pt x="1116807" y="371475"/>
                      </a:lnTo>
                      <a:lnTo>
                        <a:pt x="1128713" y="411956"/>
                      </a:lnTo>
                      <a:lnTo>
                        <a:pt x="1114425" y="469106"/>
                      </a:lnTo>
                      <a:lnTo>
                        <a:pt x="1047750" y="676275"/>
                      </a:lnTo>
                      <a:lnTo>
                        <a:pt x="1009650" y="683419"/>
                      </a:lnTo>
                      <a:lnTo>
                        <a:pt x="990600" y="714375"/>
                      </a:lnTo>
                      <a:lnTo>
                        <a:pt x="971550" y="738187"/>
                      </a:lnTo>
                      <a:lnTo>
                        <a:pt x="950119" y="745331"/>
                      </a:lnTo>
                      <a:lnTo>
                        <a:pt x="950119" y="745331"/>
                      </a:lnTo>
                      <a:lnTo>
                        <a:pt x="940594" y="764381"/>
                      </a:lnTo>
                      <a:lnTo>
                        <a:pt x="904875" y="778669"/>
                      </a:lnTo>
                      <a:lnTo>
                        <a:pt x="883444" y="771525"/>
                      </a:lnTo>
                      <a:lnTo>
                        <a:pt x="833438" y="754856"/>
                      </a:lnTo>
                      <a:lnTo>
                        <a:pt x="800100" y="750094"/>
                      </a:lnTo>
                      <a:lnTo>
                        <a:pt x="762000" y="750094"/>
                      </a:lnTo>
                      <a:lnTo>
                        <a:pt x="723900" y="752475"/>
                      </a:lnTo>
                      <a:lnTo>
                        <a:pt x="688182" y="771525"/>
                      </a:lnTo>
                      <a:lnTo>
                        <a:pt x="669132" y="785812"/>
                      </a:lnTo>
                      <a:lnTo>
                        <a:pt x="657225" y="802481"/>
                      </a:lnTo>
                      <a:lnTo>
                        <a:pt x="645319" y="819150"/>
                      </a:lnTo>
                      <a:lnTo>
                        <a:pt x="642938" y="842962"/>
                      </a:lnTo>
                      <a:lnTo>
                        <a:pt x="642938" y="892969"/>
                      </a:lnTo>
                      <a:lnTo>
                        <a:pt x="609600" y="885825"/>
                      </a:lnTo>
                      <a:lnTo>
                        <a:pt x="590550" y="881062"/>
                      </a:lnTo>
                      <a:lnTo>
                        <a:pt x="523875" y="869156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A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" name="Freeform 18">
                <a:extLst>
                  <a:ext uri="{FF2B5EF4-FFF2-40B4-BE49-F238E27FC236}">
                    <a16:creationId xmlns:a16="http://schemas.microsoft.com/office/drawing/2014/main" id="{5EC76BE7-B4E9-459D-8969-9CFC82986E45}"/>
                  </a:ext>
                </a:extLst>
              </p:cNvPr>
              <p:cNvSpPr/>
              <p:nvPr/>
            </p:nvSpPr>
            <p:spPr bwMode="auto">
              <a:xfrm>
                <a:off x="74141" y="1565189"/>
                <a:ext cx="9074854" cy="4275338"/>
              </a:xfrm>
              <a:custGeom>
                <a:avLst/>
                <a:gdLst>
                  <a:gd name="connsiteX0" fmla="*/ 0 w 9074854"/>
                  <a:gd name="connsiteY0" fmla="*/ 0 h 4275338"/>
                  <a:gd name="connsiteX1" fmla="*/ 1219200 w 9074854"/>
                  <a:gd name="connsiteY1" fmla="*/ 16476 h 4275338"/>
                  <a:gd name="connsiteX2" fmla="*/ 2150075 w 9074854"/>
                  <a:gd name="connsiteY2" fmla="*/ 156519 h 4275338"/>
                  <a:gd name="connsiteX3" fmla="*/ 2677297 w 9074854"/>
                  <a:gd name="connsiteY3" fmla="*/ 230660 h 4275338"/>
                  <a:gd name="connsiteX4" fmla="*/ 3361037 w 9074854"/>
                  <a:gd name="connsiteY4" fmla="*/ 387179 h 4275338"/>
                  <a:gd name="connsiteX5" fmla="*/ 4201297 w 9074854"/>
                  <a:gd name="connsiteY5" fmla="*/ 667265 h 4275338"/>
                  <a:gd name="connsiteX6" fmla="*/ 4959178 w 9074854"/>
                  <a:gd name="connsiteY6" fmla="*/ 988541 h 4275338"/>
                  <a:gd name="connsiteX7" fmla="*/ 5815913 w 9074854"/>
                  <a:gd name="connsiteY7" fmla="*/ 1482811 h 4275338"/>
                  <a:gd name="connsiteX8" fmla="*/ 6713837 w 9074854"/>
                  <a:gd name="connsiteY8" fmla="*/ 2026508 h 4275338"/>
                  <a:gd name="connsiteX9" fmla="*/ 7175156 w 9074854"/>
                  <a:gd name="connsiteY9" fmla="*/ 2380735 h 4275338"/>
                  <a:gd name="connsiteX10" fmla="*/ 7323437 w 9074854"/>
                  <a:gd name="connsiteY10" fmla="*/ 2644346 h 4275338"/>
                  <a:gd name="connsiteX11" fmla="*/ 7504670 w 9074854"/>
                  <a:gd name="connsiteY11" fmla="*/ 2875006 h 4275338"/>
                  <a:gd name="connsiteX12" fmla="*/ 7817708 w 9074854"/>
                  <a:gd name="connsiteY12" fmla="*/ 2998573 h 4275338"/>
                  <a:gd name="connsiteX13" fmla="*/ 8073081 w 9074854"/>
                  <a:gd name="connsiteY13" fmla="*/ 3155092 h 4275338"/>
                  <a:gd name="connsiteX14" fmla="*/ 8435545 w 9074854"/>
                  <a:gd name="connsiteY14" fmla="*/ 3484606 h 4275338"/>
                  <a:gd name="connsiteX15" fmla="*/ 8657967 w 9074854"/>
                  <a:gd name="connsiteY15" fmla="*/ 3756454 h 4275338"/>
                  <a:gd name="connsiteX16" fmla="*/ 9045145 w 9074854"/>
                  <a:gd name="connsiteY16" fmla="*/ 4234249 h 4275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74854" h="4275338">
                    <a:moveTo>
                      <a:pt x="0" y="0"/>
                    </a:moveTo>
                    <a:lnTo>
                      <a:pt x="1219200" y="16476"/>
                    </a:lnTo>
                    <a:cubicBezTo>
                      <a:pt x="1577546" y="42562"/>
                      <a:pt x="2150075" y="156519"/>
                      <a:pt x="2150075" y="156519"/>
                    </a:cubicBezTo>
                    <a:cubicBezTo>
                      <a:pt x="2393091" y="192216"/>
                      <a:pt x="2475470" y="192217"/>
                      <a:pt x="2677297" y="230660"/>
                    </a:cubicBezTo>
                    <a:cubicBezTo>
                      <a:pt x="2879124" y="269103"/>
                      <a:pt x="3107037" y="314412"/>
                      <a:pt x="3361037" y="387179"/>
                    </a:cubicBezTo>
                    <a:cubicBezTo>
                      <a:pt x="3615037" y="459946"/>
                      <a:pt x="3934940" y="567038"/>
                      <a:pt x="4201297" y="667265"/>
                    </a:cubicBezTo>
                    <a:cubicBezTo>
                      <a:pt x="4467654" y="767492"/>
                      <a:pt x="4690075" y="852617"/>
                      <a:pt x="4959178" y="988541"/>
                    </a:cubicBezTo>
                    <a:cubicBezTo>
                      <a:pt x="5228281" y="1124465"/>
                      <a:pt x="5523470" y="1309817"/>
                      <a:pt x="5815913" y="1482811"/>
                    </a:cubicBezTo>
                    <a:cubicBezTo>
                      <a:pt x="6108356" y="1655806"/>
                      <a:pt x="6487297" y="1876854"/>
                      <a:pt x="6713837" y="2026508"/>
                    </a:cubicBezTo>
                    <a:cubicBezTo>
                      <a:pt x="6940377" y="2176162"/>
                      <a:pt x="7073556" y="2277762"/>
                      <a:pt x="7175156" y="2380735"/>
                    </a:cubicBezTo>
                    <a:cubicBezTo>
                      <a:pt x="7276756" y="2483708"/>
                      <a:pt x="7268518" y="2561968"/>
                      <a:pt x="7323437" y="2644346"/>
                    </a:cubicBezTo>
                    <a:cubicBezTo>
                      <a:pt x="7378356" y="2726724"/>
                      <a:pt x="7422292" y="2815968"/>
                      <a:pt x="7504670" y="2875006"/>
                    </a:cubicBezTo>
                    <a:cubicBezTo>
                      <a:pt x="7587048" y="2934044"/>
                      <a:pt x="7722973" y="2951892"/>
                      <a:pt x="7817708" y="2998573"/>
                    </a:cubicBezTo>
                    <a:cubicBezTo>
                      <a:pt x="7912443" y="3045254"/>
                      <a:pt x="7970108" y="3074087"/>
                      <a:pt x="8073081" y="3155092"/>
                    </a:cubicBezTo>
                    <a:cubicBezTo>
                      <a:pt x="8176054" y="3236097"/>
                      <a:pt x="8338064" y="3384379"/>
                      <a:pt x="8435545" y="3484606"/>
                    </a:cubicBezTo>
                    <a:cubicBezTo>
                      <a:pt x="8533026" y="3584833"/>
                      <a:pt x="8657967" y="3756454"/>
                      <a:pt x="8657967" y="3756454"/>
                    </a:cubicBezTo>
                    <a:cubicBezTo>
                      <a:pt x="8759567" y="3881394"/>
                      <a:pt x="9190680" y="4427838"/>
                      <a:pt x="9045145" y="4234249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A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B19A31-17F6-4F76-946C-493C979E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884" y="1574616"/>
              <a:ext cx="3690736" cy="1800000"/>
            </a:xfrm>
            <a:prstGeom prst="rect">
              <a:avLst/>
            </a:prstGeom>
            <a:ln>
              <a:solidFill>
                <a:srgbClr val="969696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C9CF1F-445B-4FB6-8B84-9E691A6E5A90}"/>
                </a:ext>
              </a:extLst>
            </p:cNvPr>
            <p:cNvSpPr txBox="1"/>
            <p:nvPr/>
          </p:nvSpPr>
          <p:spPr>
            <a:xfrm>
              <a:off x="2177372" y="1254353"/>
              <a:ext cx="2653662" cy="888652"/>
            </a:xfrm>
            <a:prstGeom prst="rect">
              <a:avLst/>
            </a:prstGeom>
            <a:noFill/>
            <a:ln>
              <a:solidFill>
                <a:srgbClr val="969696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AU" sz="1200" dirty="0" err="1">
                  <a:latin typeface="+mn-lt"/>
                </a:rPr>
                <a:t>FeatureID</a:t>
              </a:r>
              <a:r>
                <a:rPr lang="en-AU" sz="1200" dirty="0">
                  <a:latin typeface="+mn-lt"/>
                </a:rPr>
                <a:t>:       11</a:t>
              </a:r>
            </a:p>
            <a:p>
              <a:r>
                <a:rPr lang="en-AU" sz="1200" dirty="0" err="1">
                  <a:latin typeface="+mn-lt"/>
                </a:rPr>
                <a:t>FeatureType</a:t>
              </a:r>
              <a:r>
                <a:rPr lang="en-AU" sz="1200" dirty="0">
                  <a:latin typeface="+mn-lt"/>
                </a:rPr>
                <a:t>:   Road</a:t>
              </a:r>
            </a:p>
            <a:p>
              <a:r>
                <a:rPr lang="en-AU" sz="1200" dirty="0" err="1">
                  <a:latin typeface="+mn-lt"/>
                </a:rPr>
                <a:t>FeatureName</a:t>
              </a:r>
              <a:r>
                <a:rPr lang="en-AU" sz="1200" dirty="0">
                  <a:latin typeface="+mn-lt"/>
                </a:rPr>
                <a:t>: Parks Way</a:t>
              </a:r>
            </a:p>
            <a:p>
              <a:endParaRPr lang="en-AU" sz="1200" dirty="0"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07E02DF-3F58-404D-916F-9ACC2E9DB9BE}"/>
                </a:ext>
              </a:extLst>
            </p:cNvPr>
            <p:cNvCxnSpPr>
              <a:cxnSpLocks/>
              <a:stCxn id="14" idx="2"/>
              <a:endCxn id="8" idx="13"/>
            </p:cNvCxnSpPr>
            <p:nvPr/>
          </p:nvCxnSpPr>
          <p:spPr bwMode="auto">
            <a:xfrm flipH="1">
              <a:off x="3434954" y="2143005"/>
              <a:ext cx="69250" cy="80476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433B11-72F3-4F19-94C5-2DABAA06AF3B}"/>
                </a:ext>
              </a:extLst>
            </p:cNvPr>
            <p:cNvSpPr txBox="1"/>
            <p:nvPr/>
          </p:nvSpPr>
          <p:spPr>
            <a:xfrm>
              <a:off x="167072" y="332656"/>
              <a:ext cx="3428525" cy="895827"/>
            </a:xfrm>
            <a:prstGeom prst="rect">
              <a:avLst/>
            </a:prstGeom>
            <a:noFill/>
            <a:ln>
              <a:solidFill>
                <a:srgbClr val="969696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AU" sz="1200" dirty="0" err="1">
                  <a:latin typeface="+mn-lt"/>
                </a:rPr>
                <a:t>FeatureID</a:t>
              </a:r>
              <a:r>
                <a:rPr lang="en-AU" sz="1200" dirty="0">
                  <a:latin typeface="+mn-lt"/>
                </a:rPr>
                <a:t>:       61</a:t>
              </a:r>
            </a:p>
            <a:p>
              <a:r>
                <a:rPr lang="en-AU" sz="1200" dirty="0" err="1">
                  <a:latin typeface="+mn-lt"/>
                </a:rPr>
                <a:t>FeatureType</a:t>
              </a:r>
              <a:r>
                <a:rPr lang="en-AU" sz="1200" dirty="0">
                  <a:latin typeface="+mn-lt"/>
                </a:rPr>
                <a:t>:   Lake</a:t>
              </a:r>
            </a:p>
            <a:p>
              <a:r>
                <a:rPr lang="en-AU" sz="1200" dirty="0" err="1">
                  <a:latin typeface="+mn-lt"/>
                </a:rPr>
                <a:t>FeatureName</a:t>
              </a:r>
              <a:r>
                <a:rPr lang="en-AU" sz="1200" dirty="0">
                  <a:latin typeface="+mn-lt"/>
                </a:rPr>
                <a:t>: Lake Burley Griffin</a:t>
              </a:r>
            </a:p>
            <a:p>
              <a:endParaRPr lang="en-AU" sz="1200" dirty="0">
                <a:latin typeface="+mn-lt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0F2B8B-1E74-415C-A0C1-1379D7233741}"/>
                </a:ext>
              </a:extLst>
            </p:cNvPr>
            <p:cNvCxnSpPr>
              <a:cxnSpLocks/>
              <a:stCxn id="16" idx="2"/>
            </p:cNvCxnSpPr>
            <p:nvPr/>
          </p:nvCxnSpPr>
          <p:spPr bwMode="auto">
            <a:xfrm flipH="1">
              <a:off x="1752730" y="1228483"/>
              <a:ext cx="128605" cy="183346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3928EA-C8EC-4343-8CEE-2AE9659A00E6}"/>
                </a:ext>
              </a:extLst>
            </p:cNvPr>
            <p:cNvSpPr txBox="1"/>
            <p:nvPr/>
          </p:nvSpPr>
          <p:spPr>
            <a:xfrm>
              <a:off x="7392018" y="1826328"/>
              <a:ext cx="1350602" cy="631029"/>
            </a:xfrm>
            <a:prstGeom prst="rect">
              <a:avLst/>
            </a:prstGeom>
            <a:noFill/>
            <a:ln>
              <a:solidFill>
                <a:srgbClr val="969696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AU" sz="1200" dirty="0">
                  <a:latin typeface="+mn-lt"/>
                </a:rPr>
                <a:t>Red:   Road</a:t>
              </a:r>
            </a:p>
            <a:p>
              <a:r>
                <a:rPr lang="en-AU" sz="1200" dirty="0">
                  <a:latin typeface="+mn-lt"/>
                </a:rPr>
                <a:t>Blue:  Lake</a:t>
              </a:r>
            </a:p>
            <a:p>
              <a:endParaRPr lang="en-AU" sz="1600" dirty="0">
                <a:latin typeface="+mn-lt"/>
              </a:endParaRPr>
            </a:p>
            <a:p>
              <a:endParaRPr lang="en-AU" sz="1600" dirty="0">
                <a:latin typeface="+mn-lt"/>
              </a:endParaRPr>
            </a:p>
            <a:p>
              <a:endParaRPr lang="en-AU" sz="1600" dirty="0"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03FA9C-B9B5-4DAC-9CA3-5F9DE5F775C4}"/>
                </a:ext>
              </a:extLst>
            </p:cNvPr>
            <p:cNvSpPr txBox="1"/>
            <p:nvPr/>
          </p:nvSpPr>
          <p:spPr>
            <a:xfrm>
              <a:off x="1127752" y="3380656"/>
              <a:ext cx="1676400" cy="3960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AU" sz="1400" dirty="0">
                  <a:latin typeface="+mn-lt"/>
                </a:rPr>
                <a:t>Vector world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956446-E73F-48AE-A06D-6A63020B746B}"/>
                </a:ext>
              </a:extLst>
            </p:cNvPr>
            <p:cNvSpPr txBox="1"/>
            <p:nvPr/>
          </p:nvSpPr>
          <p:spPr>
            <a:xfrm>
              <a:off x="6197238" y="3380656"/>
              <a:ext cx="1447800" cy="35452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AU" sz="1400" dirty="0">
                  <a:latin typeface="+mn-lt"/>
                </a:rPr>
                <a:t>Raster world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51C500-4BAA-4E4D-B4B7-83F736AFA579}"/>
                </a:ext>
              </a:extLst>
            </p:cNvPr>
            <p:cNvSpPr txBox="1"/>
            <p:nvPr/>
          </p:nvSpPr>
          <p:spPr>
            <a:xfrm>
              <a:off x="3578625" y="3837856"/>
              <a:ext cx="1676400" cy="52136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AU" sz="1800" dirty="0">
                  <a:latin typeface="+mn-lt"/>
                </a:rPr>
                <a:t>DGGS world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C924E4-3CD6-4C59-98FE-5E1B8CD9D56B}"/>
                </a:ext>
              </a:extLst>
            </p:cNvPr>
            <p:cNvGrpSpPr/>
            <p:nvPr/>
          </p:nvGrpSpPr>
          <p:grpSpPr>
            <a:xfrm>
              <a:off x="123767" y="3663174"/>
              <a:ext cx="7020782" cy="2622668"/>
              <a:chOff x="139014" y="4168718"/>
              <a:chExt cx="7020782" cy="262266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E442A0-F88E-419E-A00D-66AE11E514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24200" y="4991386"/>
                <a:ext cx="4035596" cy="1800000"/>
                <a:chOff x="-43031" y="1280456"/>
                <a:chExt cx="10647706" cy="4749205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65B5A39-6D4D-447D-9909-D54304C31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581" y="1280456"/>
                  <a:ext cx="10634256" cy="472231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B69469DA-6EC6-4269-A6C6-DD3768FC8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380" y="1285539"/>
                  <a:ext cx="9423700" cy="4744122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B6CC85B-461F-40F9-8686-289554FB8A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581" y="1468419"/>
                  <a:ext cx="9060626" cy="454510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EC175157-6DB5-4331-8EDD-584A8A36C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7792" y="1895139"/>
                  <a:ext cx="8671561" cy="410225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942298C-533A-469E-9ECF-6ED866157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031" y="1581374"/>
                  <a:ext cx="9074076" cy="4404729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D10873-8F66-4D88-8DE0-6521BB514106}"/>
                  </a:ext>
                </a:extLst>
              </p:cNvPr>
              <p:cNvSpPr txBox="1"/>
              <p:nvPr/>
            </p:nvSpPr>
            <p:spPr>
              <a:xfrm>
                <a:off x="185650" y="4903810"/>
                <a:ext cx="1914697" cy="779141"/>
              </a:xfrm>
              <a:prstGeom prst="rect">
                <a:avLst/>
              </a:prstGeom>
              <a:noFill/>
              <a:ln>
                <a:solidFill>
                  <a:srgbClr val="969696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AU" sz="1050" dirty="0" err="1">
                    <a:latin typeface="+mn-lt"/>
                  </a:rPr>
                  <a:t>FeatureID</a:t>
                </a:r>
                <a:r>
                  <a:rPr lang="en-AU" sz="1050" dirty="0">
                    <a:latin typeface="+mn-lt"/>
                  </a:rPr>
                  <a:t>:       11</a:t>
                </a:r>
              </a:p>
              <a:p>
                <a:r>
                  <a:rPr lang="en-AU" sz="1050" dirty="0" err="1">
                    <a:latin typeface="+mn-lt"/>
                  </a:rPr>
                  <a:t>FeatureType</a:t>
                </a:r>
                <a:r>
                  <a:rPr lang="en-AU" sz="1050" dirty="0">
                    <a:latin typeface="+mn-lt"/>
                  </a:rPr>
                  <a:t>:   Road</a:t>
                </a:r>
              </a:p>
              <a:p>
                <a:r>
                  <a:rPr lang="en-AU" sz="1050" dirty="0" err="1">
                    <a:latin typeface="+mn-lt"/>
                  </a:rPr>
                  <a:t>FeatureName</a:t>
                </a:r>
                <a:r>
                  <a:rPr lang="en-AU" sz="1050" dirty="0">
                    <a:latin typeface="+mn-lt"/>
                  </a:rPr>
                  <a:t>: Parks Way</a:t>
                </a:r>
              </a:p>
              <a:p>
                <a:endParaRPr lang="en-AU" sz="1400" dirty="0">
                  <a:latin typeface="+mn-lt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F1A273-5ABF-48C9-8AC4-9CFD563B8554}"/>
                  </a:ext>
                </a:extLst>
              </p:cNvPr>
              <p:cNvSpPr txBox="1"/>
              <p:nvPr/>
            </p:nvSpPr>
            <p:spPr>
              <a:xfrm>
                <a:off x="139014" y="5751689"/>
                <a:ext cx="2513864" cy="859385"/>
              </a:xfrm>
              <a:prstGeom prst="rect">
                <a:avLst/>
              </a:prstGeom>
              <a:noFill/>
              <a:ln>
                <a:solidFill>
                  <a:srgbClr val="969696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AU" sz="1050" dirty="0" err="1">
                    <a:latin typeface="+mn-lt"/>
                  </a:rPr>
                  <a:t>FeatureID</a:t>
                </a:r>
                <a:r>
                  <a:rPr lang="en-AU" sz="1050" dirty="0">
                    <a:latin typeface="+mn-lt"/>
                  </a:rPr>
                  <a:t>:       61</a:t>
                </a:r>
              </a:p>
              <a:p>
                <a:r>
                  <a:rPr lang="en-AU" sz="1050" dirty="0" err="1">
                    <a:latin typeface="+mn-lt"/>
                  </a:rPr>
                  <a:t>FeatureType</a:t>
                </a:r>
                <a:r>
                  <a:rPr lang="en-AU" sz="1050" dirty="0">
                    <a:latin typeface="+mn-lt"/>
                  </a:rPr>
                  <a:t>:   Lake</a:t>
                </a:r>
              </a:p>
              <a:p>
                <a:r>
                  <a:rPr lang="en-AU" sz="1050" dirty="0" err="1">
                    <a:latin typeface="+mn-lt"/>
                  </a:rPr>
                  <a:t>FeatureName</a:t>
                </a:r>
                <a:r>
                  <a:rPr lang="en-AU" sz="1050" dirty="0">
                    <a:latin typeface="+mn-lt"/>
                  </a:rPr>
                  <a:t>: Lake Burley Griffin</a:t>
                </a:r>
              </a:p>
              <a:p>
                <a:endParaRPr lang="en-AU" sz="1400" dirty="0">
                  <a:latin typeface="+mn-lt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3348174-917A-4172-9825-D7E1598BAFF6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 bwMode="auto">
              <a:xfrm flipV="1">
                <a:off x="2100348" y="5115959"/>
                <a:ext cx="1038123" cy="17742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50CEF36-ECE1-430F-BBF9-B89B0A3587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94940" y="6053611"/>
                <a:ext cx="657860" cy="4021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26">
                <a:extLst>
                  <a:ext uri="{FF2B5EF4-FFF2-40B4-BE49-F238E27FC236}">
                    <a16:creationId xmlns:a16="http://schemas.microsoft.com/office/drawing/2014/main" id="{1E661A3B-CD8A-4E1D-836F-D1FD433F8DD5}"/>
                  </a:ext>
                </a:extLst>
              </p:cNvPr>
              <p:cNvCxnSpPr>
                <a:cxnSpLocks/>
                <a:stCxn id="21" idx="1"/>
                <a:endCxn id="19" idx="2"/>
              </p:cNvCxnSpPr>
              <p:nvPr/>
            </p:nvCxnSpPr>
            <p:spPr bwMode="auto">
              <a:xfrm rot="10800000">
                <a:off x="1981200" y="4210259"/>
                <a:ext cx="1612673" cy="321814"/>
              </a:xfrm>
              <a:prstGeom prst="bentConnector2">
                <a:avLst/>
              </a:prstGeom>
              <a:noFill/>
              <a:ln w="57150" cap="flat" cmpd="sng" algn="ctr">
                <a:solidFill>
                  <a:srgbClr val="969696"/>
                </a:solidFill>
                <a:prstDash val="solid"/>
                <a:round/>
                <a:headEnd type="triangle" w="lg" len="lg"/>
                <a:tailEnd type="none" w="lg" len="lg"/>
              </a:ln>
              <a:effectLst/>
            </p:spPr>
          </p:cxnSp>
          <p:cxnSp>
            <p:nvCxnSpPr>
              <p:cNvPr id="29" name="Connector: Elbow 27">
                <a:extLst>
                  <a:ext uri="{FF2B5EF4-FFF2-40B4-BE49-F238E27FC236}">
                    <a16:creationId xmlns:a16="http://schemas.microsoft.com/office/drawing/2014/main" id="{5EFEFA89-97C8-4FFE-B2D6-76EB58A9EA86}"/>
                  </a:ext>
                </a:extLst>
              </p:cNvPr>
              <p:cNvCxnSpPr>
                <a:cxnSpLocks/>
                <a:stCxn id="21" idx="3"/>
                <a:endCxn id="20" idx="2"/>
              </p:cNvCxnSpPr>
              <p:nvPr/>
            </p:nvCxnSpPr>
            <p:spPr bwMode="auto">
              <a:xfrm flipV="1">
                <a:off x="5270272" y="4168718"/>
                <a:ext cx="1666113" cy="363355"/>
              </a:xfrm>
              <a:prstGeom prst="bentConnector2">
                <a:avLst/>
              </a:prstGeom>
              <a:noFill/>
              <a:ln w="57150" cap="flat" cmpd="sng" algn="ctr">
                <a:solidFill>
                  <a:srgbClr val="969696"/>
                </a:solidFill>
                <a:prstDash val="solid"/>
                <a:round/>
                <a:headEnd type="triangle" w="lg" len="lg"/>
                <a:tailEnd type="none" w="lg" len="lg"/>
              </a:ln>
              <a:effectLst/>
            </p:spPr>
          </p:cxnSp>
        </p:grpSp>
      </p:grpSp>
      <p:pic>
        <p:nvPicPr>
          <p:cNvPr id="36" name="Shape 118">
            <a:extLst>
              <a:ext uri="{FF2B5EF4-FFF2-40B4-BE49-F238E27FC236}">
                <a16:creationId xmlns:a16="http://schemas.microsoft.com/office/drawing/2014/main" id="{DD2ADC4F-17C8-4FB4-B60A-135E8D75A9B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9649" y="46007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2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51581" y="3443087"/>
            <a:ext cx="2861289" cy="200153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67394" y="2643758"/>
            <a:ext cx="8293038" cy="191735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7393" y="965365"/>
            <a:ext cx="8293037" cy="149258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88950"/>
          </a:xfrm>
        </p:spPr>
        <p:txBody>
          <a:bodyPr/>
          <a:lstStyle/>
          <a:p>
            <a:r>
              <a:rPr lang="en-AU" dirty="0" smtClean="0"/>
              <a:t>DGGS Spatial Enablement Options</a:t>
            </a:r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55000D-4969-4408-AA3C-C2E193A49236}"/>
              </a:ext>
            </a:extLst>
          </p:cNvPr>
          <p:cNvGrpSpPr/>
          <p:nvPr/>
        </p:nvGrpSpPr>
        <p:grpSpPr>
          <a:xfrm>
            <a:off x="2171873" y="1303499"/>
            <a:ext cx="279248" cy="263940"/>
            <a:chOff x="2973388" y="1371600"/>
            <a:chExt cx="381000" cy="381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41D076-990A-4D67-8F23-180DA70F53C2}"/>
                </a:ext>
              </a:extLst>
            </p:cNvPr>
            <p:cNvSpPr/>
            <p:nvPr/>
          </p:nvSpPr>
          <p:spPr bwMode="auto">
            <a:xfrm>
              <a:off x="2973388" y="1371600"/>
              <a:ext cx="381000" cy="381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084513" y="1482725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85770" y="1853039"/>
            <a:ext cx="488029" cy="452043"/>
            <a:chOff x="2411760" y="1793776"/>
            <a:chExt cx="2550368" cy="24993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55000D-4969-4408-AA3C-C2E193A49236}"/>
                </a:ext>
              </a:extLst>
            </p:cNvPr>
            <p:cNvGrpSpPr/>
            <p:nvPr/>
          </p:nvGrpSpPr>
          <p:grpSpPr>
            <a:xfrm>
              <a:off x="2411760" y="1793776"/>
              <a:ext cx="2550368" cy="2499320"/>
              <a:chOff x="2973388" y="1371600"/>
              <a:chExt cx="381000" cy="381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41D076-990A-4D67-8F23-180DA70F53C2}"/>
                  </a:ext>
                </a:extLst>
              </p:cNvPr>
              <p:cNvSpPr/>
              <p:nvPr/>
            </p:nvSpPr>
            <p:spPr bwMode="auto">
              <a:xfrm>
                <a:off x="2973388" y="1371600"/>
                <a:ext cx="381000" cy="38100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 w="12700" cap="flat" cmpd="sng" algn="ctr">
                <a:solidFill>
                  <a:srgbClr val="96969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000" b="1">
                  <a:solidFill>
                    <a:srgbClr val="000000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9CE886C-B434-4727-AF8E-C701F12D83F7}"/>
                  </a:ext>
                </a:extLst>
              </p:cNvPr>
              <p:cNvSpPr/>
              <p:nvPr/>
            </p:nvSpPr>
            <p:spPr bwMode="auto">
              <a:xfrm>
                <a:off x="3084513" y="1482725"/>
                <a:ext cx="28381" cy="28381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96969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000" b="1">
                  <a:solidFill>
                    <a:srgbClr val="000000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2604802" y="2060848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2699792" y="3212976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963882" y="2336568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419872" y="3417695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923928" y="2972448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566370" y="1954943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4145882" y="3645024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2884622" y="3659948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4382021" y="2723673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3155616" y="2972448"/>
              <a:ext cx="189979" cy="18617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A290FC-B1E6-4E4C-B85B-9126A8C41518}"/>
              </a:ext>
            </a:extLst>
          </p:cNvPr>
          <p:cNvGrpSpPr/>
          <p:nvPr/>
        </p:nvGrpSpPr>
        <p:grpSpPr>
          <a:xfrm>
            <a:off x="375014" y="3181166"/>
            <a:ext cx="2198785" cy="666666"/>
            <a:chOff x="3124200" y="1809750"/>
            <a:chExt cx="3651250" cy="1035050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FF8B10B-19FC-4D46-8CFD-2E6BDE48C6ED}"/>
                </a:ext>
              </a:extLst>
            </p:cNvPr>
            <p:cNvSpPr/>
            <p:nvPr/>
          </p:nvSpPr>
          <p:spPr bwMode="auto">
            <a:xfrm>
              <a:off x="3124200" y="22225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1C23C38-2604-4019-A89C-3D91036E3DB2}"/>
                </a:ext>
              </a:extLst>
            </p:cNvPr>
            <p:cNvSpPr/>
            <p:nvPr/>
          </p:nvSpPr>
          <p:spPr bwMode="auto">
            <a:xfrm>
              <a:off x="3549650" y="22098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1833D67-B367-4449-8CAB-F44EB9D485CD}"/>
                </a:ext>
              </a:extLst>
            </p:cNvPr>
            <p:cNvSpPr/>
            <p:nvPr/>
          </p:nvSpPr>
          <p:spPr bwMode="auto">
            <a:xfrm>
              <a:off x="3949700" y="221615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2B5490B-9396-4A2C-B37B-05EEBDF9C2FD}"/>
                </a:ext>
              </a:extLst>
            </p:cNvPr>
            <p:cNvSpPr/>
            <p:nvPr/>
          </p:nvSpPr>
          <p:spPr bwMode="auto">
            <a:xfrm>
              <a:off x="4146550" y="25400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7E0ED73-9550-450D-ABAC-81F307F0CCE4}"/>
                </a:ext>
              </a:extLst>
            </p:cNvPr>
            <p:cNvSpPr/>
            <p:nvPr/>
          </p:nvSpPr>
          <p:spPr bwMode="auto">
            <a:xfrm flipV="1">
              <a:off x="3333750" y="22098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3CA1424-367D-4FEA-BE89-1ECDAEC59C3A}"/>
                </a:ext>
              </a:extLst>
            </p:cNvPr>
            <p:cNvSpPr/>
            <p:nvPr/>
          </p:nvSpPr>
          <p:spPr bwMode="auto">
            <a:xfrm flipV="1">
              <a:off x="3752850" y="221615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9966CD2-55A2-41AB-8791-885C77DA7CC7}"/>
                </a:ext>
              </a:extLst>
            </p:cNvPr>
            <p:cNvSpPr/>
            <p:nvPr/>
          </p:nvSpPr>
          <p:spPr bwMode="auto">
            <a:xfrm flipV="1">
              <a:off x="4362450" y="25273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BB2010C-3071-44DA-B239-D29C09270DEB}"/>
                </a:ext>
              </a:extLst>
            </p:cNvPr>
            <p:cNvSpPr/>
            <p:nvPr/>
          </p:nvSpPr>
          <p:spPr bwMode="auto">
            <a:xfrm flipV="1">
              <a:off x="3943350" y="25273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1478AE34-6434-4364-A5E5-0DB8AFDEBD30}"/>
                </a:ext>
              </a:extLst>
            </p:cNvPr>
            <p:cNvSpPr/>
            <p:nvPr/>
          </p:nvSpPr>
          <p:spPr bwMode="auto">
            <a:xfrm flipV="1">
              <a:off x="5715000" y="222885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1CC98391-C6EE-491B-9CEF-9E10B648A275}"/>
                </a:ext>
              </a:extLst>
            </p:cNvPr>
            <p:cNvSpPr/>
            <p:nvPr/>
          </p:nvSpPr>
          <p:spPr bwMode="auto">
            <a:xfrm>
              <a:off x="6102350" y="192405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DACBB8CE-2D12-421C-83ED-522C2B7D3144}"/>
                </a:ext>
              </a:extLst>
            </p:cNvPr>
            <p:cNvSpPr/>
            <p:nvPr/>
          </p:nvSpPr>
          <p:spPr bwMode="auto">
            <a:xfrm>
              <a:off x="4933950" y="25400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B46A248-84E2-4E3F-B026-F6395B96C58B}"/>
                </a:ext>
              </a:extLst>
            </p:cNvPr>
            <p:cNvSpPr/>
            <p:nvPr/>
          </p:nvSpPr>
          <p:spPr bwMode="auto">
            <a:xfrm>
              <a:off x="5518150" y="2235200"/>
              <a:ext cx="381000" cy="304800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F5CDDC3-889D-4490-A895-204E512F7C9E}"/>
                </a:ext>
              </a:extLst>
            </p:cNvPr>
            <p:cNvSpPr/>
            <p:nvPr/>
          </p:nvSpPr>
          <p:spPr bwMode="auto">
            <a:xfrm>
              <a:off x="3243263" y="2326133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169B191-6183-4A6B-9B94-63494F7299F2}"/>
                </a:ext>
              </a:extLst>
            </p:cNvPr>
            <p:cNvSpPr/>
            <p:nvPr/>
          </p:nvSpPr>
          <p:spPr bwMode="auto">
            <a:xfrm>
              <a:off x="3873500" y="2245742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E97545C-9533-404A-922C-621947722FE9}"/>
                </a:ext>
              </a:extLst>
            </p:cNvPr>
            <p:cNvSpPr/>
            <p:nvPr/>
          </p:nvSpPr>
          <p:spPr bwMode="auto">
            <a:xfrm>
              <a:off x="4257675" y="2653410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273E063-B553-4E6F-91FC-FC5CB4F3B551}"/>
                </a:ext>
              </a:extLst>
            </p:cNvPr>
            <p:cNvSpPr/>
            <p:nvPr/>
          </p:nvSpPr>
          <p:spPr bwMode="auto">
            <a:xfrm>
              <a:off x="4476750" y="2542254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218CEDC-7EEE-402C-8EA6-07B18F2C0F87}"/>
                </a:ext>
              </a:extLst>
            </p:cNvPr>
            <p:cNvSpPr/>
            <p:nvPr/>
          </p:nvSpPr>
          <p:spPr bwMode="auto">
            <a:xfrm>
              <a:off x="5039520" y="2636381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2FF157E-617A-47EF-825F-BC228755FB28}"/>
                </a:ext>
              </a:extLst>
            </p:cNvPr>
            <p:cNvSpPr/>
            <p:nvPr/>
          </p:nvSpPr>
          <p:spPr bwMode="auto">
            <a:xfrm>
              <a:off x="5624500" y="2341563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D8E5351-9FAF-40C0-BF86-B7167498E483}"/>
                </a:ext>
              </a:extLst>
            </p:cNvPr>
            <p:cNvSpPr/>
            <p:nvPr/>
          </p:nvSpPr>
          <p:spPr bwMode="auto">
            <a:xfrm>
              <a:off x="6213475" y="2027238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A5F189-846F-4AA5-99A8-3EF33D8F9E47}"/>
                </a:ext>
              </a:extLst>
            </p:cNvPr>
            <p:cNvSpPr/>
            <p:nvPr/>
          </p:nvSpPr>
          <p:spPr bwMode="auto">
            <a:xfrm>
              <a:off x="5835637" y="2241677"/>
              <a:ext cx="158750" cy="15875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46" name="Freeform: Shape 57">
              <a:extLst>
                <a:ext uri="{FF2B5EF4-FFF2-40B4-BE49-F238E27FC236}">
                  <a16:creationId xmlns:a16="http://schemas.microsoft.com/office/drawing/2014/main" id="{7915E4E0-20BF-4265-AC56-24D33FA29D2A}"/>
                </a:ext>
              </a:extLst>
            </p:cNvPr>
            <p:cNvSpPr/>
            <p:nvPr/>
          </p:nvSpPr>
          <p:spPr bwMode="auto">
            <a:xfrm>
              <a:off x="3321050" y="1809750"/>
              <a:ext cx="3454400" cy="933450"/>
            </a:xfrm>
            <a:custGeom>
              <a:avLst/>
              <a:gdLst>
                <a:gd name="connsiteX0" fmla="*/ 0 w 3454400"/>
                <a:gd name="connsiteY0" fmla="*/ 590550 h 933450"/>
                <a:gd name="connsiteX1" fmla="*/ 679450 w 3454400"/>
                <a:gd name="connsiteY1" fmla="*/ 520700 h 933450"/>
                <a:gd name="connsiteX2" fmla="*/ 1028700 w 3454400"/>
                <a:gd name="connsiteY2" fmla="*/ 933450 h 933450"/>
                <a:gd name="connsiteX3" fmla="*/ 1231900 w 3454400"/>
                <a:gd name="connsiteY3" fmla="*/ 800100 h 933450"/>
                <a:gd name="connsiteX4" fmla="*/ 1797050 w 3454400"/>
                <a:gd name="connsiteY4" fmla="*/ 889000 h 933450"/>
                <a:gd name="connsiteX5" fmla="*/ 2387600 w 3454400"/>
                <a:gd name="connsiteY5" fmla="*/ 603250 h 933450"/>
                <a:gd name="connsiteX6" fmla="*/ 2597150 w 3454400"/>
                <a:gd name="connsiteY6" fmla="*/ 495300 h 933450"/>
                <a:gd name="connsiteX7" fmla="*/ 2978150 w 3454400"/>
                <a:gd name="connsiteY7" fmla="*/ 279400 h 933450"/>
                <a:gd name="connsiteX8" fmla="*/ 3454400 w 3454400"/>
                <a:gd name="connsiteY8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4400" h="933450">
                  <a:moveTo>
                    <a:pt x="0" y="590550"/>
                  </a:moveTo>
                  <a:lnTo>
                    <a:pt x="679450" y="520700"/>
                  </a:lnTo>
                  <a:lnTo>
                    <a:pt x="1028700" y="933450"/>
                  </a:lnTo>
                  <a:lnTo>
                    <a:pt x="1231900" y="800100"/>
                  </a:lnTo>
                  <a:lnTo>
                    <a:pt x="1797050" y="889000"/>
                  </a:lnTo>
                  <a:lnTo>
                    <a:pt x="2387600" y="603250"/>
                  </a:lnTo>
                  <a:lnTo>
                    <a:pt x="2597150" y="495300"/>
                  </a:lnTo>
                  <a:lnTo>
                    <a:pt x="2978150" y="279400"/>
                  </a:lnTo>
                  <a:lnTo>
                    <a:pt x="3454400" y="0"/>
                  </a:lnTo>
                </a:path>
              </a:pathLst>
            </a:cu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46901" y="2870034"/>
            <a:ext cx="1734531" cy="1491955"/>
            <a:chOff x="5868144" y="3585153"/>
            <a:chExt cx="2880320" cy="24926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42934EC-F88B-4167-8F0F-3F6203EA20C5}"/>
                </a:ext>
              </a:extLst>
            </p:cNvPr>
            <p:cNvGrpSpPr/>
            <p:nvPr/>
          </p:nvGrpSpPr>
          <p:grpSpPr>
            <a:xfrm>
              <a:off x="5868144" y="3585153"/>
              <a:ext cx="2880320" cy="2492684"/>
              <a:chOff x="3624615" y="3184525"/>
              <a:chExt cx="2871435" cy="2492684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6627667-B7FA-453C-9197-A454B9D77C2A}"/>
                  </a:ext>
                </a:extLst>
              </p:cNvPr>
              <p:cNvGrpSpPr/>
              <p:nvPr/>
            </p:nvGrpSpPr>
            <p:grpSpPr>
              <a:xfrm>
                <a:off x="3624615" y="3184525"/>
                <a:ext cx="2871435" cy="2492684"/>
                <a:chOff x="3624615" y="3184525"/>
                <a:chExt cx="2871435" cy="2492684"/>
              </a:xfrm>
            </p:grpSpPr>
            <p:sp>
              <p:nvSpPr>
                <p:cNvPr id="62" name="Hexagon 61">
                  <a:extLst>
                    <a:ext uri="{FF2B5EF4-FFF2-40B4-BE49-F238E27FC236}">
                      <a16:creationId xmlns:a16="http://schemas.microsoft.com/office/drawing/2014/main" id="{C094172A-BF35-4076-9881-EA6C550DA7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24615" y="4249768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3" name="Hexagon 62">
                  <a:extLst>
                    <a:ext uri="{FF2B5EF4-FFF2-40B4-BE49-F238E27FC236}">
                      <a16:creationId xmlns:a16="http://schemas.microsoft.com/office/drawing/2014/main" id="{B1D5649F-167D-4A04-9A6F-5A4F6369E8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77678" y="3187144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4" name="Hexagon 63">
                  <a:extLst>
                    <a:ext uri="{FF2B5EF4-FFF2-40B4-BE49-F238E27FC236}">
                      <a16:creationId xmlns:a16="http://schemas.microsoft.com/office/drawing/2014/main" id="{EC2B6507-A5B7-4D0F-A045-DA94C99883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4741" y="3539331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5" name="Hexagon 64">
                  <a:extLst>
                    <a:ext uri="{FF2B5EF4-FFF2-40B4-BE49-F238E27FC236}">
                      <a16:creationId xmlns:a16="http://schemas.microsoft.com/office/drawing/2014/main" id="{DFB8CF5F-FD86-487E-AC37-CAA2D62F46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45760" y="3184525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6" name="Hexagon 65">
                  <a:extLst>
                    <a:ext uri="{FF2B5EF4-FFF2-40B4-BE49-F238E27FC236}">
                      <a16:creationId xmlns:a16="http://schemas.microsoft.com/office/drawing/2014/main" id="{7D2853FF-6552-4F20-BBFA-9671E6F9B6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78960" y="3894138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7" name="Hexagon 66">
                  <a:extLst>
                    <a:ext uri="{FF2B5EF4-FFF2-40B4-BE49-F238E27FC236}">
                      <a16:creationId xmlns:a16="http://schemas.microsoft.com/office/drawing/2014/main" id="{BF688AE8-8A9E-435E-92F4-29324B1B79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50522" y="3896519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8" name="Hexagon 67">
                  <a:extLst>
                    <a:ext uri="{FF2B5EF4-FFF2-40B4-BE49-F238E27FC236}">
                      <a16:creationId xmlns:a16="http://schemas.microsoft.com/office/drawing/2014/main" id="{E0739C11-D010-4915-BB5E-E698299600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4741" y="4254312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69" name="Hexagon 68">
                  <a:extLst>
                    <a:ext uri="{FF2B5EF4-FFF2-40B4-BE49-F238E27FC236}">
                      <a16:creationId xmlns:a16="http://schemas.microsoft.com/office/drawing/2014/main" id="{42B28E42-1C28-4FAD-999E-354A601DF9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78287" y="4611985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70" name="Hexagon 69">
                  <a:extLst>
                    <a:ext uri="{FF2B5EF4-FFF2-40B4-BE49-F238E27FC236}">
                      <a16:creationId xmlns:a16="http://schemas.microsoft.com/office/drawing/2014/main" id="{7F09064D-0F2B-4C59-8242-D1948FF71D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4069" y="4964409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71" name="Hexagon 70">
                  <a:extLst>
                    <a:ext uri="{FF2B5EF4-FFF2-40B4-BE49-F238E27FC236}">
                      <a16:creationId xmlns:a16="http://schemas.microsoft.com/office/drawing/2014/main" id="{7388D672-2F12-4561-938F-285D5C5B22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45760" y="4606938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72" name="Hexagon 71">
                  <a:extLst>
                    <a:ext uri="{FF2B5EF4-FFF2-40B4-BE49-F238E27FC236}">
                      <a16:creationId xmlns:a16="http://schemas.microsoft.com/office/drawing/2014/main" id="{493C54E6-96C8-41DB-A2D4-C4F62FE154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83250" y="4254797"/>
                  <a:ext cx="712800" cy="712800"/>
                </a:xfrm>
                <a:prstGeom prst="hexagon">
                  <a:avLst/>
                </a:prstGeom>
                <a:solidFill>
                  <a:schemeClr val="accent1">
                    <a:lumMod val="75000"/>
                    <a:alpha val="30196"/>
                  </a:schemeClr>
                </a:solidFill>
                <a:ln>
                  <a:solidFill>
                    <a:srgbClr val="9696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1000" b="1">
                    <a:solidFill>
                      <a:srgbClr val="FFFFCC"/>
                    </a:solidFill>
                  </a:endParaRPr>
                </a:p>
              </p:txBody>
            </p:sp>
          </p:grpSp>
          <p:sp>
            <p:nvSpPr>
              <p:cNvPr id="61" name="Freeform: Shape 46">
                <a:extLst>
                  <a:ext uri="{FF2B5EF4-FFF2-40B4-BE49-F238E27FC236}">
                    <a16:creationId xmlns:a16="http://schemas.microsoft.com/office/drawing/2014/main" id="{68998D4C-1A09-4E7F-B0F2-08C9FE09C1F9}"/>
                  </a:ext>
                </a:extLst>
              </p:cNvPr>
              <p:cNvSpPr/>
              <p:nvPr/>
            </p:nvSpPr>
            <p:spPr bwMode="auto">
              <a:xfrm>
                <a:off x="3840639" y="3378200"/>
                <a:ext cx="2368268" cy="2226898"/>
              </a:xfrm>
              <a:custGeom>
                <a:avLst/>
                <a:gdLst>
                  <a:gd name="connsiteX0" fmla="*/ 539750 w 2298700"/>
                  <a:gd name="connsiteY0" fmla="*/ 152400 h 2216150"/>
                  <a:gd name="connsiteX1" fmla="*/ 1143000 w 2298700"/>
                  <a:gd name="connsiteY1" fmla="*/ 0 h 2216150"/>
                  <a:gd name="connsiteX2" fmla="*/ 1651000 w 2298700"/>
                  <a:gd name="connsiteY2" fmla="*/ 139700 h 2216150"/>
                  <a:gd name="connsiteX3" fmla="*/ 2114550 w 2298700"/>
                  <a:gd name="connsiteY3" fmla="*/ 482600 h 2216150"/>
                  <a:gd name="connsiteX4" fmla="*/ 2286000 w 2298700"/>
                  <a:gd name="connsiteY4" fmla="*/ 1225550 h 2216150"/>
                  <a:gd name="connsiteX5" fmla="*/ 2298700 w 2298700"/>
                  <a:gd name="connsiteY5" fmla="*/ 1898650 h 2216150"/>
                  <a:gd name="connsiteX6" fmla="*/ 1676400 w 2298700"/>
                  <a:gd name="connsiteY6" fmla="*/ 2216150 h 2216150"/>
                  <a:gd name="connsiteX7" fmla="*/ 939800 w 2298700"/>
                  <a:gd name="connsiteY7" fmla="*/ 2101850 h 2216150"/>
                  <a:gd name="connsiteX8" fmla="*/ 368300 w 2298700"/>
                  <a:gd name="connsiteY8" fmla="*/ 2089150 h 2216150"/>
                  <a:gd name="connsiteX9" fmla="*/ 0 w 2298700"/>
                  <a:gd name="connsiteY9" fmla="*/ 1720850 h 2216150"/>
                  <a:gd name="connsiteX10" fmla="*/ 63500 w 2298700"/>
                  <a:gd name="connsiteY10" fmla="*/ 1149350 h 2216150"/>
                  <a:gd name="connsiteX11" fmla="*/ 590550 w 2298700"/>
                  <a:gd name="connsiteY11" fmla="*/ 774700 h 2216150"/>
                  <a:gd name="connsiteX12" fmla="*/ 539750 w 2298700"/>
                  <a:gd name="connsiteY12" fmla="*/ 152400 h 2216150"/>
                  <a:gd name="connsiteX0" fmla="*/ 539750 w 2298700"/>
                  <a:gd name="connsiteY0" fmla="*/ 152400 h 2216150"/>
                  <a:gd name="connsiteX1" fmla="*/ 1143000 w 2298700"/>
                  <a:gd name="connsiteY1" fmla="*/ 0 h 2216150"/>
                  <a:gd name="connsiteX2" fmla="*/ 1651000 w 2298700"/>
                  <a:gd name="connsiteY2" fmla="*/ 139700 h 2216150"/>
                  <a:gd name="connsiteX3" fmla="*/ 2114550 w 2298700"/>
                  <a:gd name="connsiteY3" fmla="*/ 482600 h 2216150"/>
                  <a:gd name="connsiteX4" fmla="*/ 2120900 w 2298700"/>
                  <a:gd name="connsiteY4" fmla="*/ 1212850 h 2216150"/>
                  <a:gd name="connsiteX5" fmla="*/ 2298700 w 2298700"/>
                  <a:gd name="connsiteY5" fmla="*/ 1898650 h 2216150"/>
                  <a:gd name="connsiteX6" fmla="*/ 1676400 w 2298700"/>
                  <a:gd name="connsiteY6" fmla="*/ 2216150 h 2216150"/>
                  <a:gd name="connsiteX7" fmla="*/ 939800 w 2298700"/>
                  <a:gd name="connsiteY7" fmla="*/ 2101850 h 2216150"/>
                  <a:gd name="connsiteX8" fmla="*/ 368300 w 2298700"/>
                  <a:gd name="connsiteY8" fmla="*/ 2089150 h 2216150"/>
                  <a:gd name="connsiteX9" fmla="*/ 0 w 2298700"/>
                  <a:gd name="connsiteY9" fmla="*/ 1720850 h 2216150"/>
                  <a:gd name="connsiteX10" fmla="*/ 63500 w 2298700"/>
                  <a:gd name="connsiteY10" fmla="*/ 1149350 h 2216150"/>
                  <a:gd name="connsiteX11" fmla="*/ 590550 w 2298700"/>
                  <a:gd name="connsiteY11" fmla="*/ 774700 h 2216150"/>
                  <a:gd name="connsiteX12" fmla="*/ 539750 w 2298700"/>
                  <a:gd name="connsiteY12" fmla="*/ 152400 h 2216150"/>
                  <a:gd name="connsiteX0" fmla="*/ 539750 w 2120900"/>
                  <a:gd name="connsiteY0" fmla="*/ 152400 h 2226898"/>
                  <a:gd name="connsiteX1" fmla="*/ 1143000 w 2120900"/>
                  <a:gd name="connsiteY1" fmla="*/ 0 h 2226898"/>
                  <a:gd name="connsiteX2" fmla="*/ 1651000 w 2120900"/>
                  <a:gd name="connsiteY2" fmla="*/ 139700 h 2226898"/>
                  <a:gd name="connsiteX3" fmla="*/ 2114550 w 2120900"/>
                  <a:gd name="connsiteY3" fmla="*/ 482600 h 2226898"/>
                  <a:gd name="connsiteX4" fmla="*/ 2120900 w 2120900"/>
                  <a:gd name="connsiteY4" fmla="*/ 1212850 h 2226898"/>
                  <a:gd name="connsiteX5" fmla="*/ 2070100 w 2120900"/>
                  <a:gd name="connsiteY5" fmla="*/ 1816100 h 2226898"/>
                  <a:gd name="connsiteX6" fmla="*/ 1676400 w 2120900"/>
                  <a:gd name="connsiteY6" fmla="*/ 2216150 h 2226898"/>
                  <a:gd name="connsiteX7" fmla="*/ 939800 w 2120900"/>
                  <a:gd name="connsiteY7" fmla="*/ 2101850 h 2226898"/>
                  <a:gd name="connsiteX8" fmla="*/ 368300 w 2120900"/>
                  <a:gd name="connsiteY8" fmla="*/ 2089150 h 2226898"/>
                  <a:gd name="connsiteX9" fmla="*/ 0 w 2120900"/>
                  <a:gd name="connsiteY9" fmla="*/ 1720850 h 2226898"/>
                  <a:gd name="connsiteX10" fmla="*/ 63500 w 2120900"/>
                  <a:gd name="connsiteY10" fmla="*/ 1149350 h 2226898"/>
                  <a:gd name="connsiteX11" fmla="*/ 590550 w 2120900"/>
                  <a:gd name="connsiteY11" fmla="*/ 774700 h 2226898"/>
                  <a:gd name="connsiteX12" fmla="*/ 539750 w 2120900"/>
                  <a:gd name="connsiteY12" fmla="*/ 152400 h 222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0900" h="2226898">
                    <a:moveTo>
                      <a:pt x="539750" y="152400"/>
                    </a:moveTo>
                    <a:lnTo>
                      <a:pt x="1143000" y="0"/>
                    </a:lnTo>
                    <a:lnTo>
                      <a:pt x="1651000" y="139700"/>
                    </a:lnTo>
                    <a:lnTo>
                      <a:pt x="2114550" y="482600"/>
                    </a:lnTo>
                    <a:cubicBezTo>
                      <a:pt x="2116667" y="726017"/>
                      <a:pt x="2118783" y="969433"/>
                      <a:pt x="2120900" y="1212850"/>
                    </a:cubicBezTo>
                    <a:lnTo>
                      <a:pt x="2070100" y="1816100"/>
                    </a:lnTo>
                    <a:cubicBezTo>
                      <a:pt x="1938867" y="1949450"/>
                      <a:pt x="1864783" y="2168525"/>
                      <a:pt x="1676400" y="2216150"/>
                    </a:cubicBezTo>
                    <a:cubicBezTo>
                      <a:pt x="1488017" y="2263775"/>
                      <a:pt x="1185333" y="2139950"/>
                      <a:pt x="939800" y="2101850"/>
                    </a:cubicBezTo>
                    <a:lnTo>
                      <a:pt x="368300" y="2089150"/>
                    </a:lnTo>
                    <a:lnTo>
                      <a:pt x="0" y="1720850"/>
                    </a:lnTo>
                    <a:lnTo>
                      <a:pt x="63500" y="1149350"/>
                    </a:lnTo>
                    <a:lnTo>
                      <a:pt x="590550" y="774700"/>
                    </a:lnTo>
                    <a:lnTo>
                      <a:pt x="539750" y="15240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000" b="1" dirty="0">
                  <a:solidFill>
                    <a:srgbClr val="000000"/>
                  </a:solidFill>
                  <a:latin typeface="CG Times" charset="0"/>
                  <a:ea typeface="MS PGothic" pitchFamily="34" charset="-128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272246" y="4253763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6717160" y="3891847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6731529" y="4585172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806723" y="3891846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799598" y="4604209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8334628" y="4957288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799598" y="5316203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278598" y="4958245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7267816" y="5663813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6735967" y="5316203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9CE886C-B434-4727-AF8E-C701F12D83F7}"/>
                </a:ext>
              </a:extLst>
            </p:cNvPr>
            <p:cNvSpPr/>
            <p:nvPr/>
          </p:nvSpPr>
          <p:spPr bwMode="auto">
            <a:xfrm>
              <a:off x="6136052" y="5018513"/>
              <a:ext cx="97101" cy="9710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sz="1000" b="1">
                <a:solidFill>
                  <a:srgbClr val="000000"/>
                </a:solidFill>
                <a:latin typeface="CG Times" charset="0"/>
                <a:ea typeface="MS PGothic" pitchFamily="34" charset="-128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226691" y="1301352"/>
            <a:ext cx="158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Cells</a:t>
            </a:r>
            <a:endParaRPr lang="en-AU" dirty="0"/>
          </a:p>
        </p:txBody>
      </p:sp>
      <p:sp>
        <p:nvSpPr>
          <p:cNvPr id="74" name="TextBox 73"/>
          <p:cNvSpPr txBox="1"/>
          <p:nvPr/>
        </p:nvSpPr>
        <p:spPr>
          <a:xfrm>
            <a:off x="234309" y="1844976"/>
            <a:ext cx="157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Tiles</a:t>
            </a:r>
            <a:endParaRPr lang="en-AU" dirty="0"/>
          </a:p>
        </p:txBody>
      </p:sp>
      <p:sp>
        <p:nvSpPr>
          <p:cNvPr id="75" name="TextBox 74"/>
          <p:cNvSpPr txBox="1"/>
          <p:nvPr/>
        </p:nvSpPr>
        <p:spPr>
          <a:xfrm>
            <a:off x="324358" y="3094151"/>
            <a:ext cx="2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Coordinates</a:t>
            </a:r>
            <a:endParaRPr lang="en-AU" dirty="0"/>
          </a:p>
        </p:txBody>
      </p:sp>
      <p:sp>
        <p:nvSpPr>
          <p:cNvPr id="76" name="TextBox 75"/>
          <p:cNvSpPr txBox="1"/>
          <p:nvPr/>
        </p:nvSpPr>
        <p:spPr>
          <a:xfrm>
            <a:off x="5475707" y="2875911"/>
            <a:ext cx="96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Tags</a:t>
            </a:r>
            <a:endParaRPr lang="en-AU" dirty="0"/>
          </a:p>
        </p:txBody>
      </p:sp>
      <p:sp>
        <p:nvSpPr>
          <p:cNvPr id="77" name="TextBox 76"/>
          <p:cNvSpPr txBox="1"/>
          <p:nvPr/>
        </p:nvSpPr>
        <p:spPr>
          <a:xfrm>
            <a:off x="3030964" y="1256442"/>
            <a:ext cx="276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Each observation sampled to an individual DGGS Cell</a:t>
            </a:r>
            <a:endParaRPr lang="en-AU" sz="1400" i="1" dirty="0"/>
          </a:p>
        </p:txBody>
      </p:sp>
      <p:sp>
        <p:nvSpPr>
          <p:cNvPr id="78" name="TextBox 77"/>
          <p:cNvSpPr txBox="1"/>
          <p:nvPr/>
        </p:nvSpPr>
        <p:spPr>
          <a:xfrm>
            <a:off x="3050674" y="1801560"/>
            <a:ext cx="303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Observations aggregated and “clipped” to an individual DGGS Cell</a:t>
            </a:r>
            <a:endParaRPr lang="en-AU" sz="14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318908" y="3865349"/>
            <a:ext cx="2707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Each coordinate tuple of an observation/feature is mapped to a DGGS Cell ID</a:t>
            </a:r>
            <a:endParaRPr lang="en-AU" sz="1400" i="1" dirty="0"/>
          </a:p>
        </p:txBody>
      </p:sp>
      <p:sp>
        <p:nvSpPr>
          <p:cNvPr id="80" name="TextBox 79"/>
          <p:cNvSpPr txBox="1"/>
          <p:nvPr/>
        </p:nvSpPr>
        <p:spPr>
          <a:xfrm>
            <a:off x="5505518" y="3497638"/>
            <a:ext cx="2547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DGGS Cell IDs are “tagged” to observations/features</a:t>
            </a:r>
            <a:endParaRPr lang="en-AU" sz="1400" i="1" dirty="0"/>
          </a:p>
        </p:txBody>
      </p:sp>
      <p:sp>
        <p:nvSpPr>
          <p:cNvPr id="81" name="TextBox 80"/>
          <p:cNvSpPr txBox="1"/>
          <p:nvPr/>
        </p:nvSpPr>
        <p:spPr>
          <a:xfrm>
            <a:off x="226837" y="983316"/>
            <a:ext cx="234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Tightly Coupled</a:t>
            </a:r>
            <a:endParaRPr lang="en-AU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20599" y="2700795"/>
            <a:ext cx="260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Loosely Coupled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8247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6" y="3819479"/>
            <a:ext cx="1252205" cy="90091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/>
          <a:srcRect l="10106" r="8388" b="4800"/>
          <a:stretch/>
        </p:blipFill>
        <p:spPr>
          <a:xfrm>
            <a:off x="157206" y="2821462"/>
            <a:ext cx="1246442" cy="95798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6" y="1154921"/>
            <a:ext cx="1232163" cy="743010"/>
          </a:xfrm>
          <a:prstGeom prst="rect">
            <a:avLst/>
          </a:prstGeom>
        </p:spPr>
      </p:pic>
      <p:pic>
        <p:nvPicPr>
          <p:cNvPr id="1026" name="Picture 2" descr="Image result for images of cadastral ma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7" y="1990667"/>
            <a:ext cx="1232162" cy="7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41176" y="123478"/>
            <a:ext cx="8229600" cy="488950"/>
          </a:xfrm>
        </p:spPr>
        <p:txBody>
          <a:bodyPr/>
          <a:lstStyle/>
          <a:p>
            <a:r>
              <a:rPr lang="en-AU" dirty="0" smtClean="0"/>
              <a:t>A Basic Data Integration Workflow using DGGS</a:t>
            </a:r>
            <a:endParaRPr lang="en-AU" dirty="0"/>
          </a:p>
        </p:txBody>
      </p:sp>
      <p:cxnSp>
        <p:nvCxnSpPr>
          <p:cNvPr id="47" name="Elbow Connector 46"/>
          <p:cNvCxnSpPr>
            <a:stCxn id="70" idx="3"/>
            <a:endCxn id="42" idx="2"/>
          </p:cNvCxnSpPr>
          <p:nvPr/>
        </p:nvCxnSpPr>
        <p:spPr bwMode="auto">
          <a:xfrm flipV="1">
            <a:off x="1409411" y="3142834"/>
            <a:ext cx="805998" cy="1127105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Elbow Connector 47"/>
          <p:cNvCxnSpPr>
            <a:stCxn id="66" idx="3"/>
            <a:endCxn id="42" idx="2"/>
          </p:cNvCxnSpPr>
          <p:nvPr/>
        </p:nvCxnSpPr>
        <p:spPr bwMode="auto">
          <a:xfrm flipV="1">
            <a:off x="1403648" y="3142834"/>
            <a:ext cx="811761" cy="1576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Elbow Connector 48"/>
          <p:cNvCxnSpPr>
            <a:stCxn id="1026" idx="3"/>
            <a:endCxn id="42" idx="2"/>
          </p:cNvCxnSpPr>
          <p:nvPr/>
        </p:nvCxnSpPr>
        <p:spPr bwMode="auto">
          <a:xfrm>
            <a:off x="1389369" y="2374871"/>
            <a:ext cx="826040" cy="76796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Elbow Connector 49"/>
          <p:cNvCxnSpPr>
            <a:stCxn id="65" idx="3"/>
            <a:endCxn id="42" idx="2"/>
          </p:cNvCxnSpPr>
          <p:nvPr/>
        </p:nvCxnSpPr>
        <p:spPr bwMode="auto">
          <a:xfrm>
            <a:off x="1389369" y="1526426"/>
            <a:ext cx="826040" cy="161640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Elbow Connector 50"/>
          <p:cNvCxnSpPr>
            <a:stCxn id="42" idx="4"/>
            <a:endCxn id="43" idx="1"/>
          </p:cNvCxnSpPr>
          <p:nvPr/>
        </p:nvCxnSpPr>
        <p:spPr bwMode="auto">
          <a:xfrm flipV="1">
            <a:off x="3489390" y="1503639"/>
            <a:ext cx="578554" cy="163919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Elbow Connector 51"/>
          <p:cNvCxnSpPr>
            <a:stCxn id="42" idx="4"/>
            <a:endCxn id="44" idx="1"/>
          </p:cNvCxnSpPr>
          <p:nvPr/>
        </p:nvCxnSpPr>
        <p:spPr bwMode="auto">
          <a:xfrm flipV="1">
            <a:off x="3489390" y="2471197"/>
            <a:ext cx="578554" cy="67163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Elbow Connector 52"/>
          <p:cNvCxnSpPr>
            <a:stCxn id="42" idx="4"/>
            <a:endCxn id="46" idx="1"/>
          </p:cNvCxnSpPr>
          <p:nvPr/>
        </p:nvCxnSpPr>
        <p:spPr bwMode="auto">
          <a:xfrm>
            <a:off x="3489390" y="3142834"/>
            <a:ext cx="578554" cy="114968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Elbow Connector 53"/>
          <p:cNvCxnSpPr>
            <a:stCxn id="42" idx="4"/>
            <a:endCxn id="45" idx="1"/>
          </p:cNvCxnSpPr>
          <p:nvPr/>
        </p:nvCxnSpPr>
        <p:spPr bwMode="auto">
          <a:xfrm>
            <a:off x="3489390" y="3142834"/>
            <a:ext cx="578554" cy="2827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Flowchart: Decision 54"/>
          <p:cNvSpPr/>
          <p:nvPr/>
        </p:nvSpPr>
        <p:spPr bwMode="auto">
          <a:xfrm>
            <a:off x="5885706" y="2328715"/>
            <a:ext cx="1273838" cy="860273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DGGS Query</a:t>
            </a:r>
          </a:p>
        </p:txBody>
      </p:sp>
      <p:cxnSp>
        <p:nvCxnSpPr>
          <p:cNvPr id="56" name="Elbow Connector 55"/>
          <p:cNvCxnSpPr>
            <a:stCxn id="43" idx="3"/>
            <a:endCxn id="55" idx="0"/>
          </p:cNvCxnSpPr>
          <p:nvPr/>
        </p:nvCxnSpPr>
        <p:spPr bwMode="auto">
          <a:xfrm>
            <a:off x="5436096" y="1503639"/>
            <a:ext cx="1086529" cy="8250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Elbow Connector 56"/>
          <p:cNvCxnSpPr>
            <a:stCxn id="44" idx="3"/>
            <a:endCxn id="55" idx="1"/>
          </p:cNvCxnSpPr>
          <p:nvPr/>
        </p:nvCxnSpPr>
        <p:spPr bwMode="auto">
          <a:xfrm>
            <a:off x="5436096" y="2471197"/>
            <a:ext cx="449610" cy="28765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Elbow Connector 57"/>
          <p:cNvCxnSpPr>
            <a:stCxn id="46" idx="3"/>
            <a:endCxn id="55" idx="2"/>
          </p:cNvCxnSpPr>
          <p:nvPr/>
        </p:nvCxnSpPr>
        <p:spPr bwMode="auto">
          <a:xfrm flipV="1">
            <a:off x="5436096" y="3188988"/>
            <a:ext cx="1086529" cy="110353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Elbow Connector 58"/>
          <p:cNvCxnSpPr>
            <a:stCxn id="45" idx="3"/>
            <a:endCxn id="55" idx="2"/>
          </p:cNvCxnSpPr>
          <p:nvPr/>
        </p:nvCxnSpPr>
        <p:spPr bwMode="auto">
          <a:xfrm flipV="1">
            <a:off x="5436096" y="3188988"/>
            <a:ext cx="1086529" cy="23658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3851773" y="571235"/>
            <a:ext cx="1800493" cy="4001897"/>
            <a:chOff x="3851773" y="571235"/>
            <a:chExt cx="1800493" cy="4001897"/>
          </a:xfrm>
        </p:grpSpPr>
        <p:sp>
          <p:nvSpPr>
            <p:cNvPr id="43" name="Flowchart: Multidocument 42"/>
            <p:cNvSpPr/>
            <p:nvPr/>
          </p:nvSpPr>
          <p:spPr bwMode="auto">
            <a:xfrm>
              <a:off x="4067944" y="1223028"/>
              <a:ext cx="1368152" cy="561222"/>
            </a:xfrm>
            <a:prstGeom prst="flowChartMultidocumen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Dataset 1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DGGS enabled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Flowchart: Multidocument 43"/>
            <p:cNvSpPr/>
            <p:nvPr/>
          </p:nvSpPr>
          <p:spPr bwMode="auto">
            <a:xfrm>
              <a:off x="4067944" y="2190586"/>
              <a:ext cx="1368152" cy="561222"/>
            </a:xfrm>
            <a:prstGeom prst="flowChartMultidocumen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Dataset 2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DGGS enabled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Flowchart: Multidocument 44"/>
            <p:cNvSpPr/>
            <p:nvPr/>
          </p:nvSpPr>
          <p:spPr bwMode="auto">
            <a:xfrm>
              <a:off x="4067944" y="3144961"/>
              <a:ext cx="1368152" cy="561222"/>
            </a:xfrm>
            <a:prstGeom prst="flowChartMultidocumen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Dataset 3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DGGS enabled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Flowchart: Multidocument 45"/>
            <p:cNvSpPr/>
            <p:nvPr/>
          </p:nvSpPr>
          <p:spPr bwMode="auto">
            <a:xfrm>
              <a:off x="4067944" y="4011910"/>
              <a:ext cx="1368152" cy="561222"/>
            </a:xfrm>
            <a:prstGeom prst="flowChartMultidocumen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Dataset </a:t>
              </a:r>
              <a:r>
                <a:rPr kumimoji="0" lang="en-A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  <a:r>
                <a:rPr kumimoji="0" lang="en-A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DGGS enabled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1773" y="571235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 smtClean="0"/>
                <a:t>Spatially/DGGS</a:t>
              </a:r>
            </a:p>
            <a:p>
              <a:pPr algn="ctr"/>
              <a:r>
                <a:rPr lang="en-AU" dirty="0" smtClean="0"/>
                <a:t>Enabled Data</a:t>
              </a:r>
              <a:endParaRPr lang="en-AU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99297" y="555526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“Siloed”</a:t>
            </a:r>
          </a:p>
          <a:p>
            <a:pPr algn="ctr"/>
            <a:r>
              <a:rPr lang="en-AU" dirty="0" smtClean="0"/>
              <a:t>Data</a:t>
            </a:r>
            <a:endParaRPr lang="en-AU" dirty="0"/>
          </a:p>
        </p:txBody>
      </p:sp>
      <p:grpSp>
        <p:nvGrpSpPr>
          <p:cNvPr id="2" name="Group 1"/>
          <p:cNvGrpSpPr/>
          <p:nvPr/>
        </p:nvGrpSpPr>
        <p:grpSpPr>
          <a:xfrm>
            <a:off x="2215409" y="1501272"/>
            <a:ext cx="1273981" cy="2157110"/>
            <a:chOff x="2215409" y="1501272"/>
            <a:chExt cx="1273981" cy="2157110"/>
          </a:xfrm>
        </p:grpSpPr>
        <p:sp>
          <p:nvSpPr>
            <p:cNvPr id="42" name="Can 41"/>
            <p:cNvSpPr/>
            <p:nvPr/>
          </p:nvSpPr>
          <p:spPr bwMode="auto">
            <a:xfrm>
              <a:off x="2215409" y="2627286"/>
              <a:ext cx="1273981" cy="1031096"/>
            </a:xfrm>
            <a:prstGeom prst="ca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DGGS Engine</a:t>
              </a:r>
            </a:p>
          </p:txBody>
        </p:sp>
        <p:pic>
          <p:nvPicPr>
            <p:cNvPr id="64" name="Shape 652">
              <a:extLst>
                <a:ext uri="{FF2B5EF4-FFF2-40B4-BE49-F238E27FC236}">
                  <a16:creationId xmlns:a16="http://schemas.microsoft.com/office/drawing/2014/main" id="{A7EBBAC4-5C8F-424E-8A62-6E4C88D2E21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 r="70040"/>
            <a:stretch/>
          </p:blipFill>
          <p:spPr>
            <a:xfrm>
              <a:off x="2223380" y="1501272"/>
              <a:ext cx="1258038" cy="14742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8"/>
          <a:stretch/>
        </p:blipFill>
        <p:spPr>
          <a:xfrm>
            <a:off x="107504" y="3436393"/>
            <a:ext cx="1205099" cy="3760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804248" y="344776"/>
            <a:ext cx="2108228" cy="3843710"/>
            <a:chOff x="6804248" y="344776"/>
            <a:chExt cx="2108228" cy="3843710"/>
          </a:xfrm>
        </p:grpSpPr>
        <p:sp>
          <p:nvSpPr>
            <p:cNvPr id="61" name="TextBox 60"/>
            <p:cNvSpPr txBox="1"/>
            <p:nvPr/>
          </p:nvSpPr>
          <p:spPr>
            <a:xfrm>
              <a:off x="7526244" y="1496548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 smtClean="0"/>
                <a:t>Integrated</a:t>
              </a:r>
            </a:p>
            <a:p>
              <a:pPr algn="ctr"/>
              <a:r>
                <a:rPr lang="en-AU" dirty="0" smtClean="0"/>
                <a:t>Information</a:t>
              </a:r>
              <a:endParaRPr lang="en-AU" dirty="0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t="12200" b="3801"/>
            <a:stretch/>
          </p:blipFill>
          <p:spPr>
            <a:xfrm>
              <a:off x="7174797" y="2125362"/>
              <a:ext cx="1737679" cy="1359038"/>
            </a:xfrm>
            <a:prstGeom prst="rect">
              <a:avLst/>
            </a:prstGeom>
          </p:spPr>
        </p:pic>
        <p:cxnSp>
          <p:nvCxnSpPr>
            <p:cNvPr id="77" name="Straight Connector 76"/>
            <p:cNvCxnSpPr/>
            <p:nvPr/>
          </p:nvCxnSpPr>
          <p:spPr bwMode="auto">
            <a:xfrm flipH="1">
              <a:off x="7841352" y="2825917"/>
              <a:ext cx="77274" cy="5575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431982" y="3030886"/>
              <a:ext cx="199789" cy="15074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>
              <a:endCxn id="74" idx="0"/>
            </p:cNvCxnSpPr>
            <p:nvPr/>
          </p:nvCxnSpPr>
          <p:spPr bwMode="auto">
            <a:xfrm>
              <a:off x="8325032" y="3275177"/>
              <a:ext cx="215674" cy="55215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2431EEB-8D7F-44A7-A7A3-9895F10AE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804" y="344776"/>
              <a:ext cx="1476672" cy="11341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04248" y="3164113"/>
              <a:ext cx="707973" cy="4754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1653" y="3375806"/>
              <a:ext cx="677077" cy="46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8728" y="3771443"/>
              <a:ext cx="648733" cy="4170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861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5E1765-A43E-4B6C-8045-93802783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415925"/>
            <a:ext cx="8928547" cy="4924425"/>
          </a:xfrm>
        </p:spPr>
        <p:txBody>
          <a:bodyPr/>
          <a:lstStyle/>
          <a:p>
            <a:pPr algn="ctr"/>
            <a:r>
              <a:rPr lang="en-AU" sz="5400" dirty="0"/>
              <a:t>Why Standardise Discrete Global Grid Systems in the first place?</a:t>
            </a:r>
            <a:br>
              <a:rPr lang="en-AU" sz="5400" dirty="0"/>
            </a:br>
            <a:r>
              <a:rPr lang="en-AU" sz="5400" dirty="0"/>
              <a:t/>
            </a:r>
            <a:br>
              <a:rPr lang="en-AU" sz="5400" dirty="0"/>
            </a:br>
            <a:r>
              <a:rPr lang="en-AU" sz="3200" i="1" dirty="0"/>
              <a:t>A Lesson from Globalisation</a:t>
            </a:r>
            <a:endParaRPr lang="en-AU" sz="5400" i="1" dirty="0"/>
          </a:p>
        </p:txBody>
      </p:sp>
    </p:spTree>
    <p:extLst>
      <p:ext uri="{BB962C8B-B14F-4D97-AF65-F5344CB8AC3E}">
        <p14:creationId xmlns:p14="http://schemas.microsoft.com/office/powerpoint/2010/main" val="13063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/>
              <a:t>A Lesson from Globalisation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834517"/>
            <a:ext cx="8839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AU" b="1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What has boosted global commerce more:</a:t>
            </a:r>
          </a:p>
          <a:p>
            <a:pPr eaLnBrk="1" hangingPunct="1"/>
            <a:r>
              <a:rPr lang="en-AU" b="1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free trade or containerisation?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A bilateral free-trade agreement boosts trade by 45% over 20 years, and membership of the General Agreement on Tariffs and Trade (GATT) raises it by 285%.</a:t>
            </a:r>
          </a:p>
          <a:p>
            <a:pPr eaLnBrk="1" hangingPunct="1"/>
            <a:r>
              <a:rPr lang="en-AU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AU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“Containerisation” is associated with a 320% increase in bilateral trade over the first five years and 790% over 20 years. </a:t>
            </a:r>
          </a:p>
          <a:p>
            <a:pPr eaLnBrk="1" hangingPunct="1"/>
            <a:endParaRPr lang="en-AU" sz="1600" i="1" dirty="0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  <a:p>
            <a:pPr eaLnBrk="1" hangingPunct="1"/>
            <a:r>
              <a:rPr lang="en-AU" sz="16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In other words,</a:t>
            </a:r>
          </a:p>
          <a:p>
            <a:pPr eaLnBrk="1" hangingPunct="1"/>
            <a:r>
              <a:rPr lang="en-AU" b="1" i="1" dirty="0">
                <a:solidFill>
                  <a:srgbClr val="C00000"/>
                </a:solidFill>
                <a:latin typeface="CG Times" charset="0"/>
                <a:ea typeface="MS PGothic" pitchFamily="34" charset="-128"/>
              </a:rPr>
              <a:t>“Containers have boosted globalisation far more than all trade agreements in the past 50 years put together.”</a:t>
            </a:r>
          </a:p>
          <a:p>
            <a:pPr eaLnBrk="1" hangingPunct="1"/>
            <a:endParaRPr lang="en-AU" dirty="0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  <a:p>
            <a:pPr eaLnBrk="1" hangingPunct="1"/>
            <a:r>
              <a:rPr lang="en-AU" sz="1100" i="1" dirty="0">
                <a:solidFill>
                  <a:srgbClr val="000000"/>
                </a:solidFill>
                <a:latin typeface="CG Times" charset="0"/>
                <a:ea typeface="MS PGothic" pitchFamily="34" charset="-128"/>
                <a:hlinkClick r:id="rId2"/>
              </a:rPr>
              <a:t>http://www.economist.com/node/21578207</a:t>
            </a:r>
            <a:r>
              <a:rPr lang="en-AU" sz="11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 based on: </a:t>
            </a:r>
            <a:r>
              <a:rPr lang="en-AU" sz="1100" i="1" dirty="0" err="1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Bernhofen</a:t>
            </a:r>
            <a:r>
              <a:rPr lang="en-AU" sz="1100" i="1" dirty="0">
                <a:solidFill>
                  <a:srgbClr val="000000"/>
                </a:solidFill>
                <a:latin typeface="CG Times" charset="0"/>
                <a:ea typeface="MS PGothic" pitchFamily="34" charset="-128"/>
              </a:rPr>
              <a:t> et al., “Estimating the effects of the container revolution on world trade”, Journal of International Economics 98 (2016) 36–50</a:t>
            </a:r>
            <a:endParaRPr lang="en-AU" sz="1100" b="1" dirty="0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03" y="13181"/>
            <a:ext cx="1735197" cy="140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61" y="180060"/>
            <a:ext cx="2054070" cy="10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18">
            <a:extLst>
              <a:ext uri="{FF2B5EF4-FFF2-40B4-BE49-F238E27FC236}">
                <a16:creationId xmlns:a16="http://schemas.microsoft.com/office/drawing/2014/main" id="{0C0D7D5F-949B-420E-8007-58FB0922F6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9560" y="5798249"/>
            <a:ext cx="1279866" cy="450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9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GA White Widescreen 16x9">
  <a:themeElements>
    <a:clrScheme name="GA Conclusion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C3157A58-750A-2B44-9659-1CFBE0D90AC4}"/>
    </a:ext>
  </a:extLst>
</a:theme>
</file>

<file path=ppt/theme/theme2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5B3BDBA9-BE04-D741-A635-5A56F3EF331E}"/>
    </a:ext>
  </a:extLst>
</a:theme>
</file>

<file path=ppt/theme/theme3.xml><?xml version="1.0" encoding="utf-8"?>
<a:theme xmlns:a="http://schemas.openxmlformats.org/drawingml/2006/main" name="GA Internal Title Slide">
  <a:themeElements>
    <a:clrScheme name="GA Internal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72443491-F3FC-E64B-936B-4C30ECE72AE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GA White Widescreen 16x9</Template>
  <TotalTime>10270</TotalTime>
  <Words>765</Words>
  <Application>Microsoft Office PowerPoint</Application>
  <PresentationFormat>On-screen Show (16:9)</PresentationFormat>
  <Paragraphs>169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Arial Narrow</vt:lpstr>
      <vt:lpstr>CG Times</vt:lpstr>
      <vt:lpstr>GA White Widescreen 16x9</vt:lpstr>
      <vt:lpstr>GA Blue Pages</vt:lpstr>
      <vt:lpstr>GA Internal Title Slide</vt:lpstr>
      <vt:lpstr>The Challenge of Location and How Discrete Global Grid Systems can enable Spatial Data Integration</vt:lpstr>
      <vt:lpstr>PowerPoint Presentation</vt:lpstr>
      <vt:lpstr>PowerPoint Presentation</vt:lpstr>
      <vt:lpstr>PowerPoint Presentation</vt:lpstr>
      <vt:lpstr>PowerPoint Presentation</vt:lpstr>
      <vt:lpstr>DGGS Spatial Enablement Options</vt:lpstr>
      <vt:lpstr>A Basic Data Integration Workflow using DGGS</vt:lpstr>
      <vt:lpstr>Why Standardise Discrete Global Grid Systems in the first place?  A Lesson from Globalisation</vt:lpstr>
      <vt:lpstr>A Lesson from Globalisation</vt:lpstr>
      <vt:lpstr>Container Power</vt:lpstr>
      <vt:lpstr>What does this remind you of????....</vt:lpstr>
      <vt:lpstr>DGGS are Disruptive!</vt:lpstr>
      <vt:lpstr>Discrete Global Grid Systems: Bridging the Gap between Spatial and Non-spatial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Crossman Shane</dc:creator>
  <cp:lastModifiedBy>Purss Matthew</cp:lastModifiedBy>
  <cp:revision>144</cp:revision>
  <dcterms:created xsi:type="dcterms:W3CDTF">2019-07-11T02:02:01Z</dcterms:created>
  <dcterms:modified xsi:type="dcterms:W3CDTF">2019-08-13T02:31:07Z</dcterms:modified>
</cp:coreProperties>
</file>