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theme/theme16.xml" ContentType="application/vnd.openxmlformats-officedocument.theme+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theme/theme17.xml" ContentType="application/vnd.openxmlformats-officedocument.theme+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theme/theme18.xml" ContentType="application/vnd.openxmlformats-officedocument.theme+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theme/theme19.xml" ContentType="application/vnd.openxmlformats-officedocument.theme+xml"/>
  <Override PartName="/ppt/theme/theme2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 id="2147483659" r:id="rId12"/>
    <p:sldMasterId id="2147483660" r:id="rId13"/>
    <p:sldMasterId id="2147483661" r:id="rId14"/>
    <p:sldMasterId id="2147483662" r:id="rId15"/>
    <p:sldMasterId id="2147483663" r:id="rId16"/>
    <p:sldMasterId id="2147483664" r:id="rId17"/>
    <p:sldMasterId id="2147483665" r:id="rId18"/>
    <p:sldMasterId id="2147483666" r:id="rId19"/>
  </p:sldMasterIdLst>
  <p:notesMasterIdLst>
    <p:notesMasterId r:id="rId29"/>
  </p:notesMasterIdLst>
  <p:sldIdLst>
    <p:sldId id="300" r:id="rId20"/>
    <p:sldId id="290" r:id="rId21"/>
    <p:sldId id="298" r:id="rId22"/>
    <p:sldId id="297" r:id="rId23"/>
    <p:sldId id="299" r:id="rId24"/>
    <p:sldId id="296" r:id="rId25"/>
    <p:sldId id="267" r:id="rId26"/>
    <p:sldId id="293" r:id="rId27"/>
    <p:sldId id="292" r:id="rId28"/>
  </p:sldIdLst>
  <p:sldSz cx="13004800" cy="9753600"/>
  <p:notesSz cx="6858000" cy="9144000"/>
  <p:defaultTextStyle>
    <a:defPPr>
      <a:defRPr lang="en-US"/>
    </a:defPPr>
    <a:lvl1pPr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1pPr>
    <a:lvl2pPr marL="457200"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2pPr>
    <a:lvl3pPr marL="914400"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3pPr>
    <a:lvl4pPr marL="1371600"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4pPr>
    <a:lvl5pPr marL="1828800"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5pPr>
    <a:lvl6pPr marL="2286000" algn="l" defTabSz="457200" rtl="0" eaLnBrk="1" latinLnBrk="0" hangingPunct="1">
      <a:defRPr sz="4200" kern="1200">
        <a:solidFill>
          <a:srgbClr val="000000"/>
        </a:solidFill>
        <a:latin typeface="Helvetica Neue Light" charset="0"/>
        <a:ea typeface="ヒラギノ角ゴ ProN W3" charset="0"/>
        <a:cs typeface="ヒラギノ角ゴ ProN W3" charset="0"/>
        <a:sym typeface="Helvetica Neue Light" charset="0"/>
      </a:defRPr>
    </a:lvl6pPr>
    <a:lvl7pPr marL="2743200" algn="l" defTabSz="457200" rtl="0" eaLnBrk="1" latinLnBrk="0" hangingPunct="1">
      <a:defRPr sz="4200" kern="1200">
        <a:solidFill>
          <a:srgbClr val="000000"/>
        </a:solidFill>
        <a:latin typeface="Helvetica Neue Light" charset="0"/>
        <a:ea typeface="ヒラギノ角ゴ ProN W3" charset="0"/>
        <a:cs typeface="ヒラギノ角ゴ ProN W3" charset="0"/>
        <a:sym typeface="Helvetica Neue Light" charset="0"/>
      </a:defRPr>
    </a:lvl7pPr>
    <a:lvl8pPr marL="3200400" algn="l" defTabSz="457200" rtl="0" eaLnBrk="1" latinLnBrk="0" hangingPunct="1">
      <a:defRPr sz="4200" kern="1200">
        <a:solidFill>
          <a:srgbClr val="000000"/>
        </a:solidFill>
        <a:latin typeface="Helvetica Neue Light" charset="0"/>
        <a:ea typeface="ヒラギノ角ゴ ProN W3" charset="0"/>
        <a:cs typeface="ヒラギノ角ゴ ProN W3" charset="0"/>
        <a:sym typeface="Helvetica Neue Light" charset="0"/>
      </a:defRPr>
    </a:lvl8pPr>
    <a:lvl9pPr marL="3657600" algn="l" defTabSz="457200" rtl="0" eaLnBrk="1" latinLnBrk="0" hangingPunct="1">
      <a:defRPr sz="4200" kern="1200">
        <a:solidFill>
          <a:srgbClr val="000000"/>
        </a:solidFill>
        <a:latin typeface="Helvetica Neue Light" charset="0"/>
        <a:ea typeface="ヒラギノ角ゴ ProN W3" charset="0"/>
        <a:cs typeface="ヒラギノ角ゴ ProN W3" charset="0"/>
        <a:sym typeface="Helvetica Neue Light"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5F6"/>
    <a:srgbClr val="13F84F"/>
    <a:srgbClr val="02FEFE"/>
    <a:srgbClr val="83E3CD"/>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2" d="100"/>
          <a:sy n="62" d="100"/>
        </p:scale>
        <p:origin x="-1224" y="-182"/>
      </p:cViewPr>
      <p:guideLst>
        <p:guide orient="horz" pos="3072"/>
        <p:guide pos="4096"/>
      </p:guideLst>
    </p:cSldViewPr>
  </p:slideViewPr>
  <p:notesTextViewPr>
    <p:cViewPr>
      <p:scale>
        <a:sx n="100" d="100"/>
        <a:sy n="100" d="100"/>
      </p:scale>
      <p:origin x="0" y="0"/>
    </p:cViewPr>
  </p:notesTextViewPr>
  <p:sorterViewPr>
    <p:cViewPr>
      <p:scale>
        <a:sx n="115" d="100"/>
        <a:sy n="11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7.xml"/><Relationship Id="rId3" Type="http://schemas.openxmlformats.org/officeDocument/2006/relationships/slideMaster" Target="slideMasters/slideMaster3.xml"/><Relationship Id="rId21" Type="http://schemas.openxmlformats.org/officeDocument/2006/relationships/slide" Target="slides/slide2.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6.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1.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5.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4.xml"/><Relationship Id="rId28" Type="http://schemas.openxmlformats.org/officeDocument/2006/relationships/slide" Target="slides/slide9.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3.xml"/><Relationship Id="rId27" Type="http://schemas.openxmlformats.org/officeDocument/2006/relationships/slide" Target="slides/slide8.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ヒラギノ角ゴ ProN W3" charset="-128"/>
                <a:cs typeface="ヒラギノ角ゴ ProN W3"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24C8B60-A784-924E-990A-AAE086029193}" type="datetime1">
              <a:rPr lang="en-US"/>
              <a:pPr>
                <a:defRPr/>
              </a:pPr>
              <a:t>11/9/2012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ヒラギノ角ゴ ProN W3" charset="-128"/>
                <a:cs typeface="ヒラギノ角ゴ ProN W3"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A486C5AC-47EB-A84F-9132-7557F33CF186}" type="slidenum">
              <a:rPr lang="en-US"/>
              <a:pPr>
                <a:defRPr/>
              </a:pPr>
              <a:t>‹#›</a:t>
            </a:fld>
            <a:endParaRPr lang="en-US"/>
          </a:p>
        </p:txBody>
      </p:sp>
    </p:spTree>
    <p:extLst>
      <p:ext uri="{BB962C8B-B14F-4D97-AF65-F5344CB8AC3E}">
        <p14:creationId xmlns:p14="http://schemas.microsoft.com/office/powerpoint/2010/main" val="60856949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ea typeface="MS PGothic"/>
                <a:cs typeface="MS PGothic"/>
              </a:rPr>
              <a:t>Modules should be 3-7 minutes long </a:t>
            </a:r>
          </a:p>
          <a:p>
            <a:endParaRPr lang="en-US" smtClean="0">
              <a:ea typeface="MS PGothic"/>
              <a:cs typeface="MS PGothic"/>
            </a:endParaRPr>
          </a:p>
          <a:p>
            <a:r>
              <a:rPr lang="en-US" smtClean="0">
                <a:ea typeface="MS PGothic"/>
                <a:cs typeface="MS PGothic"/>
              </a:rPr>
              <a:t>Voiceover script:  </a:t>
            </a:r>
          </a:p>
          <a:p>
            <a:r>
              <a:rPr lang="en-US" smtClean="0">
                <a:ea typeface="MS PGothic"/>
                <a:cs typeface="MS PGothic"/>
              </a:rPr>
              <a:t>This training module is part of the ESIP Federation's Data Management Course for Scientists.  The subject of this module is [name of category / name of subcategory, if any, e.g., "The case for data stewardship / Agency Requirements"]. The title of this module is [Subtitle]authored by [Author Name] from [full Organization Name, no acronyms].  Besides the Earth Science Information Partners (ESIP) Federation, sponsors of this Data Management Course are the Data Conservancyand the United States National Oceanographic and Atmospheric Administration, NOAA. </a:t>
            </a:r>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fld id="{E665BE63-5EB2-4D4A-8AAA-7F9AD582A5E5}" type="slidenum">
              <a:rPr lang="en-US" sz="1200" smtClean="0"/>
              <a:pPr eaLnBrk="1" hangingPunct="1"/>
              <a:t>1</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457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Overview Module:  Voiceover Script for Slide 2</a:t>
            </a:r>
          </a:p>
          <a:p>
            <a:endParaRPr lang="en-US">
              <a:latin typeface="Calibri" charset="0"/>
              <a:ea typeface="MS PGothic" charset="0"/>
            </a:endParaRPr>
          </a:p>
          <a:p>
            <a:r>
              <a:rPr lang="en-US">
                <a:latin typeface="Calibri" charset="0"/>
                <a:ea typeface="MS PGothic" charset="0"/>
              </a:rPr>
              <a:t>Just to give you an overview of what this module will cover, we have defined this module as:   </a:t>
            </a:r>
          </a:p>
          <a:p>
            <a:endParaRPr lang="en-US">
              <a:latin typeface="Calibri" charset="0"/>
              <a:ea typeface="MS PGothic" charset="0"/>
            </a:endParaRPr>
          </a:p>
          <a:p>
            <a:r>
              <a:rPr lang="en-US">
                <a:latin typeface="Calibri" charset="0"/>
                <a:ea typeface="MS PGothic" charset="0"/>
              </a:rPr>
              <a:t>We think the following information might be helpful for you to understand as background for the topics covered in this module:  </a:t>
            </a:r>
          </a:p>
          <a:p>
            <a:endParaRPr lang="en-US">
              <a:latin typeface="Calibri" charset="0"/>
              <a:ea typeface="MS PGothic" charset="0"/>
            </a:endParaRPr>
          </a:p>
          <a:p>
            <a:r>
              <a:rPr lang="en-US">
                <a:latin typeface="Calibri" charset="0"/>
                <a:ea typeface="MS PGothic" charset="0"/>
              </a:rPr>
              <a:t>As a high level overview, we'll touch upon these topics in this module:</a:t>
            </a:r>
          </a:p>
        </p:txBody>
      </p:sp>
      <p:sp>
        <p:nvSpPr>
          <p:cNvPr id="2457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7E8358C7-5F36-5C45-A874-211C97AF651D}" type="slidenum">
              <a:rPr lang="en-US" sz="1200"/>
              <a:pPr eaLnBrk="1" hangingPunct="1"/>
              <a:t>2</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Relevance to Data Management Module:  Voiceover Script for Slide 3</a:t>
            </a:r>
          </a:p>
          <a:p>
            <a:endParaRPr lang="en-US">
              <a:latin typeface="Calibri" charset="0"/>
              <a:ea typeface="MS PGothic" charset="0"/>
            </a:endParaRPr>
          </a:p>
          <a:p>
            <a:r>
              <a:rPr lang="en-US">
                <a:latin typeface="Calibri" charset="0"/>
                <a:ea typeface="MS PGothic" charset="0"/>
              </a:rPr>
              <a:t>Now that you have an idea of what this module will cover, you might be wondering why these topics are important for data management.  To answer that question, please consider the following:</a:t>
            </a:r>
          </a:p>
          <a:p>
            <a:endParaRPr lang="en-US">
              <a:latin typeface="Calibri" charset="0"/>
              <a:ea typeface="MS PGothic" charset="0"/>
            </a:endParaRPr>
          </a:p>
          <a:p>
            <a:endParaRPr lang="en-US">
              <a:latin typeface="Calibri" charset="0"/>
              <a:ea typeface="MS PGothic" charset="0"/>
            </a:endParaRPr>
          </a:p>
          <a:p>
            <a:r>
              <a:rPr lang="en-US">
                <a:latin typeface="Calibri" charset="0"/>
                <a:ea typeface="MS PGothic" charset="0"/>
              </a:rPr>
              <a:t>At this point, it might seem that managing your data involves a lot more effort than may be warranted.  If so, there are both incentives and warnings to share that might help motivate you to do your part for data management.  As incentives, think about these possibilities:  </a:t>
            </a:r>
          </a:p>
          <a:p>
            <a:endParaRPr lang="en-US">
              <a:latin typeface="Calibri" charset="0"/>
              <a:ea typeface="MS PGothic" charset="0"/>
            </a:endParaRPr>
          </a:p>
          <a:p>
            <a:r>
              <a:rPr lang="en-US">
                <a:latin typeface="Calibri" charset="0"/>
                <a:ea typeface="MS PGothic" charset="0"/>
              </a:rPr>
              <a:t>On the other hand, a few warning thoughts might be in order.  For instance:</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BFCEE4F7-0E8E-FE47-96B0-934D493A2715}" type="slidenum">
              <a:rPr lang="en-US" sz="1200"/>
              <a:pPr eaLnBrk="1" hangingPunct="1"/>
              <a:t>3</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Relevance to Data Management Module:  Voiceover Script for Slide 3</a:t>
            </a:r>
          </a:p>
          <a:p>
            <a:endParaRPr lang="en-US">
              <a:latin typeface="Calibri" charset="0"/>
              <a:ea typeface="MS PGothic" charset="0"/>
            </a:endParaRPr>
          </a:p>
          <a:p>
            <a:r>
              <a:rPr lang="en-US">
                <a:latin typeface="Calibri" charset="0"/>
                <a:ea typeface="MS PGothic" charset="0"/>
              </a:rPr>
              <a:t>Now that you have an idea of what this module will cover, you might be wondering why these topics are important for data management.  To answer that question, please consider the following:</a:t>
            </a:r>
          </a:p>
          <a:p>
            <a:endParaRPr lang="en-US">
              <a:latin typeface="Calibri" charset="0"/>
              <a:ea typeface="MS PGothic" charset="0"/>
            </a:endParaRPr>
          </a:p>
          <a:p>
            <a:endParaRPr lang="en-US">
              <a:latin typeface="Calibri" charset="0"/>
              <a:ea typeface="MS PGothic" charset="0"/>
            </a:endParaRPr>
          </a:p>
          <a:p>
            <a:r>
              <a:rPr lang="en-US">
                <a:latin typeface="Calibri" charset="0"/>
                <a:ea typeface="MS PGothic" charset="0"/>
              </a:rPr>
              <a:t>At this point, it might seem that managing your data involves a lot more effort than may be warranted.  If so, there are both incentives and warnings to share that might help motivate you to do your part for data management.  As incentives, think about these possibilities:  </a:t>
            </a:r>
          </a:p>
          <a:p>
            <a:endParaRPr lang="en-US">
              <a:latin typeface="Calibri" charset="0"/>
              <a:ea typeface="MS PGothic" charset="0"/>
            </a:endParaRPr>
          </a:p>
          <a:p>
            <a:r>
              <a:rPr lang="en-US">
                <a:latin typeface="Calibri" charset="0"/>
                <a:ea typeface="MS PGothic" charset="0"/>
              </a:rPr>
              <a:t>On the other hand, a few warning thoughts might be in order.  For instance:</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BFCEE4F7-0E8E-FE47-96B0-934D493A2715}" type="slidenum">
              <a:rPr lang="en-US" sz="1200"/>
              <a:pPr eaLnBrk="1" hangingPunct="1"/>
              <a:t>4</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Relevance to Data Management Module:  Voiceover Script for Slide 3</a:t>
            </a:r>
          </a:p>
          <a:p>
            <a:endParaRPr lang="en-US">
              <a:latin typeface="Calibri" charset="0"/>
              <a:ea typeface="MS PGothic" charset="0"/>
            </a:endParaRPr>
          </a:p>
          <a:p>
            <a:r>
              <a:rPr lang="en-US">
                <a:latin typeface="Calibri" charset="0"/>
                <a:ea typeface="MS PGothic" charset="0"/>
              </a:rPr>
              <a:t>Now that you have an idea of what this module will cover, you might be wondering why these topics are important for data management.  To answer that question, please consider the following:</a:t>
            </a:r>
          </a:p>
          <a:p>
            <a:endParaRPr lang="en-US">
              <a:latin typeface="Calibri" charset="0"/>
              <a:ea typeface="MS PGothic" charset="0"/>
            </a:endParaRPr>
          </a:p>
          <a:p>
            <a:endParaRPr lang="en-US">
              <a:latin typeface="Calibri" charset="0"/>
              <a:ea typeface="MS PGothic" charset="0"/>
            </a:endParaRPr>
          </a:p>
          <a:p>
            <a:r>
              <a:rPr lang="en-US">
                <a:latin typeface="Calibri" charset="0"/>
                <a:ea typeface="MS PGothic" charset="0"/>
              </a:rPr>
              <a:t>At this point, it might seem that managing your data involves a lot more effort than may be warranted.  If so, there are both incentives and warnings to share that might help motivate you to do your part for data management.  As incentives, think about these possibilities:  </a:t>
            </a:r>
          </a:p>
          <a:p>
            <a:endParaRPr lang="en-US">
              <a:latin typeface="Calibri" charset="0"/>
              <a:ea typeface="MS PGothic" charset="0"/>
            </a:endParaRPr>
          </a:p>
          <a:p>
            <a:r>
              <a:rPr lang="en-US">
                <a:latin typeface="Calibri" charset="0"/>
                <a:ea typeface="MS PGothic" charset="0"/>
              </a:rPr>
              <a:t>On the other hand, a few warning thoughts might be in order.  For instance:</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BFCEE4F7-0E8E-FE47-96B0-934D493A2715}" type="slidenum">
              <a:rPr lang="en-US" sz="1200"/>
              <a:pPr eaLnBrk="1" hangingPunct="1"/>
              <a:t>5</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Relevance to Data Management Module:  Voiceover Script for Slide 3</a:t>
            </a:r>
          </a:p>
          <a:p>
            <a:endParaRPr lang="en-US">
              <a:latin typeface="Calibri" charset="0"/>
              <a:ea typeface="MS PGothic" charset="0"/>
            </a:endParaRPr>
          </a:p>
          <a:p>
            <a:r>
              <a:rPr lang="en-US">
                <a:latin typeface="Calibri" charset="0"/>
                <a:ea typeface="MS PGothic" charset="0"/>
              </a:rPr>
              <a:t>Now that you have an idea of what this module will cover, you might be wondering why these topics are important for data management.  To answer that question, please consider the following:</a:t>
            </a:r>
          </a:p>
          <a:p>
            <a:endParaRPr lang="en-US">
              <a:latin typeface="Calibri" charset="0"/>
              <a:ea typeface="MS PGothic" charset="0"/>
            </a:endParaRPr>
          </a:p>
          <a:p>
            <a:endParaRPr lang="en-US">
              <a:latin typeface="Calibri" charset="0"/>
              <a:ea typeface="MS PGothic" charset="0"/>
            </a:endParaRPr>
          </a:p>
          <a:p>
            <a:r>
              <a:rPr lang="en-US">
                <a:latin typeface="Calibri" charset="0"/>
                <a:ea typeface="MS PGothic" charset="0"/>
              </a:rPr>
              <a:t>At this point, it might seem that managing your data involves a lot more effort than may be warranted.  If so, there are both incentives and warnings to share that might help motivate you to do your part for data management.  As incentives, think about these possibilities:  </a:t>
            </a:r>
          </a:p>
          <a:p>
            <a:endParaRPr lang="en-US">
              <a:latin typeface="Calibri" charset="0"/>
              <a:ea typeface="MS PGothic" charset="0"/>
            </a:endParaRPr>
          </a:p>
          <a:p>
            <a:r>
              <a:rPr lang="en-US">
                <a:latin typeface="Calibri" charset="0"/>
                <a:ea typeface="MS PGothic" charset="0"/>
              </a:rPr>
              <a:t>On the other hand, a few warning thoughts might be in order.  For instance:</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BFCEE4F7-0E8E-FE47-96B0-934D493A2715}" type="slidenum">
              <a:rPr lang="en-US" sz="1200"/>
              <a:pPr eaLnBrk="1" hangingPunct="1"/>
              <a:t>6</a:t>
            </a:fld>
            <a:endParaRPr 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86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Resources Module:  Voiceover script</a:t>
            </a:r>
          </a:p>
          <a:p>
            <a:endParaRPr lang="en-US">
              <a:latin typeface="Calibri" charset="0"/>
              <a:ea typeface="MS PGothic" charset="0"/>
            </a:endParaRPr>
          </a:p>
          <a:p>
            <a:r>
              <a:rPr lang="en-US">
                <a:latin typeface="Calibri" charset="0"/>
                <a:ea typeface="MS PGothic" charset="0"/>
              </a:rPr>
              <a:t>We've collected some additional resources that might you might find helpful should you need more information about some of the areas that we've covered briefly.  We'd also like to explain why we think they might be useful. </a:t>
            </a:r>
          </a:p>
        </p:txBody>
      </p:sp>
      <p:sp>
        <p:nvSpPr>
          <p:cNvPr id="286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1531C70C-4FDC-1945-B471-455291D8F5AF}" type="slidenum">
              <a:rPr lang="en-US" sz="1200"/>
              <a:pPr eaLnBrk="1" hangingPunct="1"/>
              <a:t>7</a:t>
            </a:fld>
            <a:endParaRPr 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07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References Module:  Voiceover script</a:t>
            </a:r>
          </a:p>
          <a:p>
            <a:r>
              <a:rPr lang="en-US">
                <a:latin typeface="Calibri" charset="0"/>
                <a:ea typeface="MS PGothic" charset="0"/>
              </a:rPr>
              <a:t>Within this module, we've made reference to a number of published information sources that we think you may want to review when you want more in-depth information.  The most relevant references are listed here.</a:t>
            </a:r>
          </a:p>
        </p:txBody>
      </p:sp>
      <p:sp>
        <p:nvSpPr>
          <p:cNvPr id="307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735BFF6E-5CC5-E04F-B527-642A3AB36217}" type="slidenum">
              <a:rPr lang="en-US" sz="1200"/>
              <a:pPr eaLnBrk="1" hangingPunct="1"/>
              <a:t>8</a:t>
            </a:fld>
            <a:endParaRPr 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27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Other Relevant Modules Module:  Voiceover script</a:t>
            </a:r>
          </a:p>
          <a:p>
            <a:endParaRPr lang="en-US">
              <a:latin typeface="Calibri" charset="0"/>
              <a:ea typeface="MS PGothic" charset="0"/>
            </a:endParaRPr>
          </a:p>
          <a:p>
            <a:r>
              <a:rPr lang="en-US">
                <a:latin typeface="Calibri" charset="0"/>
                <a:ea typeface="MS PGothic" charset="0"/>
              </a:rPr>
              <a:t>The modules of the ESIP Data Management Course have been designed to complement and supplement each other.  In light of this plan, we think you might find the following, related modules relevant to you and why as you gain a better understanding of data management: </a:t>
            </a:r>
          </a:p>
        </p:txBody>
      </p:sp>
      <p:sp>
        <p:nvSpPr>
          <p:cNvPr id="327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67DD99B5-FC5F-D246-B0C0-63796497C740}" type="slidenum">
              <a:rPr lang="en-US" sz="1200"/>
              <a:pPr eaLnBrk="1" hangingPunct="1"/>
              <a:t>9</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45051165"/>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7631649"/>
      </p:ext>
    </p:extLst>
  </p:cSld>
  <p:clrMapOvr>
    <a:masterClrMapping/>
  </p:clrMapOvr>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59758462"/>
      </p:ext>
    </p:extLst>
  </p:cSld>
  <p:clrMapOvr>
    <a:masterClrMapping/>
  </p:clrMapOvr>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99203587"/>
      </p:ext>
    </p:extLst>
  </p:cSld>
  <p:clrMapOvr>
    <a:masterClrMapping/>
  </p:clrMapOvr>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15591031"/>
      </p:ext>
    </p:extLst>
  </p:cSld>
  <p:clrMapOvr>
    <a:masterClrMapping/>
  </p:clrMapOvr>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09831379"/>
      </p:ext>
    </p:extLst>
  </p:cSld>
  <p:clrMapOvr>
    <a:masterClrMapping/>
  </p:clrMapOvr>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7974496"/>
      </p:ext>
    </p:extLst>
  </p:cSld>
  <p:clrMapOvr>
    <a:masterClrMapping/>
  </p:clrMapOvr>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149687431"/>
      </p:ext>
    </p:extLst>
  </p:cSld>
  <p:clrMapOvr>
    <a:masterClrMapping/>
  </p:clrMapOvr>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7450269"/>
      </p:ext>
    </p:extLst>
  </p:cSld>
  <p:clrMapOvr>
    <a:masterClrMapping/>
  </p:clrMapOvr>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3948087"/>
      </p:ext>
    </p:extLst>
  </p:cSld>
  <p:clrMapOvr>
    <a:masterClrMapping/>
  </p:clrMapOvr>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60969088"/>
      </p:ext>
    </p:extLst>
  </p:cSld>
  <p:clrMapOvr>
    <a:masterClrMapping/>
  </p:clrMapOvr>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15039083"/>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1320800"/>
            <a:ext cx="296545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874395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74596711"/>
      </p:ext>
    </p:extLst>
  </p:cSld>
  <p:clrMapOvr>
    <a:masterClrMapping/>
  </p:clrMapOvr>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2781163"/>
      </p:ext>
    </p:extLst>
  </p:cSld>
  <p:clrMapOvr>
    <a:masterClrMapping/>
  </p:clrMapOvr>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563204495"/>
      </p:ext>
    </p:extLst>
  </p:cSld>
  <p:clrMapOvr>
    <a:masterClrMapping/>
  </p:clrMapOvr>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23618174"/>
      </p:ext>
    </p:extLst>
  </p:cSld>
  <p:clrMapOvr>
    <a:masterClrMapping/>
  </p:clrMapOvr>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82779688"/>
      </p:ext>
    </p:extLst>
  </p:cSld>
  <p:clrMapOvr>
    <a:masterClrMapping/>
  </p:clrMapOvr>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7377557"/>
      </p:ext>
    </p:extLst>
  </p:cSld>
  <p:clrMapOvr>
    <a:masterClrMapping/>
  </p:clrMapOvr>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08427972"/>
      </p:ext>
    </p:extLst>
  </p:cSld>
  <p:clrMapOvr>
    <a:masterClrMapping/>
  </p:clrMapOvr>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8166646"/>
      </p:ext>
    </p:extLst>
  </p:cSld>
  <p:clrMapOvr>
    <a:masterClrMapping/>
  </p:clrMapOvr>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633808"/>
      </p:ext>
    </p:extLst>
  </p:cSld>
  <p:clrMapOvr>
    <a:masterClrMapping/>
  </p:clrMapOvr>
  <p:transitio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89024679"/>
      </p:ext>
    </p:extLst>
  </p:cSld>
  <p:clrMapOvr>
    <a:masterClrMapping/>
  </p:clrMapOvr>
  <p:transitio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68031894"/>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75485043"/>
      </p:ext>
    </p:extLst>
  </p:cSld>
  <p:clrMapOvr>
    <a:masterClrMapping/>
  </p:clrMapOvr>
  <p:transitio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90130006"/>
      </p:ext>
    </p:extLst>
  </p:cSld>
  <p:clrMapOvr>
    <a:masterClrMapping/>
  </p:clrMapOvr>
  <p:transitio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99517551"/>
      </p:ext>
    </p:extLst>
  </p:cSld>
  <p:clrMapOvr>
    <a:masterClrMapping/>
  </p:clrMapOvr>
  <p:transition/>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720152509"/>
      </p:ext>
    </p:extLst>
  </p:cSld>
  <p:clrMapOvr>
    <a:masterClrMapping/>
  </p:clrMapOvr>
  <p:transition/>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8941153"/>
      </p:ext>
    </p:extLst>
  </p:cSld>
  <p:clrMapOvr>
    <a:masterClrMapping/>
  </p:clrMapOvr>
  <p:transition/>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89788817"/>
      </p:ext>
    </p:extLst>
  </p:cSld>
  <p:clrMapOvr>
    <a:masterClrMapping/>
  </p:clrMapOvr>
  <p:transition/>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69300" y="2324100"/>
            <a:ext cx="1955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77500" y="2324100"/>
            <a:ext cx="1955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5798961"/>
      </p:ext>
    </p:extLst>
  </p:cSld>
  <p:clrMapOvr>
    <a:masterClrMapping/>
  </p:clrMapOvr>
  <p:transition/>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5061448"/>
      </p:ext>
    </p:extLst>
  </p:cSld>
  <p:clrMapOvr>
    <a:masterClrMapping/>
  </p:clrMapOvr>
  <p:transition/>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73057703"/>
      </p:ext>
    </p:extLst>
  </p:cSld>
  <p:clrMapOvr>
    <a:masterClrMapping/>
  </p:clrMapOvr>
  <p:transition/>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2844746"/>
      </p:ext>
    </p:extLst>
  </p:cSld>
  <p:clrMapOvr>
    <a:masterClrMapping/>
  </p:clrMapOvr>
  <p:transition/>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99152905"/>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88328283"/>
      </p:ext>
    </p:extLst>
  </p:cSld>
  <p:clrMapOvr>
    <a:masterClrMapping/>
  </p:clrMapOvr>
  <p:transition/>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25953440"/>
      </p:ext>
    </p:extLst>
  </p:cSld>
  <p:clrMapOvr>
    <a:masterClrMapping/>
  </p:clrMapOvr>
  <p:transition/>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26701685"/>
      </p:ext>
    </p:extLst>
  </p:cSld>
  <p:clrMapOvr>
    <a:masterClrMapping/>
  </p:clrMapOvr>
  <p:transition/>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49283404"/>
      </p:ext>
    </p:extLst>
  </p:cSld>
  <p:clrMapOvr>
    <a:masterClrMapping/>
  </p:clrMapOvr>
  <p:transition/>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74698668"/>
      </p:ext>
    </p:extLst>
  </p:cSld>
  <p:clrMapOvr>
    <a:masterClrMapping/>
  </p:clrMapOvr>
  <p:transition/>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17915341"/>
      </p:ext>
    </p:extLst>
  </p:cSld>
  <p:clrMapOvr>
    <a:masterClrMapping/>
  </p:clrMapOvr>
  <p:transition/>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82361601"/>
      </p:ext>
    </p:extLst>
  </p:cSld>
  <p:clrMapOvr>
    <a:masterClrMapping/>
  </p:clrMapOvr>
  <p:transition/>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571500" y="863600"/>
            <a:ext cx="5854700" cy="802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863600"/>
            <a:ext cx="5854700" cy="802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9487661"/>
      </p:ext>
    </p:extLst>
  </p:cSld>
  <p:clrMapOvr>
    <a:masterClrMapping/>
  </p:clrMapOvr>
  <p:transition/>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1356455"/>
      </p:ext>
    </p:extLst>
  </p:cSld>
  <p:clrMapOvr>
    <a:masterClrMapping/>
  </p:clrMapOvr>
  <p:transition/>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647823660"/>
      </p:ext>
    </p:extLst>
  </p:cSld>
  <p:clrMapOvr>
    <a:masterClrMapping/>
  </p:clrMapOvr>
  <p:transition/>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325708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07373071"/>
      </p:ext>
    </p:extLst>
  </p:cSld>
  <p:clrMapOvr>
    <a:masterClrMapping/>
  </p:clrMapOvr>
  <p:transition/>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83934050"/>
      </p:ext>
    </p:extLst>
  </p:cSld>
  <p:clrMapOvr>
    <a:masterClrMapping/>
  </p:clrMapOvr>
  <p:transition/>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96076377"/>
      </p:ext>
    </p:extLst>
  </p:cSld>
  <p:clrMapOvr>
    <a:masterClrMapping/>
  </p:clrMapOvr>
  <p:transition/>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17402573"/>
      </p:ext>
    </p:extLst>
  </p:cSld>
  <p:clrMapOvr>
    <a:masterClrMapping/>
  </p:clrMapOvr>
  <p:transition/>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90525"/>
            <a:ext cx="2965450" cy="84994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90525"/>
            <a:ext cx="8743950" cy="8499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08341382"/>
      </p:ext>
    </p:extLst>
  </p:cSld>
  <p:clrMapOvr>
    <a:masterClrMapping/>
  </p:clrMapOvr>
  <p:transition/>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83769073"/>
      </p:ext>
    </p:extLst>
  </p:cSld>
  <p:clrMapOvr>
    <a:masterClrMapping/>
  </p:clrMapOvr>
  <p:transition/>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92653395"/>
      </p:ext>
    </p:extLst>
  </p:cSld>
  <p:clrMapOvr>
    <a:masterClrMapping/>
  </p:clrMapOvr>
  <p:transition/>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70104906"/>
      </p:ext>
    </p:extLst>
  </p:cSld>
  <p:clrMapOvr>
    <a:masterClrMapping/>
  </p:clrMapOvr>
  <p:transition/>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73688902"/>
      </p:ext>
    </p:extLst>
  </p:cSld>
  <p:clrMapOvr>
    <a:masterClrMapping/>
  </p:clrMapOvr>
  <p:transition/>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2818052"/>
      </p:ext>
    </p:extLst>
  </p:cSld>
  <p:clrMapOvr>
    <a:masterClrMapping/>
  </p:clrMapOvr>
  <p:transition/>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95482928"/>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97689772"/>
      </p:ext>
    </p:extLst>
  </p:cSld>
  <p:clrMapOvr>
    <a:masterClrMapping/>
  </p:clrMapOvr>
  <p:transition/>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5629537"/>
      </p:ext>
    </p:extLst>
  </p:cSld>
  <p:clrMapOvr>
    <a:masterClrMapping/>
  </p:clrMapOvr>
  <p:transition/>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73213450"/>
      </p:ext>
    </p:extLst>
  </p:cSld>
  <p:clrMapOvr>
    <a:masterClrMapping/>
  </p:clrMapOvr>
  <p:transition/>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64304489"/>
      </p:ext>
    </p:extLst>
  </p:cSld>
  <p:clrMapOvr>
    <a:masterClrMapping/>
  </p:clrMapOvr>
  <p:transition/>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7515955"/>
      </p:ext>
    </p:extLst>
  </p:cSld>
  <p:clrMapOvr>
    <a:masterClrMapping/>
  </p:clrMapOvr>
  <p:transition/>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38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3820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76573193"/>
      </p:ext>
    </p:extLst>
  </p:cSld>
  <p:clrMapOvr>
    <a:masterClrMapping/>
  </p:clrMapOvr>
  <p:transition/>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95473893"/>
      </p:ext>
    </p:extLst>
  </p:cSld>
  <p:clrMapOvr>
    <a:masterClrMapping/>
  </p:clrMapOvr>
  <p:transition/>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94027320"/>
      </p:ext>
    </p:extLst>
  </p:cSld>
  <p:clrMapOvr>
    <a:masterClrMapping/>
  </p:clrMapOvr>
  <p:transition/>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78215105"/>
      </p:ext>
    </p:extLst>
  </p:cSld>
  <p:clrMapOvr>
    <a:masterClrMapping/>
  </p:clrMapOvr>
  <p:transition/>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6825562"/>
      </p:ext>
    </p:extLst>
  </p:cSld>
  <p:clrMapOvr>
    <a:masterClrMapping/>
  </p:clrMapOvr>
  <p:transition/>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36435355"/>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8833230"/>
      </p:ext>
    </p:extLst>
  </p:cSld>
  <p:clrMapOvr>
    <a:masterClrMapping/>
  </p:clrMapOvr>
  <p:transition/>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14739717"/>
      </p:ext>
    </p:extLst>
  </p:cSld>
  <p:clrMapOvr>
    <a:masterClrMapping/>
  </p:clrMapOvr>
  <p:transition/>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38071159"/>
      </p:ext>
    </p:extLst>
  </p:cSld>
  <p:clrMapOvr>
    <a:masterClrMapping/>
  </p:clrMapOvr>
  <p:transition/>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64113050"/>
      </p:ext>
    </p:extLst>
  </p:cSld>
  <p:clrMapOvr>
    <a:masterClrMapping/>
  </p:clrMapOvr>
  <p:transition/>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93944109"/>
      </p:ext>
    </p:extLst>
  </p:cSld>
  <p:clrMapOvr>
    <a:masterClrMapping/>
  </p:clrMapOvr>
  <p:transition/>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4675100"/>
      </p:ext>
    </p:extLst>
  </p:cSld>
  <p:clrMapOvr>
    <a:masterClrMapping/>
  </p:clrMapOvr>
  <p:transition/>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54983179"/>
      </p:ext>
    </p:extLst>
  </p:cSld>
  <p:clrMapOvr>
    <a:masterClrMapping/>
  </p:clrMapOvr>
  <p:transition/>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64485892"/>
      </p:ext>
    </p:extLst>
  </p:cSld>
  <p:clrMapOvr>
    <a:masterClrMapping/>
  </p:clrMapOvr>
  <p:transition/>
</p:sldLayout>
</file>

<file path=ppt/slideLayouts/slideLayout16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24521534"/>
      </p:ext>
    </p:extLst>
  </p:cSld>
  <p:clrMapOvr>
    <a:masterClrMapping/>
  </p:clrMapOvr>
  <p:transition/>
</p:sldLayout>
</file>

<file path=ppt/slideLayouts/slideLayout16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56052154"/>
      </p:ext>
    </p:extLst>
  </p:cSld>
  <p:clrMapOvr>
    <a:masterClrMapping/>
  </p:clrMapOvr>
  <p:transition/>
</p:sldLayout>
</file>

<file path=ppt/slideLayouts/slideLayout16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64964881"/>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13138516"/>
      </p:ext>
    </p:extLst>
  </p:cSld>
  <p:clrMapOvr>
    <a:masterClrMapping/>
  </p:clrMapOvr>
  <p:transition/>
</p:sldLayout>
</file>

<file path=ppt/slideLayouts/slideLayout17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89902302"/>
      </p:ext>
    </p:extLst>
  </p:cSld>
  <p:clrMapOvr>
    <a:masterClrMapping/>
  </p:clrMapOvr>
  <p:transition/>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640761685"/>
      </p:ext>
    </p:extLst>
  </p:cSld>
  <p:clrMapOvr>
    <a:masterClrMapping/>
  </p:clrMapOvr>
  <p:transition/>
</p:sldLayout>
</file>

<file path=ppt/slideLayouts/slideLayout17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0931608"/>
      </p:ext>
    </p:extLst>
  </p:cSld>
  <p:clrMapOvr>
    <a:masterClrMapping/>
  </p:clrMapOvr>
  <p:transition/>
</p:sldLayout>
</file>

<file path=ppt/slideLayouts/slideLayout17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63248949"/>
      </p:ext>
    </p:extLst>
  </p:cSld>
  <p:clrMapOvr>
    <a:masterClrMapping/>
  </p:clrMapOvr>
  <p:transition/>
</p:sldLayout>
</file>

<file path=ppt/slideLayouts/slideLayout17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91793802"/>
      </p:ext>
    </p:extLst>
  </p:cSld>
  <p:clrMapOvr>
    <a:masterClrMapping/>
  </p:clrMapOvr>
  <p:transition/>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40756612"/>
      </p:ext>
    </p:extLst>
  </p:cSld>
  <p:clrMapOvr>
    <a:masterClrMapping/>
  </p:clrMapOvr>
  <p:transition/>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54703576"/>
      </p:ext>
    </p:extLst>
  </p:cSld>
  <p:clrMapOvr>
    <a:masterClrMapping/>
  </p:clrMapOvr>
  <p:transition/>
</p:sldLayout>
</file>

<file path=ppt/slideLayouts/slideLayout17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72202540"/>
      </p:ext>
    </p:extLst>
  </p:cSld>
  <p:clrMapOvr>
    <a:masterClrMapping/>
  </p:clrMapOvr>
  <p:transition/>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48465461"/>
      </p:ext>
    </p:extLst>
  </p:cSld>
  <p:clrMapOvr>
    <a:masterClrMapping/>
  </p:clrMapOvr>
  <p:transition/>
</p:sldLayout>
</file>

<file path=ppt/slideLayouts/slideLayout17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83142457"/>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32386473"/>
      </p:ext>
    </p:extLst>
  </p:cSld>
  <p:clrMapOvr>
    <a:masterClrMapping/>
  </p:clrMapOvr>
  <p:transition/>
</p:sldLayout>
</file>

<file path=ppt/slideLayouts/slideLayout18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24638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5016500"/>
            <a:ext cx="24638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27836763"/>
      </p:ext>
    </p:extLst>
  </p:cSld>
  <p:clrMapOvr>
    <a:masterClrMapping/>
  </p:clrMapOvr>
  <p:transition/>
</p:sldLayout>
</file>

<file path=ppt/slideLayouts/slideLayout18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9910749"/>
      </p:ext>
    </p:extLst>
  </p:cSld>
  <p:clrMapOvr>
    <a:masterClrMapping/>
  </p:clrMapOvr>
  <p:transition/>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33572890"/>
      </p:ext>
    </p:extLst>
  </p:cSld>
  <p:clrMapOvr>
    <a:masterClrMapping/>
  </p:clrMapOvr>
  <p:transition/>
</p:sldLayout>
</file>

<file path=ppt/slideLayouts/slideLayout18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0349936"/>
      </p:ext>
    </p:extLst>
  </p:cSld>
  <p:clrMapOvr>
    <a:masterClrMapping/>
  </p:clrMapOvr>
  <p:transition/>
</p:sldLayout>
</file>

<file path=ppt/slideLayouts/slideLayout18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16562646"/>
      </p:ext>
    </p:extLst>
  </p:cSld>
  <p:clrMapOvr>
    <a:masterClrMapping/>
  </p:clrMapOvr>
  <p:transition/>
</p:sldLayout>
</file>

<file path=ppt/slideLayouts/slideLayout18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15233630"/>
      </p:ext>
    </p:extLst>
  </p:cSld>
  <p:clrMapOvr>
    <a:masterClrMapping/>
  </p:clrMapOvr>
  <p:transition/>
</p:sldLayout>
</file>

<file path=ppt/slideLayouts/slideLayout18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51276442"/>
      </p:ext>
    </p:extLst>
  </p:cSld>
  <p:clrMapOvr>
    <a:masterClrMapping/>
  </p:clrMapOvr>
  <p:transition/>
</p:sldLayout>
</file>

<file path=ppt/slideLayouts/slideLayout18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81500" y="1320800"/>
            <a:ext cx="127000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365760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4124295"/>
      </p:ext>
    </p:extLst>
  </p:cSld>
  <p:clrMapOvr>
    <a:masterClrMapping/>
  </p:clrMapOvr>
  <p:transition/>
</p:sldLayout>
</file>

<file path=ppt/slideLayouts/slideLayout18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51898903"/>
      </p:ext>
    </p:extLst>
  </p:cSld>
  <p:clrMapOvr>
    <a:masterClrMapping/>
  </p:clrMapOvr>
  <p:transition/>
</p:sldLayout>
</file>

<file path=ppt/slideLayouts/slideLayout18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49774269"/>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93920018"/>
      </p:ext>
    </p:extLst>
  </p:cSld>
  <p:clrMapOvr>
    <a:masterClrMapping/>
  </p:clrMapOvr>
  <p:transition/>
</p:sldLayout>
</file>

<file path=ppt/slideLayouts/slideLayout19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72586035"/>
      </p:ext>
    </p:extLst>
  </p:cSld>
  <p:clrMapOvr>
    <a:masterClrMapping/>
  </p:clrMapOvr>
  <p:transition/>
</p:sldLayout>
</file>

<file path=ppt/slideLayouts/slideLayout19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848600" y="8470900"/>
            <a:ext cx="2400300" cy="50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01300" y="8470900"/>
            <a:ext cx="2400300" cy="50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80517488"/>
      </p:ext>
    </p:extLst>
  </p:cSld>
  <p:clrMapOvr>
    <a:masterClrMapping/>
  </p:clrMapOvr>
  <p:transition/>
</p:sldLayout>
</file>

<file path=ppt/slideLayouts/slideLayout19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42041967"/>
      </p:ext>
    </p:extLst>
  </p:cSld>
  <p:clrMapOvr>
    <a:masterClrMapping/>
  </p:clrMapOvr>
  <p:transition/>
</p:sldLayout>
</file>

<file path=ppt/slideLayouts/slideLayout19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750190319"/>
      </p:ext>
    </p:extLst>
  </p:cSld>
  <p:clrMapOvr>
    <a:masterClrMapping/>
  </p:clrMapOvr>
  <p:transition/>
</p:sldLayout>
</file>

<file path=ppt/slideLayouts/slideLayout19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3582749"/>
      </p:ext>
    </p:extLst>
  </p:cSld>
  <p:clrMapOvr>
    <a:masterClrMapping/>
  </p:clrMapOvr>
  <p:transition/>
</p:sldLayout>
</file>

<file path=ppt/slideLayouts/slideLayout19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44641024"/>
      </p:ext>
    </p:extLst>
  </p:cSld>
  <p:clrMapOvr>
    <a:masterClrMapping/>
  </p:clrMapOvr>
  <p:transition/>
</p:sldLayout>
</file>

<file path=ppt/slideLayouts/slideLayout19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18198056"/>
      </p:ext>
    </p:extLst>
  </p:cSld>
  <p:clrMapOvr>
    <a:masterClrMapping/>
  </p:clrMapOvr>
  <p:transition/>
</p:sldLayout>
</file>

<file path=ppt/slideLayouts/slideLayout19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0378264"/>
      </p:ext>
    </p:extLst>
  </p:cSld>
  <p:clrMapOvr>
    <a:masterClrMapping/>
  </p:clrMapOvr>
  <p:transition/>
</p:sldLayout>
</file>

<file path=ppt/slideLayouts/slideLayout19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53625" y="7785100"/>
            <a:ext cx="2847975" cy="1701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09700" y="7785100"/>
            <a:ext cx="8391525" cy="1701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3490786"/>
      </p:ext>
    </p:extLst>
  </p:cSld>
  <p:clrMapOvr>
    <a:masterClrMapping/>
  </p:clrMapOvr>
  <p:transition/>
</p:sldLayout>
</file>

<file path=ppt/slideLayouts/slideLayout19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7770774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6770662"/>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32238634"/>
      </p:ext>
    </p:extLst>
  </p:cSld>
  <p:clrMapOvr>
    <a:masterClrMapping/>
  </p:clrMapOvr>
  <p:transition/>
</p:sldLayout>
</file>

<file path=ppt/slideLayouts/slideLayout20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1974677"/>
      </p:ext>
    </p:extLst>
  </p:cSld>
  <p:clrMapOvr>
    <a:masterClrMapping/>
  </p:clrMapOvr>
  <p:transition/>
</p:sldLayout>
</file>

<file path=ppt/slideLayouts/slideLayout20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98270846"/>
      </p:ext>
    </p:extLst>
  </p:cSld>
  <p:clrMapOvr>
    <a:masterClrMapping/>
  </p:clrMapOvr>
  <p:transition/>
</p:sldLayout>
</file>

<file path=ppt/slideLayouts/slideLayout20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64570085"/>
      </p:ext>
    </p:extLst>
  </p:cSld>
  <p:clrMapOvr>
    <a:masterClrMapping/>
  </p:clrMapOvr>
  <p:transition/>
</p:sldLayout>
</file>

<file path=ppt/slideLayouts/slideLayout20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36623746"/>
      </p:ext>
    </p:extLst>
  </p:cSld>
  <p:clrMapOvr>
    <a:masterClrMapping/>
  </p:clrMapOvr>
  <p:transition/>
</p:sldLayout>
</file>

<file path=ppt/slideLayouts/slideLayout20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08277694"/>
      </p:ext>
    </p:extLst>
  </p:cSld>
  <p:clrMapOvr>
    <a:masterClrMapping/>
  </p:clrMapOvr>
  <p:transition/>
</p:sldLayout>
</file>

<file path=ppt/slideLayouts/slideLayout20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5618642"/>
      </p:ext>
    </p:extLst>
  </p:cSld>
  <p:clrMapOvr>
    <a:masterClrMapping/>
  </p:clrMapOvr>
  <p:transition/>
</p:sldLayout>
</file>

<file path=ppt/slideLayouts/slideLayout20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62113024"/>
      </p:ext>
    </p:extLst>
  </p:cSld>
  <p:clrMapOvr>
    <a:masterClrMapping/>
  </p:clrMapOvr>
  <p:transition/>
</p:sldLayout>
</file>

<file path=ppt/slideLayouts/slideLayout20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73953214"/>
      </p:ext>
    </p:extLst>
  </p:cSld>
  <p:clrMapOvr>
    <a:masterClrMapping/>
  </p:clrMapOvr>
  <p:transition/>
</p:sldLayout>
</file>

<file path=ppt/slideLayouts/slideLayout20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28601139"/>
      </p:ext>
    </p:extLst>
  </p:cSld>
  <p:clrMapOvr>
    <a:masterClrMapping/>
  </p:clrMapOvr>
  <p:transition/>
</p:sldLayout>
</file>

<file path=ppt/slideLayouts/slideLayout20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2276475"/>
            <a:ext cx="2965450" cy="6435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2276475"/>
            <a:ext cx="87439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7550863"/>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5897080"/>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88601769"/>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27467235"/>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6712656"/>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25199910"/>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57166720"/>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29372111"/>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902389449"/>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0980907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38812569"/>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78631767"/>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57963455"/>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77670095"/>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8150060"/>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105624871"/>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9370655"/>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02246408"/>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4161618"/>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08179666"/>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54595759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015149"/>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745710"/>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2999449"/>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19920745"/>
      </p:ext>
    </p:extLst>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02356134"/>
      </p:ext>
    </p:extLst>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52806831"/>
      </p:ext>
    </p:extLst>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46659201"/>
      </p:ext>
    </p:extLst>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0933695"/>
      </p:ext>
    </p:extLst>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936132922"/>
      </p:ext>
    </p:extLst>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9489253"/>
      </p:ext>
    </p:extLst>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895364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43146785"/>
      </p:ext>
    </p:extLst>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445087330"/>
      </p:ext>
    </p:extLst>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6322446"/>
      </p:ext>
    </p:extLst>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47828023"/>
      </p:ext>
    </p:extLst>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13041960"/>
      </p:ext>
    </p:extLst>
  </p:cSld>
  <p:clrMapOvr>
    <a:masterClrMapping/>
  </p:clrMapOv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75071190"/>
      </p:ext>
    </p:extLst>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5658133"/>
      </p:ext>
    </p:extLst>
  </p:cSld>
  <p:clrMapOvr>
    <a:masterClrMapping/>
  </p:clrMapOvr>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44433690"/>
      </p:ext>
    </p:extLst>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09074385"/>
      </p:ext>
    </p:extLst>
  </p:cSld>
  <p:clrMapOvr>
    <a:masterClrMapping/>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6138223"/>
      </p:ext>
    </p:extLst>
  </p:cSld>
  <p:clrMapOvr>
    <a:masterClrMapping/>
  </p:clrMapOv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4502285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29691058"/>
      </p:ext>
    </p:extLst>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7586767"/>
      </p:ext>
    </p:extLst>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636645124"/>
      </p:ext>
    </p:extLst>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0893826"/>
      </p:ext>
    </p:extLst>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52913832"/>
      </p:ext>
    </p:extLst>
  </p:cSld>
  <p:clrMapOvr>
    <a:masterClrMapping/>
  </p:clrMapOv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1453315"/>
      </p:ext>
    </p:extLst>
  </p:cSld>
  <p:clrMapOvr>
    <a:masterClrMapping/>
  </p:clrMapOvr>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6828053"/>
      </p:ext>
    </p:extLst>
  </p:cSld>
  <p:clrMapOvr>
    <a:masterClrMapping/>
  </p:clrMapOvr>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8352059"/>
      </p:ext>
    </p:extLst>
  </p:cSld>
  <p:clrMapOvr>
    <a:masterClrMapping/>
  </p:clrMapOvr>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287894502"/>
      </p:ext>
    </p:extLst>
  </p:cSld>
  <p:clrMapOvr>
    <a:masterClrMapping/>
  </p:clrMapOvr>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2784283"/>
      </p:ext>
    </p:extLst>
  </p:cSld>
  <p:clrMapOvr>
    <a:masterClrMapping/>
  </p:clrMapOvr>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355260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9521088"/>
      </p:ext>
    </p:extLst>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4237477"/>
      </p:ext>
    </p:extLst>
  </p:cSld>
  <p:clrMapOvr>
    <a:masterClrMapping/>
  </p:clrMapOvr>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20660248"/>
      </p:ext>
    </p:extLst>
  </p:cSld>
  <p:clrMapOvr>
    <a:masterClrMapping/>
  </p:clrMapOvr>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374145089"/>
      </p:ext>
    </p:extLst>
  </p:cSld>
  <p:clrMapOvr>
    <a:masterClrMapping/>
  </p:clrMapOvr>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59831806"/>
      </p:ext>
    </p:extLst>
  </p:cSld>
  <p:clrMapOvr>
    <a:masterClrMapping/>
  </p:clrMapOvr>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18250265"/>
      </p:ext>
    </p:extLst>
  </p:cSld>
  <p:clrMapOvr>
    <a:masterClrMapping/>
  </p:clrMapOvr>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37414985"/>
      </p:ext>
    </p:extLst>
  </p:cSld>
  <p:clrMapOvr>
    <a:masterClrMapping/>
  </p:clrMapOvr>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0427557"/>
      </p:ext>
    </p:extLst>
  </p:cSld>
  <p:clrMapOvr>
    <a:masterClrMapping/>
  </p:clrMapOvr>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14216095"/>
      </p:ext>
    </p:extLst>
  </p:cSld>
  <p:clrMapOvr>
    <a:masterClrMapping/>
  </p:clrMapOvr>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818411035"/>
      </p:ext>
    </p:extLst>
  </p:cSld>
  <p:clrMapOvr>
    <a:masterClrMapping/>
  </p:clrMapOvr>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3166148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99975569"/>
      </p:ext>
    </p:extLst>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87840776"/>
      </p:ext>
    </p:extLst>
  </p:cSld>
  <p:clrMapOvr>
    <a:masterClrMapping/>
  </p:clrMapOvr>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2420641"/>
      </p:ext>
    </p:extLst>
  </p:cSld>
  <p:clrMapOvr>
    <a:masterClrMapping/>
  </p:clrMapOvr>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45423270"/>
      </p:ext>
    </p:extLst>
  </p:cSld>
  <p:clrMapOvr>
    <a:masterClrMapping/>
  </p:clrMapOvr>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740650081"/>
      </p:ext>
    </p:extLst>
  </p:cSld>
  <p:clrMapOvr>
    <a:masterClrMapping/>
  </p:clrMapOvr>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8181894"/>
      </p:ext>
    </p:extLst>
  </p:cSld>
  <p:clrMapOvr>
    <a:masterClrMapping/>
  </p:clrMapOvr>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13125773"/>
      </p:ext>
    </p:extLst>
  </p:cSld>
  <p:clrMapOvr>
    <a:masterClrMapping/>
  </p:clrMapOvr>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50909975"/>
      </p:ext>
    </p:extLst>
  </p:cSld>
  <p:clrMapOvr>
    <a:masterClrMapping/>
  </p:clrMapOvr>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4759493"/>
      </p:ext>
    </p:extLst>
  </p:cSld>
  <p:clrMapOvr>
    <a:masterClrMapping/>
  </p:clrMapOvr>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45600682"/>
      </p:ext>
    </p:extLst>
  </p:cSld>
  <p:clrMapOvr>
    <a:masterClrMapping/>
  </p:clrMapOvr>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06257541"/>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81926233"/>
      </p:ext>
    </p:extLst>
  </p:cSld>
  <p:clrMapOvr>
    <a:masterClrMapping/>
  </p:clrMapOvr>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79447084"/>
      </p:ext>
    </p:extLst>
  </p:cSld>
  <p:clrMapOvr>
    <a:masterClrMapping/>
  </p:clrMapOvr>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05549375"/>
      </p:ext>
    </p:extLst>
  </p:cSld>
  <p:clrMapOvr>
    <a:masterClrMapping/>
  </p:clrMapOvr>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92025940"/>
      </p:ext>
    </p:extLst>
  </p:cSld>
  <p:clrMapOvr>
    <a:masterClrMapping/>
  </p:clrMapOvr>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8214248"/>
      </p:ext>
    </p:extLst>
  </p:cSld>
  <p:clrMapOvr>
    <a:masterClrMapping/>
  </p:clrMapOvr>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46818902"/>
      </p:ext>
    </p:extLst>
  </p:cSld>
  <p:clrMapOvr>
    <a:masterClrMapping/>
  </p:clrMapOvr>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3004766"/>
      </p:ext>
    </p:extLst>
  </p:cSld>
  <p:clrMapOvr>
    <a:masterClrMapping/>
  </p:clrMapOvr>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47201130"/>
      </p:ext>
    </p:extLst>
  </p:cSld>
  <p:clrMapOvr>
    <a:masterClrMapping/>
  </p:clrMapOvr>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13413841"/>
      </p:ext>
    </p:extLst>
  </p:cSld>
  <p:clrMapOvr>
    <a:masterClrMapping/>
  </p:clrMapOvr>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3553419"/>
      </p:ext>
    </p:extLst>
  </p:cSld>
  <p:clrMapOvr>
    <a:masterClrMapping/>
  </p:clrMapOvr>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81500" y="330200"/>
            <a:ext cx="127000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365760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9696810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3.xml"/><Relationship Id="rId3" Type="http://schemas.openxmlformats.org/officeDocument/2006/relationships/slideLayout" Target="../slideLayouts/slideLayout168.xml"/><Relationship Id="rId7" Type="http://schemas.openxmlformats.org/officeDocument/2006/relationships/slideLayout" Target="../slideLayouts/slideLayout172.xml"/><Relationship Id="rId12" Type="http://schemas.openxmlformats.org/officeDocument/2006/relationships/theme" Target="../theme/theme16.xml"/><Relationship Id="rId2" Type="http://schemas.openxmlformats.org/officeDocument/2006/relationships/slideLayout" Target="../slideLayouts/slideLayout167.xml"/><Relationship Id="rId1" Type="http://schemas.openxmlformats.org/officeDocument/2006/relationships/slideLayout" Target="../slideLayouts/slideLayout166.xml"/><Relationship Id="rId6" Type="http://schemas.openxmlformats.org/officeDocument/2006/relationships/slideLayout" Target="../slideLayouts/slideLayout171.xml"/><Relationship Id="rId11" Type="http://schemas.openxmlformats.org/officeDocument/2006/relationships/slideLayout" Target="../slideLayouts/slideLayout176.xml"/><Relationship Id="rId5" Type="http://schemas.openxmlformats.org/officeDocument/2006/relationships/slideLayout" Target="../slideLayouts/slideLayout170.xml"/><Relationship Id="rId10" Type="http://schemas.openxmlformats.org/officeDocument/2006/relationships/slideLayout" Target="../slideLayouts/slideLayout175.xml"/><Relationship Id="rId4" Type="http://schemas.openxmlformats.org/officeDocument/2006/relationships/slideLayout" Target="../slideLayouts/slideLayout169.xml"/><Relationship Id="rId9" Type="http://schemas.openxmlformats.org/officeDocument/2006/relationships/slideLayout" Target="../slideLayouts/slideLayout174.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84.xml"/><Relationship Id="rId3" Type="http://schemas.openxmlformats.org/officeDocument/2006/relationships/slideLayout" Target="../slideLayouts/slideLayout179.xml"/><Relationship Id="rId7" Type="http://schemas.openxmlformats.org/officeDocument/2006/relationships/slideLayout" Target="../slideLayouts/slideLayout183.xml"/><Relationship Id="rId12" Type="http://schemas.openxmlformats.org/officeDocument/2006/relationships/theme" Target="../theme/theme17.xml"/><Relationship Id="rId2" Type="http://schemas.openxmlformats.org/officeDocument/2006/relationships/slideLayout" Target="../slideLayouts/slideLayout178.xml"/><Relationship Id="rId1" Type="http://schemas.openxmlformats.org/officeDocument/2006/relationships/slideLayout" Target="../slideLayouts/slideLayout177.xml"/><Relationship Id="rId6" Type="http://schemas.openxmlformats.org/officeDocument/2006/relationships/slideLayout" Target="../slideLayouts/slideLayout182.xml"/><Relationship Id="rId11" Type="http://schemas.openxmlformats.org/officeDocument/2006/relationships/slideLayout" Target="../slideLayouts/slideLayout187.xml"/><Relationship Id="rId5" Type="http://schemas.openxmlformats.org/officeDocument/2006/relationships/slideLayout" Target="../slideLayouts/slideLayout181.xml"/><Relationship Id="rId10" Type="http://schemas.openxmlformats.org/officeDocument/2006/relationships/slideLayout" Target="../slideLayouts/slideLayout186.xml"/><Relationship Id="rId4" Type="http://schemas.openxmlformats.org/officeDocument/2006/relationships/slideLayout" Target="../slideLayouts/slideLayout180.xml"/><Relationship Id="rId9" Type="http://schemas.openxmlformats.org/officeDocument/2006/relationships/slideLayout" Target="../slideLayouts/slideLayout185.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195.xml"/><Relationship Id="rId3" Type="http://schemas.openxmlformats.org/officeDocument/2006/relationships/slideLayout" Target="../slideLayouts/slideLayout190.xml"/><Relationship Id="rId7" Type="http://schemas.openxmlformats.org/officeDocument/2006/relationships/slideLayout" Target="../slideLayouts/slideLayout194.xml"/><Relationship Id="rId12" Type="http://schemas.openxmlformats.org/officeDocument/2006/relationships/theme" Target="../theme/theme18.xml"/><Relationship Id="rId2" Type="http://schemas.openxmlformats.org/officeDocument/2006/relationships/slideLayout" Target="../slideLayouts/slideLayout189.xml"/><Relationship Id="rId1" Type="http://schemas.openxmlformats.org/officeDocument/2006/relationships/slideLayout" Target="../slideLayouts/slideLayout188.xml"/><Relationship Id="rId6" Type="http://schemas.openxmlformats.org/officeDocument/2006/relationships/slideLayout" Target="../slideLayouts/slideLayout193.xml"/><Relationship Id="rId11" Type="http://schemas.openxmlformats.org/officeDocument/2006/relationships/slideLayout" Target="../slideLayouts/slideLayout198.xml"/><Relationship Id="rId5" Type="http://schemas.openxmlformats.org/officeDocument/2006/relationships/slideLayout" Target="../slideLayouts/slideLayout192.xml"/><Relationship Id="rId10" Type="http://schemas.openxmlformats.org/officeDocument/2006/relationships/slideLayout" Target="../slideLayouts/slideLayout197.xml"/><Relationship Id="rId4" Type="http://schemas.openxmlformats.org/officeDocument/2006/relationships/slideLayout" Target="../slideLayouts/slideLayout191.xml"/><Relationship Id="rId9" Type="http://schemas.openxmlformats.org/officeDocument/2006/relationships/slideLayout" Target="../slideLayouts/slideLayout196.xml"/></Relationships>
</file>

<file path=ppt/slideMasters/_rels/slideMaster19.xml.rels><?xml version="1.0" encoding="UTF-8" standalone="yes"?>
<Relationships xmlns="http://schemas.openxmlformats.org/package/2006/relationships"><Relationship Id="rId8" Type="http://schemas.openxmlformats.org/officeDocument/2006/relationships/slideLayout" Target="../slideLayouts/slideLayout206.xml"/><Relationship Id="rId3" Type="http://schemas.openxmlformats.org/officeDocument/2006/relationships/slideLayout" Target="../slideLayouts/slideLayout201.xml"/><Relationship Id="rId7" Type="http://schemas.openxmlformats.org/officeDocument/2006/relationships/slideLayout" Target="../slideLayouts/slideLayout205.xml"/><Relationship Id="rId12" Type="http://schemas.openxmlformats.org/officeDocument/2006/relationships/theme" Target="../theme/theme19.xml"/><Relationship Id="rId2" Type="http://schemas.openxmlformats.org/officeDocument/2006/relationships/slideLayout" Target="../slideLayouts/slideLayout200.xml"/><Relationship Id="rId1" Type="http://schemas.openxmlformats.org/officeDocument/2006/relationships/slideLayout" Target="../slideLayouts/slideLayout199.xml"/><Relationship Id="rId6" Type="http://schemas.openxmlformats.org/officeDocument/2006/relationships/slideLayout" Target="../slideLayouts/slideLayout204.xml"/><Relationship Id="rId11" Type="http://schemas.openxmlformats.org/officeDocument/2006/relationships/slideLayout" Target="../slideLayouts/slideLayout209.xml"/><Relationship Id="rId5" Type="http://schemas.openxmlformats.org/officeDocument/2006/relationships/slideLayout" Target="../slideLayouts/slideLayout203.xml"/><Relationship Id="rId10" Type="http://schemas.openxmlformats.org/officeDocument/2006/relationships/slideLayout" Target="../slideLayouts/slideLayout208.xml"/><Relationship Id="rId4" Type="http://schemas.openxmlformats.org/officeDocument/2006/relationships/slideLayout" Target="../slideLayouts/slideLayout202.xml"/><Relationship Id="rId9" Type="http://schemas.openxmlformats.org/officeDocument/2006/relationships/slideLayout" Target="../slideLayouts/slideLayout20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body" idx="1"/>
          </p:nvPr>
        </p:nvSpPr>
        <p:spPr bwMode="auto">
          <a:xfrm>
            <a:off x="571500" y="5016500"/>
            <a:ext cx="118618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027" name="Line 2"/>
          <p:cNvSpPr>
            <a:spLocks noChangeShapeType="1"/>
          </p:cNvSpPr>
          <p:nvPr/>
        </p:nvSpPr>
        <p:spPr bwMode="auto">
          <a:xfrm>
            <a:off x="647700" y="47498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028" name="Rectangle 3"/>
          <p:cNvSpPr>
            <a:spLocks noGrp="1" noChangeArrowheads="1"/>
          </p:cNvSpPr>
          <p:nvPr>
            <p:ph type="title"/>
          </p:nvPr>
        </p:nvSpPr>
        <p:spPr bwMode="auto">
          <a:xfrm>
            <a:off x="571500" y="1320800"/>
            <a:ext cx="118618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pic>
        <p:nvPicPr>
          <p:cNvPr id="1029" name="Picture 4" descr="Logo300dpi %281%29.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0083800" y="381000"/>
            <a:ext cx="2286000"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ransitio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34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34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5pPr>
      <a:lvl6pPr marL="457200" algn="l" rtl="0" fontAlgn="base">
        <a:spcBef>
          <a:spcPct val="0"/>
        </a:spcBef>
        <a:spcAft>
          <a:spcPct val="0"/>
        </a:spcAft>
        <a:defRPr sz="3400">
          <a:solidFill>
            <a:srgbClr val="606060"/>
          </a:solidFill>
          <a:latin typeface="+mn-lt"/>
          <a:ea typeface="+mn-ea"/>
          <a:cs typeface="+mn-cs"/>
          <a:sym typeface="Helvetica Neue" charset="0"/>
        </a:defRPr>
      </a:lvl6pPr>
      <a:lvl7pPr marL="914400" algn="l" rtl="0" fontAlgn="base">
        <a:spcBef>
          <a:spcPct val="0"/>
        </a:spcBef>
        <a:spcAft>
          <a:spcPct val="0"/>
        </a:spcAft>
        <a:defRPr sz="3400">
          <a:solidFill>
            <a:srgbClr val="606060"/>
          </a:solidFill>
          <a:latin typeface="+mn-lt"/>
          <a:ea typeface="+mn-ea"/>
          <a:cs typeface="+mn-cs"/>
          <a:sym typeface="Helvetica Neue" charset="0"/>
        </a:defRPr>
      </a:lvl7pPr>
      <a:lvl8pPr marL="1371600" algn="l" rtl="0" fontAlgn="base">
        <a:spcBef>
          <a:spcPct val="0"/>
        </a:spcBef>
        <a:spcAft>
          <a:spcPct val="0"/>
        </a:spcAft>
        <a:defRPr sz="3400">
          <a:solidFill>
            <a:srgbClr val="606060"/>
          </a:solidFill>
          <a:latin typeface="+mn-lt"/>
          <a:ea typeface="+mn-ea"/>
          <a:cs typeface="+mn-cs"/>
          <a:sym typeface="Helvetica Neue" charset="0"/>
        </a:defRPr>
      </a:lvl8pPr>
      <a:lvl9pPr marL="1828800" algn="l" rtl="0" fontAlgn="base">
        <a:spcBef>
          <a:spcPct val="0"/>
        </a:spcBef>
        <a:spcAft>
          <a:spcPct val="0"/>
        </a:spcAft>
        <a:defRPr sz="34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0243" name="Line 2"/>
          <p:cNvSpPr>
            <a:spLocks noChangeShapeType="1"/>
          </p:cNvSpPr>
          <p:nvPr/>
        </p:nvSpPr>
        <p:spPr bwMode="auto">
          <a:xfrm flipH="1">
            <a:off x="6488113" y="519113"/>
            <a:ext cx="1587" cy="79644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0244" name="Line 3"/>
          <p:cNvSpPr>
            <a:spLocks noChangeShapeType="1"/>
          </p:cNvSpPr>
          <p:nvPr/>
        </p:nvSpPr>
        <p:spPr bwMode="auto">
          <a:xfrm>
            <a:off x="6488113" y="4476750"/>
            <a:ext cx="5995987" cy="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
          <p:cNvSpPr>
            <a:spLocks noGrp="1" noChangeArrowheads="1"/>
          </p:cNvSpPr>
          <p:nvPr>
            <p:ph type="body" idx="1"/>
          </p:nvPr>
        </p:nvSpPr>
        <p:spPr bwMode="auto">
          <a:xfrm>
            <a:off x="571500" y="2324100"/>
            <a:ext cx="50800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1267" name="Rectangle 2"/>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11268" name="Line 3"/>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1"/>
          <p:cNvSpPr>
            <a:spLocks noGrp="1" noChangeArrowheads="1"/>
          </p:cNvSpPr>
          <p:nvPr>
            <p:ph type="body" idx="1"/>
          </p:nvPr>
        </p:nvSpPr>
        <p:spPr bwMode="auto">
          <a:xfrm>
            <a:off x="8369300" y="2324100"/>
            <a:ext cx="40640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2291" name="Rectangle 2"/>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12292" name="Line 3"/>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1"/>
          <p:cNvSpPr>
            <a:spLocks noGrp="1" noChangeArrowheads="1"/>
          </p:cNvSpPr>
          <p:nvPr>
            <p:ph type="body" idx="1"/>
          </p:nvPr>
        </p:nvSpPr>
        <p:spPr bwMode="auto">
          <a:xfrm>
            <a:off x="571500" y="863600"/>
            <a:ext cx="11861800" cy="802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1"/>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14339" name="Line 2"/>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711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55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600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2044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5019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59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416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73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1"/>
          <p:cNvSpPr>
            <a:spLocks noGrp="1" noChangeArrowheads="1"/>
          </p:cNvSpPr>
          <p:nvPr>
            <p:ph type="body" idx="1"/>
          </p:nvPr>
        </p:nvSpPr>
        <p:spPr bwMode="auto">
          <a:xfrm>
            <a:off x="571500" y="2324100"/>
            <a:ext cx="118618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5363" name="Rectangle 2"/>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15364" name="Line 3"/>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711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55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600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2044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5019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59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416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73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noChangeArrowheads="1"/>
          </p:cNvSpPr>
          <p:nvPr>
            <p:ph type="body" idx="1"/>
          </p:nvPr>
        </p:nvSpPr>
        <p:spPr bwMode="auto">
          <a:xfrm>
            <a:off x="571500" y="5016500"/>
            <a:ext cx="50800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7411" name="Line 2"/>
          <p:cNvSpPr>
            <a:spLocks noChangeShapeType="1"/>
          </p:cNvSpPr>
          <p:nvPr/>
        </p:nvSpPr>
        <p:spPr bwMode="auto">
          <a:xfrm>
            <a:off x="647700" y="4749800"/>
            <a:ext cx="4881563"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7412" name="Rectangle 3"/>
          <p:cNvSpPr>
            <a:spLocks noGrp="1" noChangeArrowheads="1"/>
          </p:cNvSpPr>
          <p:nvPr>
            <p:ph type="title"/>
          </p:nvPr>
        </p:nvSpPr>
        <p:spPr bwMode="auto">
          <a:xfrm>
            <a:off x="571500" y="1320800"/>
            <a:ext cx="50800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5pPr>
      <a:lvl6pPr marL="457200" algn="l" rtl="0" fontAlgn="base">
        <a:spcBef>
          <a:spcPct val="0"/>
        </a:spcBef>
        <a:spcAft>
          <a:spcPct val="0"/>
        </a:spcAft>
        <a:defRPr sz="2600">
          <a:solidFill>
            <a:srgbClr val="606060"/>
          </a:solidFill>
          <a:latin typeface="+mn-lt"/>
          <a:ea typeface="+mn-ea"/>
          <a:cs typeface="+mn-cs"/>
          <a:sym typeface="Helvetica Neue" charset="0"/>
        </a:defRPr>
      </a:lvl6pPr>
      <a:lvl7pPr marL="914400" algn="l" rtl="0" fontAlgn="base">
        <a:spcBef>
          <a:spcPct val="0"/>
        </a:spcBef>
        <a:spcAft>
          <a:spcPct val="0"/>
        </a:spcAft>
        <a:defRPr sz="2600">
          <a:solidFill>
            <a:srgbClr val="606060"/>
          </a:solidFill>
          <a:latin typeface="+mn-lt"/>
          <a:ea typeface="+mn-ea"/>
          <a:cs typeface="+mn-cs"/>
          <a:sym typeface="Helvetica Neue" charset="0"/>
        </a:defRPr>
      </a:lvl7pPr>
      <a:lvl8pPr marL="1371600" algn="l" rtl="0" fontAlgn="base">
        <a:spcBef>
          <a:spcPct val="0"/>
        </a:spcBef>
        <a:spcAft>
          <a:spcPct val="0"/>
        </a:spcAft>
        <a:defRPr sz="2600">
          <a:solidFill>
            <a:srgbClr val="606060"/>
          </a:solidFill>
          <a:latin typeface="+mn-lt"/>
          <a:ea typeface="+mn-ea"/>
          <a:cs typeface="+mn-cs"/>
          <a:sym typeface="Helvetica Neue" charset="0"/>
        </a:defRPr>
      </a:lvl8pPr>
      <a:lvl9pPr marL="1828800" algn="l" rtl="0" fontAlgn="base">
        <a:spcBef>
          <a:spcPct val="0"/>
        </a:spcBef>
        <a:spcAft>
          <a:spcPct val="0"/>
        </a:spcAft>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1"/>
          <p:cNvSpPr>
            <a:spLocks noGrp="1" noChangeArrowheads="1"/>
          </p:cNvSpPr>
          <p:nvPr>
            <p:ph type="title"/>
          </p:nvPr>
        </p:nvSpPr>
        <p:spPr bwMode="auto">
          <a:xfrm>
            <a:off x="1409700" y="7785100"/>
            <a:ext cx="57912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Neue Light" charset="0"/>
              </a:rPr>
              <a:t>Click to edit Master title style</a:t>
            </a:r>
          </a:p>
        </p:txBody>
      </p:sp>
      <p:sp>
        <p:nvSpPr>
          <p:cNvPr id="18435" name="Line 2"/>
          <p:cNvSpPr>
            <a:spLocks noChangeShapeType="1"/>
          </p:cNvSpPr>
          <p:nvPr/>
        </p:nvSpPr>
        <p:spPr bwMode="auto">
          <a:xfrm flipH="1">
            <a:off x="7543800" y="7975600"/>
            <a:ext cx="0" cy="142240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8436" name="Rectangle 3"/>
          <p:cNvSpPr>
            <a:spLocks noGrp="1" noChangeArrowheads="1"/>
          </p:cNvSpPr>
          <p:nvPr>
            <p:ph type="body" idx="1"/>
          </p:nvPr>
        </p:nvSpPr>
        <p:spPr bwMode="auto">
          <a:xfrm>
            <a:off x="7848600" y="8470900"/>
            <a:ext cx="49530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Lst>
  <p:transition/>
  <p:txStyles>
    <p:titleStyle>
      <a:lvl1pPr algn="r"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999999"/>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999999"/>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5pPr>
      <a:lvl6pPr marL="457200" algn="l" rtl="0" fontAlgn="base">
        <a:spcBef>
          <a:spcPct val="0"/>
        </a:spcBef>
        <a:spcAft>
          <a:spcPct val="0"/>
        </a:spcAft>
        <a:defRPr sz="2600">
          <a:solidFill>
            <a:srgbClr val="999999"/>
          </a:solidFill>
          <a:latin typeface="+mn-lt"/>
          <a:ea typeface="+mn-ea"/>
          <a:cs typeface="+mn-cs"/>
          <a:sym typeface="Helvetica Neue" charset="0"/>
        </a:defRPr>
      </a:lvl6pPr>
      <a:lvl7pPr marL="914400" algn="l" rtl="0" fontAlgn="base">
        <a:spcBef>
          <a:spcPct val="0"/>
        </a:spcBef>
        <a:spcAft>
          <a:spcPct val="0"/>
        </a:spcAft>
        <a:defRPr sz="2600">
          <a:solidFill>
            <a:srgbClr val="999999"/>
          </a:solidFill>
          <a:latin typeface="+mn-lt"/>
          <a:ea typeface="+mn-ea"/>
          <a:cs typeface="+mn-cs"/>
          <a:sym typeface="Helvetica Neue" charset="0"/>
        </a:defRPr>
      </a:lvl7pPr>
      <a:lvl8pPr marL="1371600" algn="l" rtl="0" fontAlgn="base">
        <a:spcBef>
          <a:spcPct val="0"/>
        </a:spcBef>
        <a:spcAft>
          <a:spcPct val="0"/>
        </a:spcAft>
        <a:defRPr sz="2600">
          <a:solidFill>
            <a:srgbClr val="999999"/>
          </a:solidFill>
          <a:latin typeface="+mn-lt"/>
          <a:ea typeface="+mn-ea"/>
          <a:cs typeface="+mn-cs"/>
          <a:sym typeface="Helvetica Neue" charset="0"/>
        </a:defRPr>
      </a:lvl8pPr>
      <a:lvl9pPr marL="1828800" algn="l" rtl="0" fontAlgn="base">
        <a:spcBef>
          <a:spcPct val="0"/>
        </a:spcBef>
        <a:spcAft>
          <a:spcPct val="0"/>
        </a:spcAft>
        <a:defRPr sz="2600">
          <a:solidFill>
            <a:srgbClr val="999999"/>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1"/>
          <p:cNvSpPr>
            <a:spLocks noGrp="1" noChangeArrowheads="1"/>
          </p:cNvSpPr>
          <p:nvPr>
            <p:ph type="title"/>
          </p:nvPr>
        </p:nvSpPr>
        <p:spPr bwMode="auto">
          <a:xfrm>
            <a:off x="571500" y="3708400"/>
            <a:ext cx="11861800" cy="233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5pPr>
      <a:lvl6pPr marL="457200" algn="l" rtl="0" fontAlgn="base">
        <a:spcBef>
          <a:spcPct val="0"/>
        </a:spcBef>
        <a:spcAft>
          <a:spcPct val="0"/>
        </a:spcAft>
        <a:defRPr sz="2600">
          <a:solidFill>
            <a:srgbClr val="606060"/>
          </a:solidFill>
          <a:latin typeface="+mn-lt"/>
          <a:ea typeface="+mn-ea"/>
          <a:cs typeface="+mn-cs"/>
          <a:sym typeface="Helvetica Neue" charset="0"/>
        </a:defRPr>
      </a:lvl6pPr>
      <a:lvl7pPr marL="914400" algn="l" rtl="0" fontAlgn="base">
        <a:spcBef>
          <a:spcPct val="0"/>
        </a:spcBef>
        <a:spcAft>
          <a:spcPct val="0"/>
        </a:spcAft>
        <a:defRPr sz="2600">
          <a:solidFill>
            <a:srgbClr val="606060"/>
          </a:solidFill>
          <a:latin typeface="+mn-lt"/>
          <a:ea typeface="+mn-ea"/>
          <a:cs typeface="+mn-cs"/>
          <a:sym typeface="Helvetica Neue" charset="0"/>
        </a:defRPr>
      </a:lvl7pPr>
      <a:lvl8pPr marL="1371600" algn="l" rtl="0" fontAlgn="base">
        <a:spcBef>
          <a:spcPct val="0"/>
        </a:spcBef>
        <a:spcAft>
          <a:spcPct val="0"/>
        </a:spcAft>
        <a:defRPr sz="2600">
          <a:solidFill>
            <a:srgbClr val="606060"/>
          </a:solidFill>
          <a:latin typeface="+mn-lt"/>
          <a:ea typeface="+mn-ea"/>
          <a:cs typeface="+mn-cs"/>
          <a:sym typeface="Helvetica Neue" charset="0"/>
        </a:defRPr>
      </a:lvl8pPr>
      <a:lvl9pPr marL="1828800" algn="l" rtl="0" fontAlgn="base">
        <a:spcBef>
          <a:spcPct val="0"/>
        </a:spcBef>
        <a:spcAft>
          <a:spcPct val="0"/>
        </a:spcAft>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571500" y="584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2051" name="Line 2"/>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2052" name="Rectangle 3"/>
          <p:cNvSpPr>
            <a:spLocks noGrp="1" noChangeArrowheads="1"/>
          </p:cNvSpPr>
          <p:nvPr>
            <p:ph type="body" idx="1"/>
          </p:nvPr>
        </p:nvSpPr>
        <p:spPr bwMode="auto">
          <a:xfrm>
            <a:off x="571500" y="2324100"/>
            <a:ext cx="118618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pic>
        <p:nvPicPr>
          <p:cNvPr id="2053" name="Picture 5" descr="Logo300dpi %281%29.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0083800" y="381000"/>
            <a:ext cx="2286000"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TextBox 5"/>
          <p:cNvSpPr txBox="1">
            <a:spLocks noChangeArrowheads="1"/>
          </p:cNvSpPr>
          <p:nvPr/>
        </p:nvSpPr>
        <p:spPr bwMode="auto">
          <a:xfrm>
            <a:off x="558800" y="300038"/>
            <a:ext cx="372409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200">
                <a:solidFill>
                  <a:srgbClr val="000000"/>
                </a:solidFill>
                <a:latin typeface="Helvetica Neue Light" charset="0"/>
                <a:ea typeface="ヒラギノ角ゴ ProN W3" charset="-128"/>
                <a:sym typeface="Helvetica Neue Light" charset="0"/>
              </a:defRPr>
            </a:lvl1pPr>
            <a:lvl2pPr marL="742950" indent="-285750" eaLnBrk="0" hangingPunct="0">
              <a:defRPr sz="4200">
                <a:solidFill>
                  <a:srgbClr val="000000"/>
                </a:solidFill>
                <a:latin typeface="Helvetica Neue Light" charset="0"/>
                <a:ea typeface="ヒラギノ角ゴ ProN W3" charset="-128"/>
                <a:sym typeface="Helvetica Neue Light" charset="0"/>
              </a:defRPr>
            </a:lvl2pPr>
            <a:lvl3pPr marL="1143000" indent="-228600" eaLnBrk="0" hangingPunct="0">
              <a:defRPr sz="4200">
                <a:solidFill>
                  <a:srgbClr val="000000"/>
                </a:solidFill>
                <a:latin typeface="Helvetica Neue Light" charset="0"/>
                <a:ea typeface="ヒラギノ角ゴ ProN W3" charset="-128"/>
                <a:sym typeface="Helvetica Neue Light" charset="0"/>
              </a:defRPr>
            </a:lvl3pPr>
            <a:lvl4pPr marL="1600200" indent="-228600" eaLnBrk="0" hangingPunct="0">
              <a:defRPr sz="4200">
                <a:solidFill>
                  <a:srgbClr val="000000"/>
                </a:solidFill>
                <a:latin typeface="Helvetica Neue Light" charset="0"/>
                <a:ea typeface="ヒラギノ角ゴ ProN W3" charset="-128"/>
                <a:sym typeface="Helvetica Neue Light" charset="0"/>
              </a:defRPr>
            </a:lvl4pPr>
            <a:lvl5pPr marL="2057400" indent="-228600" eaLnBrk="0" hangingPunct="0">
              <a:defRPr sz="4200">
                <a:solidFill>
                  <a:srgbClr val="000000"/>
                </a:solidFill>
                <a:latin typeface="Helvetica Neue Light" charset="0"/>
                <a:ea typeface="ヒラギノ角ゴ ProN W3" charset="-128"/>
                <a:sym typeface="Helvetica Neue Light" charset="0"/>
              </a:defRPr>
            </a:lvl5pPr>
            <a:lvl6pPr marL="25146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6pPr>
            <a:lvl7pPr marL="29718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7pPr>
            <a:lvl8pPr marL="34290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8pPr>
            <a:lvl9pPr marL="38862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9pPr>
          </a:lstStyle>
          <a:p>
            <a:pPr eaLnBrk="1" hangingPunct="1">
              <a:defRPr/>
            </a:pPr>
            <a:r>
              <a:rPr lang="en-US" sz="1200" b="1" dirty="0" smtClean="0">
                <a:cs typeface="+mn-cs"/>
              </a:rPr>
              <a:t>Section: Subsection</a:t>
            </a:r>
            <a:r>
              <a:rPr lang="en-US" sz="1200" dirty="0" smtClean="0">
                <a:cs typeface="+mn-cs"/>
              </a:rPr>
              <a:t>: Title</a:t>
            </a:r>
            <a:r>
              <a:rPr lang="en-US" sz="1200" dirty="0">
                <a:cs typeface="+mn-cs"/>
              </a:rPr>
              <a:t>; Version 1.0, Reviewed </a:t>
            </a:r>
            <a:r>
              <a:rPr lang="en-US" sz="1200" dirty="0" smtClean="0">
                <a:cs typeface="+mn-cs"/>
              </a:rPr>
              <a:t>???</a:t>
            </a:r>
            <a:endParaRPr lang="en-US" sz="1200" dirty="0">
              <a:cs typeface="+mn-cs"/>
            </a:endParaRPr>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ransitio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600"/>
        </a:spcBef>
        <a:spcAft>
          <a:spcPct val="0"/>
        </a:spcAft>
        <a:buClr>
          <a:srgbClr val="606060"/>
        </a:buClr>
        <a:buSzPct val="100000"/>
        <a:buFont typeface="Helvetica Neue" charset="0"/>
        <a:buChar char="•"/>
        <a:defRPr sz="3400">
          <a:solidFill>
            <a:srgbClr val="606060"/>
          </a:solidFill>
          <a:latin typeface="+mn-lt"/>
          <a:ea typeface="+mn-ea"/>
          <a:cs typeface="+mn-cs"/>
          <a:sym typeface="Helvetica Neue" charset="0"/>
        </a:defRPr>
      </a:lvl1pPr>
      <a:lvl2pPr marL="660400" indent="-266700" algn="l" rtl="0" eaLnBrk="0" fontAlgn="base" hangingPunct="0">
        <a:spcBef>
          <a:spcPts val="600"/>
        </a:spcBef>
        <a:spcAft>
          <a:spcPct val="0"/>
        </a:spcAft>
        <a:buClr>
          <a:srgbClr val="606060"/>
        </a:buClr>
        <a:buSzPct val="100000"/>
        <a:buFont typeface="Helvetica Neue" charset="0"/>
        <a:buChar char="•"/>
        <a:defRPr sz="2800">
          <a:solidFill>
            <a:srgbClr val="606060"/>
          </a:solidFill>
          <a:latin typeface="+mn-lt"/>
          <a:ea typeface="+mn-ea"/>
          <a:cs typeface="+mn-cs"/>
          <a:sym typeface="Helvetica Neue" charset="0"/>
        </a:defRPr>
      </a:lvl2pPr>
      <a:lvl3pPr marL="1104900" indent="-266700" algn="l" rtl="0" eaLnBrk="0" fontAlgn="base" hangingPunct="0">
        <a:spcBef>
          <a:spcPts val="600"/>
        </a:spcBef>
        <a:spcAft>
          <a:spcPct val="0"/>
        </a:spcAft>
        <a:buClr>
          <a:srgbClr val="606060"/>
        </a:buClr>
        <a:buSzPct val="100000"/>
        <a:buFont typeface="Helvetica Neue" charset="0"/>
        <a:buChar char="•"/>
        <a:defRPr sz="2400">
          <a:solidFill>
            <a:srgbClr val="606060"/>
          </a:solidFill>
          <a:latin typeface="+mn-lt"/>
          <a:ea typeface="+mn-ea"/>
          <a:cs typeface="+mn-cs"/>
          <a:sym typeface="Helvetica Neue" charset="0"/>
        </a:defRPr>
      </a:lvl3pPr>
      <a:lvl4pPr marL="1549400" indent="-266700" algn="l" rtl="0" eaLnBrk="0" fontAlgn="base" hangingPunct="0">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4pPr>
      <a:lvl5pPr marL="1993900" indent="-266700" algn="l" rtl="0" eaLnBrk="0" fontAlgn="base" hangingPunct="0">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5pPr>
      <a:lvl6pPr marL="24511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6pPr>
      <a:lvl7pPr marL="29083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7pPr>
      <a:lvl8pPr marL="33655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8pPr>
      <a:lvl9pPr marL="38227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3075" name="Line 2"/>
          <p:cNvSpPr>
            <a:spLocks noChangeShapeType="1"/>
          </p:cNvSpPr>
          <p:nvPr/>
        </p:nvSpPr>
        <p:spPr bwMode="auto">
          <a:xfrm flipH="1">
            <a:off x="9066213" y="519113"/>
            <a:ext cx="1587" cy="79644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6" name="Line 3"/>
          <p:cNvSpPr>
            <a:spLocks noChangeShapeType="1"/>
          </p:cNvSpPr>
          <p:nvPr/>
        </p:nvSpPr>
        <p:spPr bwMode="auto">
          <a:xfrm>
            <a:off x="9066213" y="3092450"/>
            <a:ext cx="3430587" cy="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7" name="Line 4"/>
          <p:cNvSpPr>
            <a:spLocks noChangeShapeType="1"/>
          </p:cNvSpPr>
          <p:nvPr/>
        </p:nvSpPr>
        <p:spPr bwMode="auto">
          <a:xfrm>
            <a:off x="9066213" y="5873750"/>
            <a:ext cx="3430587" cy="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4099" name="Line 2"/>
          <p:cNvSpPr>
            <a:spLocks noChangeShapeType="1"/>
          </p:cNvSpPr>
          <p:nvPr/>
        </p:nvSpPr>
        <p:spPr bwMode="auto">
          <a:xfrm flipH="1">
            <a:off x="6502400" y="1803400"/>
            <a:ext cx="0" cy="431800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5123" name="Line 2"/>
          <p:cNvSpPr>
            <a:spLocks noChangeShapeType="1"/>
          </p:cNvSpPr>
          <p:nvPr/>
        </p:nvSpPr>
        <p:spPr bwMode="auto">
          <a:xfrm flipH="1">
            <a:off x="4430713" y="1778000"/>
            <a:ext cx="1587" cy="505460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6147" name="Line 2"/>
          <p:cNvSpPr>
            <a:spLocks noChangeShapeType="1"/>
          </p:cNvSpPr>
          <p:nvPr/>
        </p:nvSpPr>
        <p:spPr bwMode="auto">
          <a:xfrm flipH="1">
            <a:off x="6488113" y="508000"/>
            <a:ext cx="1587" cy="801370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7171" name="Line 2"/>
          <p:cNvSpPr>
            <a:spLocks noChangeShapeType="1"/>
          </p:cNvSpPr>
          <p:nvPr/>
        </p:nvSpPr>
        <p:spPr bwMode="auto">
          <a:xfrm flipH="1">
            <a:off x="4443413" y="1776413"/>
            <a:ext cx="1587" cy="50688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7172" name="Line 3"/>
          <p:cNvSpPr>
            <a:spLocks noChangeShapeType="1"/>
          </p:cNvSpPr>
          <p:nvPr/>
        </p:nvSpPr>
        <p:spPr bwMode="auto">
          <a:xfrm flipH="1">
            <a:off x="8545513" y="1776413"/>
            <a:ext cx="1587" cy="50688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
          <p:cNvSpPr>
            <a:spLocks noGrp="1" noChangeArrowheads="1"/>
          </p:cNvSpPr>
          <p:nvPr>
            <p:ph type="body" idx="1"/>
          </p:nvPr>
        </p:nvSpPr>
        <p:spPr bwMode="auto">
          <a:xfrm>
            <a:off x="571500" y="2324100"/>
            <a:ext cx="50800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9219" name="Line 2"/>
          <p:cNvSpPr>
            <a:spLocks noChangeShapeType="1"/>
          </p:cNvSpPr>
          <p:nvPr/>
        </p:nvSpPr>
        <p:spPr bwMode="auto">
          <a:xfrm>
            <a:off x="647700" y="1968500"/>
            <a:ext cx="48768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9220" name="Rectangle 3"/>
          <p:cNvSpPr>
            <a:spLocks noGrp="1" noChangeArrowheads="1"/>
          </p:cNvSpPr>
          <p:nvPr>
            <p:ph type="title"/>
          </p:nvPr>
        </p:nvSpPr>
        <p:spPr bwMode="auto">
          <a:xfrm>
            <a:off x="571500" y="330200"/>
            <a:ext cx="50800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p:cNvSpPr>
            <a:spLocks noGrp="1" noChangeArrowheads="1"/>
          </p:cNvSpPr>
          <p:nvPr>
            <p:ph type="title"/>
          </p:nvPr>
        </p:nvSpPr>
        <p:spPr>
          <a:xfrm>
            <a:off x="571500" y="1346200"/>
            <a:ext cx="11861800" cy="3175000"/>
          </a:xfrm>
        </p:spPr>
        <p:txBody>
          <a:bodyPr/>
          <a:lstStyle/>
          <a:p>
            <a:pPr eaLnBrk="1" hangingPunct="1"/>
            <a:r>
              <a:rPr lang="en-US" sz="4800" dirty="0" smtClean="0"/>
              <a:t/>
            </a:r>
            <a:br>
              <a:rPr lang="en-US" sz="4800" dirty="0" smtClean="0"/>
            </a:br>
            <a:r>
              <a:rPr lang="en-US" sz="4800" dirty="0" smtClean="0"/>
              <a:t>Providing access to your data:</a:t>
            </a:r>
            <a:br>
              <a:rPr lang="en-US" sz="4800" dirty="0" smtClean="0"/>
            </a:br>
            <a:r>
              <a:rPr lang="en-US" sz="4800" smtClean="0"/>
              <a:t>Handling sensitive data</a:t>
            </a:r>
            <a:endParaRPr lang="en-US" dirty="0" smtClean="0"/>
          </a:p>
        </p:txBody>
      </p:sp>
      <p:sp>
        <p:nvSpPr>
          <p:cNvPr id="19459" name="Rectangle 2"/>
          <p:cNvSpPr>
            <a:spLocks noGrp="1" noChangeArrowheads="1"/>
          </p:cNvSpPr>
          <p:nvPr>
            <p:ph type="body" idx="1"/>
          </p:nvPr>
        </p:nvSpPr>
        <p:spPr>
          <a:xfrm>
            <a:off x="584200" y="4953000"/>
            <a:ext cx="9575800" cy="3175000"/>
          </a:xfrm>
        </p:spPr>
        <p:txBody>
          <a:bodyPr/>
          <a:lstStyle/>
          <a:p>
            <a:pPr marL="0" indent="0" eaLnBrk="1" hangingPunct="1"/>
            <a:r>
              <a:rPr lang="en-US" sz="2400" dirty="0" smtClean="0"/>
              <a:t>Robert R. Downs, PhD</a:t>
            </a:r>
          </a:p>
          <a:p>
            <a:pPr marL="0" indent="0" eaLnBrk="1" hangingPunct="1"/>
            <a:r>
              <a:rPr lang="en-US" sz="2400" dirty="0" smtClean="0"/>
              <a:t>NASA Socioeconomic </a:t>
            </a:r>
            <a:r>
              <a:rPr lang="en-US" sz="2400" dirty="0" smtClean="0"/>
              <a:t>Data and Applications Center (SEDAC)</a:t>
            </a:r>
          </a:p>
          <a:p>
            <a:pPr marL="0" indent="0" eaLnBrk="1" hangingPunct="1"/>
            <a:r>
              <a:rPr lang="en-US" sz="2400" dirty="0" smtClean="0"/>
              <a:t>Center for International Earth Science Information Network (CIESIN)</a:t>
            </a:r>
          </a:p>
          <a:p>
            <a:pPr marL="0" indent="0" eaLnBrk="1" hangingPunct="1"/>
            <a:r>
              <a:rPr lang="en-US" sz="2400" dirty="0" smtClean="0"/>
              <a:t>Columbia University</a:t>
            </a:r>
          </a:p>
        </p:txBody>
      </p:sp>
      <p:pic>
        <p:nvPicPr>
          <p:cNvPr id="19460"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5000" y="7772400"/>
            <a:ext cx="165735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Rectangle 2"/>
          <p:cNvSpPr txBox="1">
            <a:spLocks noChangeArrowheads="1"/>
          </p:cNvSpPr>
          <p:nvPr/>
        </p:nvSpPr>
        <p:spPr bwMode="auto">
          <a:xfrm>
            <a:off x="6578600" y="4953000"/>
            <a:ext cx="59182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0800" tIns="50800" rIns="50800" bIns="50800"/>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algn="r" eaLnBrk="1" hangingPunct="1"/>
            <a:r>
              <a:rPr lang="en-US" sz="2400">
                <a:solidFill>
                  <a:srgbClr val="606060"/>
                </a:solidFill>
                <a:latin typeface="Helvetica Neue"/>
                <a:sym typeface="Helvetica Neue"/>
              </a:rPr>
              <a:t>Version 1.0</a:t>
            </a:r>
          </a:p>
          <a:p>
            <a:pPr algn="r" eaLnBrk="1" hangingPunct="1"/>
            <a:r>
              <a:rPr lang="en-US" sz="2400">
                <a:solidFill>
                  <a:srgbClr val="606060"/>
                </a:solidFill>
                <a:latin typeface="Helvetica Neue"/>
                <a:sym typeface="Helvetica Neue"/>
              </a:rPr>
              <a:t>Review Date</a:t>
            </a:r>
          </a:p>
          <a:p>
            <a:pPr algn="r" eaLnBrk="1" hangingPunct="1"/>
            <a:endParaRPr lang="en-US" sz="2400">
              <a:solidFill>
                <a:srgbClr val="606060"/>
              </a:solidFill>
              <a:latin typeface="Helvetica Neue"/>
              <a:sym typeface="Helvetica Neue"/>
            </a:endParaRPr>
          </a:p>
          <a:p>
            <a:pPr algn="r" eaLnBrk="1" hangingPunct="1"/>
            <a:endParaRPr lang="en-US" sz="2400">
              <a:solidFill>
                <a:srgbClr val="606060"/>
              </a:solidFill>
              <a:latin typeface="Helvetica Neue"/>
              <a:sym typeface="Helvetica Neue"/>
            </a:endParaRPr>
          </a:p>
        </p:txBody>
      </p:sp>
      <p:sp>
        <p:nvSpPr>
          <p:cNvPr id="19462" name="Rectangle 1"/>
          <p:cNvSpPr>
            <a:spLocks noChangeArrowheads="1"/>
          </p:cNvSpPr>
          <p:nvPr/>
        </p:nvSpPr>
        <p:spPr bwMode="auto">
          <a:xfrm>
            <a:off x="635000" y="533400"/>
            <a:ext cx="37925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b="1"/>
              <a:t>Local Data Management </a:t>
            </a:r>
          </a:p>
        </p:txBody>
      </p:sp>
      <p:pic>
        <p:nvPicPr>
          <p:cNvPr id="19463" name="Picture 1" descr="DC-FullColor-01.png"/>
          <p:cNvPicPr>
            <a:picLocks noChangeAspect="1"/>
          </p:cNvPicPr>
          <p:nvPr/>
        </p:nvPicPr>
        <p:blipFill>
          <a:blip r:embed="rId4">
            <a:extLst>
              <a:ext uri="{28A0092B-C50C-407E-A947-70E740481C1C}">
                <a14:useLocalDpi xmlns:a14="http://schemas.microsoft.com/office/drawing/2010/main" val="0"/>
              </a:ext>
            </a:extLst>
          </a:blip>
          <a:srcRect l="14297" t="37932" r="12846" b="44067"/>
          <a:stretch>
            <a:fillRect/>
          </a:stretch>
        </p:blipFill>
        <p:spPr bwMode="auto">
          <a:xfrm>
            <a:off x="2439988" y="8077200"/>
            <a:ext cx="4672012"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4" name="TextBox 9"/>
          <p:cNvSpPr txBox="1">
            <a:spLocks noChangeArrowheads="1"/>
          </p:cNvSpPr>
          <p:nvPr/>
        </p:nvSpPr>
        <p:spPr bwMode="auto">
          <a:xfrm>
            <a:off x="8940800" y="9415463"/>
            <a:ext cx="24780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r>
              <a:rPr lang="en-US" sz="1200"/>
              <a:t>Copyright 2012 Robert R. Downs.</a:t>
            </a:r>
          </a:p>
        </p:txBody>
      </p:sp>
      <p:pic>
        <p:nvPicPr>
          <p:cNvPr id="19465"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1607800" y="9239250"/>
            <a:ext cx="1003300" cy="354013"/>
          </a:xfrm>
          <a:prstGeom prst="rect">
            <a:avLst/>
          </a:prstGeom>
          <a:noFill/>
          <a:ln>
            <a:noFill/>
          </a:ln>
          <a:effectLst/>
          <a:extLst>
            <a:ext uri="{909E8E84-426E-40DD-AFC4-6F175D3DCCD1}">
              <a14:hiddenFill xmlns:a14="http://schemas.microsoft.com/office/drawing/2010/main">
                <a:solidFill>
                  <a:srgbClr val="BFBFBF"/>
                </a:solidFill>
              </a14:hiddenFill>
            </a:ext>
            <a:ext uri="{91240B29-F687-4F45-9708-019B960494DF}">
              <a14:hiddenLine xmlns:a14="http://schemas.microsoft.com/office/drawing/2010/main" w="254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66"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88200" y="7677150"/>
            <a:ext cx="2500313"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7"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855200" y="7997825"/>
            <a:ext cx="1125538" cy="1204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06173766"/>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a:latin typeface="Helvetica Neue Light" charset="0"/>
                <a:ea typeface="ヒラギノ角ゴ ProN W3" charset="0"/>
                <a:cs typeface="ヒラギノ角ゴ ProN W3" charset="0"/>
              </a:rPr>
              <a:t>Overview</a:t>
            </a:r>
          </a:p>
        </p:txBody>
      </p:sp>
      <p:sp>
        <p:nvSpPr>
          <p:cNvPr id="23554" name="Content Placeholder 2"/>
          <p:cNvSpPr>
            <a:spLocks noGrp="1"/>
          </p:cNvSpPr>
          <p:nvPr>
            <p:ph idx="1"/>
          </p:nvPr>
        </p:nvSpPr>
        <p:spPr>
          <a:xfrm>
            <a:off x="1930400" y="2819400"/>
            <a:ext cx="9588500" cy="2895600"/>
          </a:xfrm>
        </p:spPr>
        <p:txBody>
          <a:bodyPr/>
          <a:lstStyle/>
          <a:p>
            <a:r>
              <a:rPr lang="en-US" dirty="0" smtClean="0">
                <a:latin typeface="Helvetica Neue" charset="0"/>
                <a:ea typeface="ヒラギノ角ゴ ProN W3" charset="0"/>
                <a:cs typeface="ヒラギノ角ゴ ProN W3" charset="0"/>
              </a:rPr>
              <a:t>What is sensitive data?</a:t>
            </a:r>
          </a:p>
          <a:p>
            <a:r>
              <a:rPr lang="en-US" dirty="0" smtClean="0">
                <a:latin typeface="Helvetica Neue" charset="0"/>
                <a:ea typeface="ヒラギノ角ゴ ProN W3" charset="0"/>
                <a:cs typeface="ヒラギノ角ゴ ProN W3" charset="0"/>
              </a:rPr>
              <a:t>Background</a:t>
            </a:r>
          </a:p>
          <a:p>
            <a:r>
              <a:rPr lang="en-US" dirty="0" smtClean="0">
                <a:latin typeface="Helvetica Neue" charset="0"/>
                <a:ea typeface="ヒラギノ角ゴ ProN W3" charset="0"/>
                <a:cs typeface="ヒラギノ角ゴ ProN W3" charset="0"/>
              </a:rPr>
              <a:t>Why is sensitive data a concern to science?</a:t>
            </a:r>
          </a:p>
          <a:p>
            <a:r>
              <a:rPr lang="en-US" dirty="0" smtClean="0">
                <a:latin typeface="Helvetica Neue" charset="0"/>
                <a:ea typeface="ヒラギノ角ゴ ProN W3" charset="0"/>
                <a:cs typeface="ヒラギノ角ゴ ProN W3" charset="0"/>
              </a:rPr>
              <a:t>Discussion to have with your archive</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dirty="0" smtClean="0"/>
              <a:t>What is sensitive data?</a:t>
            </a:r>
            <a:r>
              <a:rPr lang="en-US" dirty="0">
                <a:latin typeface="Helvetica Neue Light" charset="0"/>
                <a:ea typeface="ヒラギノ角ゴ ProN W3" charset="0"/>
                <a:cs typeface="ヒラギノ角ゴ ProN W3" charset="0"/>
              </a:rPr>
              <a:t>	</a:t>
            </a:r>
          </a:p>
        </p:txBody>
      </p:sp>
      <p:sp>
        <p:nvSpPr>
          <p:cNvPr id="25602" name="Content Placeholder 2"/>
          <p:cNvSpPr>
            <a:spLocks noGrp="1"/>
          </p:cNvSpPr>
          <p:nvPr>
            <p:ph idx="1"/>
          </p:nvPr>
        </p:nvSpPr>
        <p:spPr>
          <a:xfrm>
            <a:off x="571500" y="2324100"/>
            <a:ext cx="11861800" cy="7048500"/>
          </a:xfrm>
        </p:spPr>
        <p:txBody>
          <a:bodyPr/>
          <a:lstStyle/>
          <a:p>
            <a:r>
              <a:rPr lang="en-US" dirty="0"/>
              <a:t>Definition of sensitive data:</a:t>
            </a:r>
          </a:p>
          <a:p>
            <a:pPr lvl="1"/>
            <a:r>
              <a:rPr lang="en-US" dirty="0"/>
              <a:t>“any information, the loss, misuse, or unauthorized access to or modification of which </a:t>
            </a:r>
            <a:r>
              <a:rPr lang="en-US" b="1" dirty="0"/>
              <a:t>could adversely affect the national interest or the conduct of Federal programs, or the privacy to which individuals are entitled </a:t>
            </a:r>
            <a:r>
              <a:rPr lang="en-US" dirty="0"/>
              <a:t>under section 552a of title 5, United States Code (the Privacy Act), but which has not been specifically authorized under criteria established by an Executive order or an Act of Congress to be kept secret in the interest of national defense or foreign policy” (Computer Security Act of 1987)</a:t>
            </a:r>
          </a:p>
          <a:p>
            <a:r>
              <a:rPr lang="en-US" dirty="0" smtClean="0"/>
              <a:t>Some </a:t>
            </a:r>
            <a:r>
              <a:rPr lang="en-US" dirty="0"/>
              <a:t>of your data may be sensitive</a:t>
            </a:r>
          </a:p>
          <a:p>
            <a:r>
              <a:rPr lang="en-US" dirty="0" smtClean="0"/>
              <a:t>You </a:t>
            </a:r>
            <a:r>
              <a:rPr lang="en-US" smtClean="0"/>
              <a:t>should understand </a:t>
            </a:r>
            <a:r>
              <a:rPr lang="en-US" dirty="0"/>
              <a:t>why</a:t>
            </a:r>
          </a:p>
          <a:p>
            <a:pPr lvl="1"/>
            <a:r>
              <a:rPr lang="en-US" dirty="0"/>
              <a:t>Many factors may make data sensitive </a:t>
            </a:r>
          </a:p>
          <a:p>
            <a:r>
              <a:rPr lang="en-US" dirty="0"/>
              <a:t>Properly protect your data against misuse</a:t>
            </a:r>
          </a:p>
          <a:p>
            <a:pPr lvl="1"/>
            <a:r>
              <a:rPr lang="en-US" dirty="0"/>
              <a:t>Sensitive data require special </a:t>
            </a:r>
            <a:r>
              <a:rPr lang="en-US" dirty="0" smtClean="0"/>
              <a:t>handling</a:t>
            </a:r>
            <a:endParaRPr lang="en-US" dirty="0"/>
          </a:p>
        </p:txBody>
      </p:sp>
    </p:spTree>
    <p:extLst>
      <p:ext uri="{BB962C8B-B14F-4D97-AF65-F5344CB8AC3E}">
        <p14:creationId xmlns:p14="http://schemas.microsoft.com/office/powerpoint/2010/main" val="100684042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dirty="0" smtClean="0">
                <a:latin typeface="Helvetica Neue Light" charset="0"/>
                <a:ea typeface="ヒラギノ角ゴ ProN W3" charset="0"/>
                <a:cs typeface="ヒラギノ角ゴ ProN W3" charset="0"/>
              </a:rPr>
              <a:t>Background</a:t>
            </a:r>
            <a:r>
              <a:rPr lang="en-US" dirty="0">
                <a:latin typeface="Helvetica Neue Light" charset="0"/>
                <a:ea typeface="ヒラギノ角ゴ ProN W3" charset="0"/>
                <a:cs typeface="ヒラギノ角ゴ ProN W3" charset="0"/>
              </a:rPr>
              <a:t>	</a:t>
            </a:r>
          </a:p>
        </p:txBody>
      </p:sp>
      <p:sp>
        <p:nvSpPr>
          <p:cNvPr id="25602" name="Content Placeholder 2"/>
          <p:cNvSpPr>
            <a:spLocks noGrp="1"/>
          </p:cNvSpPr>
          <p:nvPr>
            <p:ph idx="1"/>
          </p:nvPr>
        </p:nvSpPr>
        <p:spPr>
          <a:xfrm>
            <a:off x="571500" y="2324100"/>
            <a:ext cx="11861800" cy="5295900"/>
          </a:xfrm>
        </p:spPr>
        <p:txBody>
          <a:bodyPr/>
          <a:lstStyle/>
          <a:p>
            <a:r>
              <a:rPr lang="en-US" dirty="0" smtClean="0"/>
              <a:t>Data </a:t>
            </a:r>
            <a:r>
              <a:rPr lang="en-US" dirty="0"/>
              <a:t>may be designated as sensitive for various </a:t>
            </a:r>
            <a:r>
              <a:rPr lang="en-US" dirty="0" smtClean="0"/>
              <a:t>reasons</a:t>
            </a:r>
          </a:p>
          <a:p>
            <a:pPr lvl="1"/>
            <a:r>
              <a:rPr lang="en-US" dirty="0" smtClean="0"/>
              <a:t>Need to protect people, habitat, environment, property, information</a:t>
            </a:r>
            <a:endParaRPr lang="en-US" dirty="0"/>
          </a:p>
          <a:p>
            <a:r>
              <a:rPr lang="en-US" dirty="0"/>
              <a:t>S</a:t>
            </a:r>
            <a:r>
              <a:rPr lang="en-US" dirty="0" smtClean="0"/>
              <a:t>ensitive </a:t>
            </a:r>
            <a:r>
              <a:rPr lang="en-US" dirty="0"/>
              <a:t>designation </a:t>
            </a:r>
            <a:r>
              <a:rPr lang="en-US" dirty="0" smtClean="0"/>
              <a:t>may </a:t>
            </a:r>
            <a:r>
              <a:rPr lang="en-US" dirty="0"/>
              <a:t>be permanent or </a:t>
            </a:r>
            <a:r>
              <a:rPr lang="en-US" dirty="0" smtClean="0"/>
              <a:t>temporary</a:t>
            </a:r>
          </a:p>
          <a:p>
            <a:pPr lvl="1"/>
            <a:r>
              <a:rPr lang="en-US" dirty="0" smtClean="0"/>
              <a:t>Data protections should fit the sensitivity identified </a:t>
            </a:r>
            <a:endParaRPr lang="en-US" dirty="0"/>
          </a:p>
          <a:p>
            <a:r>
              <a:rPr lang="en-US" dirty="0" smtClean="0"/>
              <a:t>Responsibility to identify </a:t>
            </a:r>
            <a:r>
              <a:rPr lang="en-US" dirty="0"/>
              <a:t>and properly </a:t>
            </a:r>
            <a:r>
              <a:rPr lang="en-US" dirty="0" smtClean="0"/>
              <a:t>handle sensitive data</a:t>
            </a:r>
          </a:p>
          <a:p>
            <a:pPr lvl="1"/>
            <a:r>
              <a:rPr lang="en-US" dirty="0"/>
              <a:t>E</a:t>
            </a:r>
            <a:r>
              <a:rPr lang="en-US" dirty="0" smtClean="0"/>
              <a:t>nsure </a:t>
            </a:r>
            <a:r>
              <a:rPr lang="en-US" dirty="0"/>
              <a:t>that any sensitive information is not </a:t>
            </a:r>
            <a:r>
              <a:rPr lang="en-US" dirty="0" smtClean="0"/>
              <a:t>compromised</a:t>
            </a:r>
            <a:endParaRPr lang="en-US" dirty="0"/>
          </a:p>
          <a:p>
            <a:pPr lvl="1"/>
            <a:r>
              <a:rPr lang="en-US" dirty="0"/>
              <a:t>Data </a:t>
            </a:r>
            <a:r>
              <a:rPr lang="en-US" dirty="0" smtClean="0"/>
              <a:t>producers and managers prevent loss, misuse, or unauthorized access </a:t>
            </a:r>
          </a:p>
          <a:p>
            <a:pPr lvl="1"/>
            <a:r>
              <a:rPr lang="en-US" dirty="0" smtClean="0"/>
              <a:t>Data users ensure </a:t>
            </a:r>
            <a:r>
              <a:rPr lang="en-US" dirty="0"/>
              <a:t>that </a:t>
            </a:r>
            <a:r>
              <a:rPr lang="en-US" dirty="0" smtClean="0"/>
              <a:t>handling </a:t>
            </a:r>
            <a:r>
              <a:rPr lang="en-US" dirty="0"/>
              <a:t>or use does not </a:t>
            </a:r>
            <a:r>
              <a:rPr lang="en-US" dirty="0" smtClean="0"/>
              <a:t>violate restrictions</a:t>
            </a:r>
            <a:endParaRPr lang="en-US" dirty="0"/>
          </a:p>
        </p:txBody>
      </p:sp>
    </p:spTree>
    <p:extLst>
      <p:ext uri="{BB962C8B-B14F-4D97-AF65-F5344CB8AC3E}">
        <p14:creationId xmlns:p14="http://schemas.microsoft.com/office/powerpoint/2010/main" val="100684042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254000" y="584200"/>
            <a:ext cx="12179300" cy="1397000"/>
          </a:xfrm>
        </p:spPr>
        <p:txBody>
          <a:bodyPr/>
          <a:lstStyle/>
          <a:p>
            <a:r>
              <a:rPr lang="en-US" dirty="0" smtClean="0">
                <a:latin typeface="Helvetica Neue Light" charset="0"/>
                <a:ea typeface="ヒラギノ角ゴ ProN W3" charset="0"/>
                <a:cs typeface="ヒラギノ角ゴ ProN W3" charset="0"/>
              </a:rPr>
              <a:t>Why is sensitive data a concern to science?</a:t>
            </a:r>
            <a:r>
              <a:rPr lang="en-US" dirty="0">
                <a:latin typeface="Helvetica Neue Light" charset="0"/>
                <a:ea typeface="ヒラギノ角ゴ ProN W3" charset="0"/>
                <a:cs typeface="ヒラギノ角ゴ ProN W3" charset="0"/>
              </a:rPr>
              <a:t>	</a:t>
            </a:r>
          </a:p>
        </p:txBody>
      </p:sp>
      <p:sp>
        <p:nvSpPr>
          <p:cNvPr id="25602" name="Content Placeholder 2"/>
          <p:cNvSpPr>
            <a:spLocks noGrp="1"/>
          </p:cNvSpPr>
          <p:nvPr>
            <p:ph idx="1"/>
          </p:nvPr>
        </p:nvSpPr>
        <p:spPr/>
        <p:txBody>
          <a:bodyPr/>
          <a:lstStyle/>
          <a:p>
            <a:r>
              <a:rPr lang="en-US" dirty="0"/>
              <a:t>Data may be designated as sensitive to protect individuals and other life forms, property, programs, or other </a:t>
            </a:r>
            <a:r>
              <a:rPr lang="en-US" dirty="0" smtClean="0"/>
              <a:t>interests</a:t>
            </a:r>
            <a:endParaRPr lang="en-US" dirty="0"/>
          </a:p>
          <a:p>
            <a:pPr lvl="1"/>
            <a:r>
              <a:rPr lang="en-US" dirty="0"/>
              <a:t>Laws, </a:t>
            </a:r>
            <a:r>
              <a:rPr lang="en-US" dirty="0" smtClean="0"/>
              <a:t>policies, </a:t>
            </a:r>
            <a:r>
              <a:rPr lang="en-US" dirty="0"/>
              <a:t>or </a:t>
            </a:r>
            <a:r>
              <a:rPr lang="en-US" dirty="0" smtClean="0"/>
              <a:t>regulations</a:t>
            </a:r>
            <a:endParaRPr lang="en-US" dirty="0"/>
          </a:p>
          <a:p>
            <a:pPr lvl="1"/>
            <a:r>
              <a:rPr lang="en-US" dirty="0"/>
              <a:t>Licenses and agreements </a:t>
            </a:r>
            <a:endParaRPr lang="en-US" dirty="0" smtClean="0"/>
          </a:p>
          <a:p>
            <a:pPr lvl="1"/>
            <a:r>
              <a:rPr lang="en-US" dirty="0" smtClean="0"/>
              <a:t>Security</a:t>
            </a:r>
            <a:r>
              <a:rPr lang="en-US" dirty="0"/>
              <a:t>: data about locations or </a:t>
            </a:r>
            <a:r>
              <a:rPr lang="en-US" dirty="0" smtClean="0"/>
              <a:t>protected property</a:t>
            </a:r>
            <a:endParaRPr lang="en-US" dirty="0"/>
          </a:p>
          <a:p>
            <a:pPr lvl="1"/>
            <a:r>
              <a:rPr lang="en-US" dirty="0"/>
              <a:t>Privacy and civil rights: personal or </a:t>
            </a:r>
            <a:r>
              <a:rPr lang="en-US" dirty="0" smtClean="0"/>
              <a:t>identifying individuals</a:t>
            </a:r>
            <a:endParaRPr lang="en-US" dirty="0"/>
          </a:p>
          <a:p>
            <a:pPr lvl="1"/>
            <a:r>
              <a:rPr lang="en-US" dirty="0" smtClean="0"/>
              <a:t>Protected species, locations, </a:t>
            </a:r>
            <a:r>
              <a:rPr lang="en-US" dirty="0"/>
              <a:t>or </a:t>
            </a:r>
            <a:r>
              <a:rPr lang="en-US" dirty="0" smtClean="0"/>
              <a:t>inhabitants</a:t>
            </a:r>
            <a:endParaRPr lang="en-US" dirty="0"/>
          </a:p>
          <a:p>
            <a:pPr lvl="1"/>
            <a:r>
              <a:rPr lang="en-US" dirty="0"/>
              <a:t>Proprietary </a:t>
            </a:r>
            <a:r>
              <a:rPr lang="en-US" dirty="0" smtClean="0"/>
              <a:t>information</a:t>
            </a:r>
            <a:endParaRPr lang="en-US" dirty="0"/>
          </a:p>
          <a:p>
            <a:r>
              <a:rPr lang="en-US" dirty="0" smtClean="0"/>
              <a:t>Unethical to violate </a:t>
            </a:r>
            <a:r>
              <a:rPr lang="en-US" dirty="0"/>
              <a:t>restrictions </a:t>
            </a:r>
            <a:r>
              <a:rPr lang="en-US" dirty="0" smtClean="0"/>
              <a:t>placed </a:t>
            </a:r>
            <a:r>
              <a:rPr lang="en-US" dirty="0"/>
              <a:t>on sensitive </a:t>
            </a:r>
            <a:r>
              <a:rPr lang="en-US" dirty="0" smtClean="0"/>
              <a:t>data</a:t>
            </a:r>
          </a:p>
          <a:p>
            <a:pPr lvl="1"/>
            <a:r>
              <a:rPr lang="en-US" dirty="0" smtClean="0"/>
              <a:t>Could </a:t>
            </a:r>
            <a:r>
              <a:rPr lang="en-US" dirty="0"/>
              <a:t>result in civil or criminal penalties, such as fines, loss of privileges, or </a:t>
            </a:r>
            <a:r>
              <a:rPr lang="en-US" dirty="0" smtClean="0"/>
              <a:t>incarceration</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69544" y="3516803"/>
            <a:ext cx="1800256" cy="2274397"/>
          </a:xfrm>
          <a:prstGeom prst="rect">
            <a:avLst/>
          </a:prstGeom>
        </p:spPr>
      </p:pic>
    </p:spTree>
    <p:extLst>
      <p:ext uri="{BB962C8B-B14F-4D97-AF65-F5344CB8AC3E}">
        <p14:creationId xmlns:p14="http://schemas.microsoft.com/office/powerpoint/2010/main" val="100684042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dirty="0" smtClean="0"/>
              <a:t>Discussion to have with your archive</a:t>
            </a:r>
            <a:r>
              <a:rPr lang="en-US" dirty="0">
                <a:latin typeface="Helvetica Neue Light" charset="0"/>
                <a:ea typeface="ヒラギノ角ゴ ProN W3" charset="0"/>
                <a:cs typeface="ヒラギノ角ゴ ProN W3" charset="0"/>
              </a:rPr>
              <a:t>	</a:t>
            </a:r>
          </a:p>
        </p:txBody>
      </p:sp>
      <p:sp>
        <p:nvSpPr>
          <p:cNvPr id="25602" name="Content Placeholder 2"/>
          <p:cNvSpPr>
            <a:spLocks noGrp="1"/>
          </p:cNvSpPr>
          <p:nvPr>
            <p:ph idx="1"/>
          </p:nvPr>
        </p:nvSpPr>
        <p:spPr>
          <a:xfrm>
            <a:off x="1092200" y="2590800"/>
            <a:ext cx="10820400" cy="5638800"/>
          </a:xfrm>
        </p:spPr>
        <p:txBody>
          <a:bodyPr/>
          <a:lstStyle/>
          <a:p>
            <a:r>
              <a:rPr lang="en-US" dirty="0"/>
              <a:t>Limit access and uses of sensitive data </a:t>
            </a:r>
          </a:p>
          <a:p>
            <a:pPr lvl="1"/>
            <a:r>
              <a:rPr lang="en-US" dirty="0" smtClean="0"/>
              <a:t>Only authorize for specific users </a:t>
            </a:r>
            <a:r>
              <a:rPr lang="en-US" dirty="0"/>
              <a:t>or </a:t>
            </a:r>
            <a:r>
              <a:rPr lang="en-US" dirty="0" smtClean="0"/>
              <a:t>purposes</a:t>
            </a:r>
            <a:endParaRPr lang="en-US" dirty="0"/>
          </a:p>
          <a:p>
            <a:pPr lvl="1"/>
            <a:r>
              <a:rPr lang="en-US" dirty="0"/>
              <a:t>Safeguards to limit modifications or derivations</a:t>
            </a:r>
          </a:p>
          <a:p>
            <a:pPr lvl="1"/>
            <a:r>
              <a:rPr lang="en-US" dirty="0"/>
              <a:t>Restrict use in products or services</a:t>
            </a:r>
          </a:p>
          <a:p>
            <a:pPr lvl="1"/>
            <a:r>
              <a:rPr lang="en-US" dirty="0"/>
              <a:t>Secure, monitor, and prevent </a:t>
            </a:r>
            <a:r>
              <a:rPr lang="en-US" dirty="0" smtClean="0"/>
              <a:t>loss</a:t>
            </a:r>
            <a:endParaRPr lang="en-US" dirty="0"/>
          </a:p>
          <a:p>
            <a:r>
              <a:rPr lang="en-US" dirty="0"/>
              <a:t>Restrict dissemination and </a:t>
            </a:r>
            <a:r>
              <a:rPr lang="en-US" dirty="0" smtClean="0"/>
              <a:t>copying of sensitive data</a:t>
            </a:r>
            <a:endParaRPr lang="en-US" dirty="0"/>
          </a:p>
          <a:p>
            <a:pPr lvl="1"/>
            <a:r>
              <a:rPr lang="en-US" dirty="0" smtClean="0"/>
              <a:t>Authorization </a:t>
            </a:r>
            <a:r>
              <a:rPr lang="en-US" dirty="0"/>
              <a:t>to distribute the data</a:t>
            </a:r>
          </a:p>
          <a:p>
            <a:pPr lvl="1"/>
            <a:r>
              <a:rPr lang="en-US" dirty="0"/>
              <a:t>H</a:t>
            </a:r>
            <a:r>
              <a:rPr lang="en-US" dirty="0" smtClean="0"/>
              <a:t>ow </a:t>
            </a:r>
            <a:r>
              <a:rPr lang="en-US" dirty="0"/>
              <a:t>data are </a:t>
            </a:r>
            <a:r>
              <a:rPr lang="en-US" dirty="0" smtClean="0"/>
              <a:t>distributed, transported, </a:t>
            </a:r>
            <a:r>
              <a:rPr lang="en-US" dirty="0"/>
              <a:t>or copied</a:t>
            </a:r>
          </a:p>
          <a:p>
            <a:pPr lvl="1"/>
            <a:r>
              <a:rPr lang="en-US" dirty="0"/>
              <a:t>D</a:t>
            </a:r>
            <a:r>
              <a:rPr lang="en-US" dirty="0" smtClean="0"/>
              <a:t>istribution </a:t>
            </a:r>
            <a:r>
              <a:rPr lang="en-US" dirty="0"/>
              <a:t>locations, services, or time periods</a:t>
            </a:r>
          </a:p>
          <a:p>
            <a:pPr lvl="1"/>
            <a:r>
              <a:rPr lang="en-US" dirty="0" smtClean="0"/>
              <a:t>Derived </a:t>
            </a:r>
            <a:r>
              <a:rPr lang="en-US" dirty="0"/>
              <a:t>products and associated services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45800" y="2819400"/>
            <a:ext cx="899160" cy="1203960"/>
          </a:xfrm>
          <a:prstGeom prst="rect">
            <a:avLst/>
          </a:prstGeom>
        </p:spPr>
      </p:pic>
    </p:spTree>
    <p:extLst>
      <p:ext uri="{BB962C8B-B14F-4D97-AF65-F5344CB8AC3E}">
        <p14:creationId xmlns:p14="http://schemas.microsoft.com/office/powerpoint/2010/main" val="1006840421"/>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49" name="Rectangle 1"/>
          <p:cNvSpPr>
            <a:spLocks noGrp="1" noChangeArrowheads="1"/>
          </p:cNvSpPr>
          <p:nvPr>
            <p:ph type="title"/>
          </p:nvPr>
        </p:nvSpPr>
        <p:spPr/>
        <p:txBody>
          <a:bodyPr/>
          <a:lstStyle/>
          <a:p>
            <a:pPr eaLnBrk="1" hangingPunct="1"/>
            <a:r>
              <a:rPr lang="en-US">
                <a:latin typeface="Helvetica Neue Light" charset="0"/>
                <a:ea typeface="ヒラギノ角ゴ ProN W3" charset="0"/>
                <a:cs typeface="ヒラギノ角ゴ ProN W3" charset="0"/>
              </a:rPr>
              <a:t>Resources</a:t>
            </a:r>
          </a:p>
        </p:txBody>
      </p:sp>
      <p:sp>
        <p:nvSpPr>
          <p:cNvPr id="32770" name="Rectangle 2"/>
          <p:cNvSpPr>
            <a:spLocks noGrp="1" noChangeArrowheads="1"/>
          </p:cNvSpPr>
          <p:nvPr>
            <p:ph type="body" idx="1"/>
          </p:nvPr>
        </p:nvSpPr>
        <p:spPr/>
        <p:txBody>
          <a:bodyPr/>
          <a:lstStyle/>
          <a:p>
            <a:pPr eaLnBrk="1" hangingPunct="1">
              <a:defRPr/>
            </a:pPr>
            <a:r>
              <a:rPr lang="en-US" dirty="0" smtClean="0">
                <a:solidFill>
                  <a:schemeClr val="tx1"/>
                </a:solidFill>
                <a:latin typeface="Helvetica Neue" charset="0"/>
                <a:ea typeface="ヒラギノ角ゴ ProN W3" charset="0"/>
                <a:cs typeface="ヒラギノ角ゴ ProN W3" charset="0"/>
              </a:rPr>
              <a:t>Confidentiality </a:t>
            </a:r>
            <a:r>
              <a:rPr lang="en-US" dirty="0">
                <a:solidFill>
                  <a:schemeClr val="tx1"/>
                </a:solidFill>
                <a:latin typeface="Helvetica Neue" charset="0"/>
                <a:ea typeface="ヒラギノ角ゴ ProN W3" charset="0"/>
                <a:cs typeface="ヒラギノ角ゴ ProN W3" charset="0"/>
              </a:rPr>
              <a:t>Issues in Geospatial Data Applications</a:t>
            </a:r>
          </a:p>
          <a:p>
            <a:pPr lvl="1" eaLnBrk="1" hangingPunct="1">
              <a:defRPr/>
            </a:pPr>
            <a:r>
              <a:rPr lang="en-US" sz="2400" dirty="0">
                <a:solidFill>
                  <a:schemeClr val="tx1"/>
                </a:solidFill>
              </a:rPr>
              <a:t>http://sedac.ciesin.columbia.edu/confidentiality</a:t>
            </a:r>
            <a:r>
              <a:rPr lang="en-US" sz="2400" dirty="0" smtClean="0">
                <a:solidFill>
                  <a:schemeClr val="tx1"/>
                </a:solidFill>
              </a:rPr>
              <a:t>/ </a:t>
            </a:r>
          </a:p>
          <a:p>
            <a:pPr lvl="1" eaLnBrk="1" hangingPunct="1">
              <a:defRPr/>
            </a:pPr>
            <a:r>
              <a:rPr lang="en-US" sz="2400" dirty="0" smtClean="0">
                <a:solidFill>
                  <a:schemeClr val="tx1"/>
                </a:solidFill>
              </a:rPr>
              <a:t>Links to reports and documents about geospatial data confidentiality</a:t>
            </a:r>
            <a:endParaRPr lang="en-US" sz="2400" dirty="0">
              <a:solidFill>
                <a:schemeClr val="tx1"/>
              </a:solidFill>
            </a:endParaRPr>
          </a:p>
          <a:p>
            <a:pPr marL="266700" lvl="1" eaLnBrk="1" hangingPunct="1">
              <a:defRPr/>
            </a:pPr>
            <a:r>
              <a:rPr lang="en-US" sz="3400" dirty="0">
                <a:solidFill>
                  <a:schemeClr val="tx1"/>
                </a:solidFill>
                <a:latin typeface="Helvetica Neue" charset="0"/>
                <a:ea typeface="ヒラギノ角ゴ ProN W3" charset="0"/>
                <a:cs typeface="ヒラギノ角ゴ ProN W3" charset="0"/>
              </a:rPr>
              <a:t>Dealing With Sensitive Data</a:t>
            </a:r>
          </a:p>
          <a:p>
            <a:pPr lvl="1" eaLnBrk="1" hangingPunct="1">
              <a:defRPr/>
            </a:pPr>
            <a:r>
              <a:rPr lang="en-US" sz="2400" dirty="0">
                <a:solidFill>
                  <a:schemeClr val="tx1"/>
                </a:solidFill>
              </a:rPr>
              <a:t>http://</a:t>
            </a:r>
            <a:r>
              <a:rPr lang="en-US" sz="2400" dirty="0" smtClean="0">
                <a:solidFill>
                  <a:schemeClr val="tx1"/>
                </a:solidFill>
              </a:rPr>
              <a:t>www.dcc.ac.uk/events/research-data-management-forum/rdmf4-dealing-sensitive-data </a:t>
            </a:r>
          </a:p>
          <a:p>
            <a:pPr lvl="1" eaLnBrk="1" hangingPunct="1">
              <a:defRPr/>
            </a:pPr>
            <a:r>
              <a:rPr lang="en-US" sz="2400" dirty="0" smtClean="0">
                <a:solidFill>
                  <a:schemeClr val="tx1"/>
                </a:solidFill>
              </a:rPr>
              <a:t>Links to presentations about managing sensitive data</a:t>
            </a:r>
            <a:endParaRPr lang="en-US" sz="2400" dirty="0">
              <a:solidFill>
                <a:schemeClr val="tx1"/>
              </a:solidFill>
            </a:endParaRPr>
          </a:p>
          <a:p>
            <a:pPr marL="266700" lvl="1" eaLnBrk="1" hangingPunct="1">
              <a:defRPr/>
            </a:pPr>
            <a:r>
              <a:rPr lang="en-US" sz="3400" dirty="0">
                <a:solidFill>
                  <a:schemeClr val="tx1"/>
                </a:solidFill>
                <a:latin typeface="Helvetica Neue" charset="0"/>
                <a:ea typeface="ヒラギノ角ゴ ProN W3" charset="0"/>
                <a:cs typeface="ヒラギノ角ゴ ProN W3" charset="0"/>
              </a:rPr>
              <a:t>ICPSR – Restricted Data</a:t>
            </a:r>
          </a:p>
          <a:p>
            <a:pPr lvl="1" eaLnBrk="1" hangingPunct="1">
              <a:defRPr/>
            </a:pPr>
            <a:r>
              <a:rPr lang="en-US" sz="2400" dirty="0">
                <a:solidFill>
                  <a:schemeClr val="tx1"/>
                </a:solidFill>
              </a:rPr>
              <a:t>http://www.icpsr.umich.edu/icpsrweb/ICPSR/access/restricted</a:t>
            </a:r>
            <a:r>
              <a:rPr lang="en-US" sz="2400" dirty="0" smtClean="0">
                <a:solidFill>
                  <a:schemeClr val="tx1"/>
                </a:solidFill>
              </a:rPr>
              <a:t>/ </a:t>
            </a:r>
          </a:p>
          <a:p>
            <a:pPr lvl="1" eaLnBrk="1" hangingPunct="1">
              <a:defRPr/>
            </a:pPr>
            <a:r>
              <a:rPr lang="en-US" sz="2400" dirty="0" smtClean="0">
                <a:solidFill>
                  <a:schemeClr val="tx1"/>
                </a:solidFill>
              </a:rPr>
              <a:t>Links to information on providing access to restricted data</a:t>
            </a:r>
            <a:endParaRPr lang="en-US" sz="2400"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7" name="Rectangle 1"/>
          <p:cNvSpPr>
            <a:spLocks noGrp="1" noChangeArrowheads="1"/>
          </p:cNvSpPr>
          <p:nvPr>
            <p:ph type="title"/>
          </p:nvPr>
        </p:nvSpPr>
        <p:spPr/>
        <p:txBody>
          <a:bodyPr/>
          <a:lstStyle/>
          <a:p>
            <a:pPr eaLnBrk="1" hangingPunct="1"/>
            <a:r>
              <a:rPr lang="en-US">
                <a:latin typeface="Helvetica Neue Light" charset="0"/>
                <a:ea typeface="ヒラギノ角ゴ ProN W3" charset="0"/>
                <a:cs typeface="ヒラギノ角ゴ ProN W3" charset="0"/>
              </a:rPr>
              <a:t>References</a:t>
            </a:r>
          </a:p>
        </p:txBody>
      </p:sp>
      <p:sp>
        <p:nvSpPr>
          <p:cNvPr id="32770" name="Rectangle 2"/>
          <p:cNvSpPr>
            <a:spLocks noGrp="1" noChangeArrowheads="1"/>
          </p:cNvSpPr>
          <p:nvPr>
            <p:ph type="body" idx="1"/>
          </p:nvPr>
        </p:nvSpPr>
        <p:spPr>
          <a:xfrm>
            <a:off x="406400" y="2590800"/>
            <a:ext cx="12103100" cy="3886200"/>
          </a:xfrm>
        </p:spPr>
        <p:txBody>
          <a:bodyPr/>
          <a:lstStyle/>
          <a:p>
            <a:pPr eaLnBrk="1" hangingPunct="1">
              <a:defRPr/>
            </a:pPr>
            <a:r>
              <a:rPr lang="en-US" sz="2800" b="1" dirty="0" smtClean="0"/>
              <a:t>Best </a:t>
            </a:r>
            <a:r>
              <a:rPr lang="en-US" sz="2800" b="1" dirty="0"/>
              <a:t>Practices for Sharing Sensitive Environmental Geospatial Data</a:t>
            </a:r>
          </a:p>
          <a:p>
            <a:pPr lvl="1" eaLnBrk="1" hangingPunct="1">
              <a:defRPr/>
            </a:pPr>
            <a:r>
              <a:rPr lang="en-US" sz="1800" dirty="0">
                <a:solidFill>
                  <a:schemeClr val="tx1"/>
                </a:solidFill>
              </a:rPr>
              <a:t>http://www.geoconnections.org/publications/Key_documents/Sensitive_Env_Geo_Data_Guide_EN_v1.pdf</a:t>
            </a:r>
          </a:p>
          <a:p>
            <a:pPr eaLnBrk="1" hangingPunct="1">
              <a:defRPr/>
            </a:pPr>
            <a:r>
              <a:rPr lang="en-US" sz="2800" b="1" dirty="0"/>
              <a:t>Computer Security Act of 1987</a:t>
            </a:r>
          </a:p>
          <a:p>
            <a:pPr lvl="1" eaLnBrk="1" hangingPunct="1">
              <a:defRPr/>
            </a:pPr>
            <a:r>
              <a:rPr lang="en-US" sz="1800" dirty="0">
                <a:solidFill>
                  <a:schemeClr val="tx1"/>
                </a:solidFill>
              </a:rPr>
              <a:t>http://csrc.nist.gov/groups/SMA/ispab/documents/csa_87.txt</a:t>
            </a:r>
          </a:p>
          <a:p>
            <a:pPr eaLnBrk="1" hangingPunct="1">
              <a:defRPr/>
            </a:pPr>
            <a:r>
              <a:rPr lang="en-US" sz="2800" b="1" dirty="0"/>
              <a:t>Guidelines for Providing Appropriate Access to Geospatial Data in Response to Security Concerns</a:t>
            </a:r>
          </a:p>
          <a:p>
            <a:pPr lvl="1" eaLnBrk="1" hangingPunct="1">
              <a:defRPr/>
            </a:pPr>
            <a:r>
              <a:rPr lang="en-US" sz="1800" dirty="0">
                <a:solidFill>
                  <a:schemeClr val="tx1"/>
                </a:solidFill>
              </a:rPr>
              <a:t>http://www.fgdc.gov/policyandplanning/Access%20Guidelines.pdf </a:t>
            </a:r>
          </a:p>
          <a:p>
            <a:pPr eaLnBrk="1" hangingPunct="1"/>
            <a:endParaRPr lang="en-US" dirty="0">
              <a:solidFill>
                <a:schemeClr val="tx1"/>
              </a:solidFill>
              <a:latin typeface="Helvetica Neue" charset="0"/>
              <a:ea typeface="ヒラギノ角ゴ ProN W3" charset="0"/>
              <a:cs typeface="ヒラギノ角ゴ ProN W3"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5" name="Rectangle 1"/>
          <p:cNvSpPr>
            <a:spLocks noGrp="1" noChangeArrowheads="1"/>
          </p:cNvSpPr>
          <p:nvPr>
            <p:ph type="title"/>
          </p:nvPr>
        </p:nvSpPr>
        <p:spPr/>
        <p:txBody>
          <a:bodyPr/>
          <a:lstStyle/>
          <a:p>
            <a:pPr eaLnBrk="1" hangingPunct="1"/>
            <a:r>
              <a:rPr lang="en-US">
                <a:latin typeface="Helvetica Neue Light" charset="0"/>
                <a:ea typeface="ヒラギノ角ゴ ProN W3" charset="0"/>
                <a:cs typeface="ヒラギノ角ゴ ProN W3" charset="0"/>
              </a:rPr>
              <a:t>Other Relevant Modules</a:t>
            </a:r>
          </a:p>
        </p:txBody>
      </p:sp>
      <p:sp>
        <p:nvSpPr>
          <p:cNvPr id="32770" name="Rectangle 2"/>
          <p:cNvSpPr>
            <a:spLocks noGrp="1" noChangeArrowheads="1"/>
          </p:cNvSpPr>
          <p:nvPr>
            <p:ph type="body" idx="1"/>
          </p:nvPr>
        </p:nvSpPr>
        <p:spPr/>
        <p:txBody>
          <a:bodyPr/>
          <a:lstStyle/>
          <a:p>
            <a:pPr eaLnBrk="1" hangingPunct="1"/>
            <a:r>
              <a:rPr lang="en-US" dirty="0" smtClean="0">
                <a:solidFill>
                  <a:schemeClr val="tx1"/>
                </a:solidFill>
              </a:rPr>
              <a:t>Data </a:t>
            </a:r>
            <a:r>
              <a:rPr lang="en-US" dirty="0">
                <a:solidFill>
                  <a:schemeClr val="tx1"/>
                </a:solidFill>
              </a:rPr>
              <a:t>Management Plans: Data access, sharing, and re-use policies</a:t>
            </a:r>
          </a:p>
          <a:p>
            <a:pPr lvl="1" eaLnBrk="1" hangingPunct="1"/>
            <a:r>
              <a:rPr lang="en-US" dirty="0">
                <a:solidFill>
                  <a:schemeClr val="tx1"/>
                </a:solidFill>
              </a:rPr>
              <a:t>Describe data protection activities within the data management plan</a:t>
            </a:r>
          </a:p>
          <a:p>
            <a:pPr eaLnBrk="1" hangingPunct="1"/>
            <a:r>
              <a:rPr lang="en-US" dirty="0" smtClean="0">
                <a:solidFill>
                  <a:schemeClr val="tx1"/>
                </a:solidFill>
              </a:rPr>
              <a:t>Responsible </a:t>
            </a:r>
            <a:r>
              <a:rPr lang="en-US" dirty="0">
                <a:solidFill>
                  <a:schemeClr val="tx1"/>
                </a:solidFill>
              </a:rPr>
              <a:t>data use: Data </a:t>
            </a:r>
            <a:r>
              <a:rPr lang="en-US" dirty="0" smtClean="0">
                <a:solidFill>
                  <a:schemeClr val="tx1"/>
                </a:solidFill>
              </a:rPr>
              <a:t>restrictions</a:t>
            </a:r>
          </a:p>
          <a:p>
            <a:pPr lvl="1" eaLnBrk="1" hangingPunct="1"/>
            <a:r>
              <a:rPr lang="en-US" dirty="0" smtClean="0">
                <a:solidFill>
                  <a:schemeClr val="tx1"/>
                </a:solidFill>
              </a:rPr>
              <a:t>Identify and protect restricted data</a:t>
            </a:r>
            <a:endParaRPr lang="en-US" dirty="0">
              <a:solidFill>
                <a:schemeClr val="tx1"/>
              </a:solidFill>
            </a:endParaRPr>
          </a:p>
          <a:p>
            <a:pPr eaLnBrk="1" hangingPunct="1"/>
            <a:r>
              <a:rPr lang="en-US" dirty="0">
                <a:solidFill>
                  <a:schemeClr val="tx1"/>
                </a:solidFill>
              </a:rPr>
              <a:t>Providing access to your data: </a:t>
            </a:r>
            <a:r>
              <a:rPr lang="en-US" dirty="0" smtClean="0">
                <a:solidFill>
                  <a:schemeClr val="tx1"/>
                </a:solidFill>
              </a:rPr>
              <a:t>Rights</a:t>
            </a:r>
          </a:p>
          <a:p>
            <a:pPr lvl="1" eaLnBrk="1" hangingPunct="1"/>
            <a:r>
              <a:rPr lang="en-US" dirty="0">
                <a:solidFill>
                  <a:schemeClr val="tx1"/>
                </a:solidFill>
              </a:rPr>
              <a:t>Sufficient intellectual property rights reduce restrictions to </a:t>
            </a:r>
            <a:r>
              <a:rPr lang="en-US" dirty="0" smtClean="0">
                <a:solidFill>
                  <a:schemeClr val="tx1"/>
                </a:solidFill>
              </a:rPr>
              <a:t>data</a:t>
            </a:r>
            <a:endParaRPr lang="en-US" dirty="0">
              <a:solidFill>
                <a:schemeClr val="tx1"/>
              </a:solidFill>
            </a:endParaRPr>
          </a:p>
          <a:p>
            <a:pPr eaLnBrk="1" hangingPunct="1"/>
            <a:r>
              <a:rPr lang="en-US" dirty="0">
                <a:solidFill>
                  <a:schemeClr val="tx1"/>
                </a:solidFill>
              </a:rPr>
              <a:t>Submission agreements: </a:t>
            </a:r>
            <a:r>
              <a:rPr lang="en-US" dirty="0" smtClean="0">
                <a:solidFill>
                  <a:schemeClr val="tx1"/>
                </a:solidFill>
              </a:rPr>
              <a:t>Constraints</a:t>
            </a:r>
            <a:endParaRPr lang="en-US" dirty="0">
              <a:solidFill>
                <a:schemeClr val="tx1"/>
              </a:solidFill>
              <a:latin typeface="Helvetica Neue" charset="0"/>
            </a:endParaRPr>
          </a:p>
          <a:p>
            <a:pPr lvl="1" eaLnBrk="1" hangingPunct="1"/>
            <a:r>
              <a:rPr lang="en-US" dirty="0">
                <a:solidFill>
                  <a:schemeClr val="tx1"/>
                </a:solidFill>
              </a:rPr>
              <a:t>Data restrictions should be described within submission </a:t>
            </a:r>
            <a:r>
              <a:rPr lang="en-US" dirty="0" smtClean="0">
                <a:solidFill>
                  <a:schemeClr val="tx1"/>
                </a:solidFill>
              </a:rPr>
              <a:t>agreements</a:t>
            </a:r>
            <a:endParaRPr lang="en-US"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theme/theme1.xml><?xml version="1.0" encoding="utf-8"?>
<a:theme xmlns:a="http://schemas.openxmlformats.org/drawingml/2006/main" name="Title &amp; Subtitl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Subtitl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Photo - 3 U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3 U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3 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amp; Bullets - Lef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Lef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Title &amp; Bullets - Righ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Righ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Bullets">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Title - To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 To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Title &amp; Bullets - 2 Column">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2 Column">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Blank">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Blank">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Photo - Vertical">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Vertical">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Photo - Horizontal">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Horizontal">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Title - Center">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 Center">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 Cen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
      <a:dk1>
        <a:srgbClr val="000000"/>
      </a:dk1>
      <a:lt1>
        <a:srgbClr val="FFFFFF"/>
      </a:lt1>
      <a:dk2>
        <a:srgbClr val="000000"/>
      </a:dk2>
      <a:lt2>
        <a:srgbClr val="00000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Photo - 4 U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4 U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4 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2 Up Landscap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Landscap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2 Up Portrait &amp; Landscap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Portrait &amp; Landscap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Portrait &amp; 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2 Up Portrai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Portrai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Portra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Photo - 3 Up Portrai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3 Up Portrai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3 Up Portra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Big">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Big">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Bi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Bullets &amp; Photo">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Bullets &amp; Photo">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6689</TotalTime>
  <Pages>0</Pages>
  <Words>1374</Words>
  <Characters>0</Characters>
  <Application>Microsoft Office PowerPoint</Application>
  <PresentationFormat>Custom</PresentationFormat>
  <Lines>0</Lines>
  <Paragraphs>138</Paragraphs>
  <Slides>9</Slides>
  <Notes>9</Notes>
  <HiddenSlides>0</HiddenSlides>
  <MMClips>0</MMClips>
  <ScaleCrop>false</ScaleCrop>
  <HeadingPairs>
    <vt:vector size="4" baseType="variant">
      <vt:variant>
        <vt:lpstr>Theme</vt:lpstr>
      </vt:variant>
      <vt:variant>
        <vt:i4>19</vt:i4>
      </vt:variant>
      <vt:variant>
        <vt:lpstr>Slide Titles</vt:lpstr>
      </vt:variant>
      <vt:variant>
        <vt:i4>9</vt:i4>
      </vt:variant>
    </vt:vector>
  </HeadingPairs>
  <TitlesOfParts>
    <vt:vector size="28" baseType="lpstr">
      <vt:lpstr>Title &amp; Subtitle</vt:lpstr>
      <vt:lpstr>Title &amp; Bullets</vt:lpstr>
      <vt:lpstr>Photo - 4 Up</vt:lpstr>
      <vt:lpstr>Photo - 2 Up Landscape</vt:lpstr>
      <vt:lpstr>Photo - 2 Up Portrait &amp; Landscape</vt:lpstr>
      <vt:lpstr>Photo - 2 Up Portrait</vt:lpstr>
      <vt:lpstr>Photo - 3 Up Portrait</vt:lpstr>
      <vt:lpstr>Photo - Big</vt:lpstr>
      <vt:lpstr>Title, Bullets &amp; Photo</vt:lpstr>
      <vt:lpstr>Photo - 3 Up</vt:lpstr>
      <vt:lpstr>Title &amp; Bullets - Left</vt:lpstr>
      <vt:lpstr>Title &amp; Bullets - Right</vt:lpstr>
      <vt:lpstr>Bullets</vt:lpstr>
      <vt:lpstr>Title - Top</vt:lpstr>
      <vt:lpstr>Title &amp; Bullets - 2 Column</vt:lpstr>
      <vt:lpstr>Blank</vt:lpstr>
      <vt:lpstr>Photo - Vertical</vt:lpstr>
      <vt:lpstr>Photo - Horizontal</vt:lpstr>
      <vt:lpstr>Title - Center</vt:lpstr>
      <vt:lpstr> Providing access to your data: Handling sensitive data</vt:lpstr>
      <vt:lpstr>Overview</vt:lpstr>
      <vt:lpstr>What is sensitive data? </vt:lpstr>
      <vt:lpstr>Background </vt:lpstr>
      <vt:lpstr>Why is sensitive data a concern to science? </vt:lpstr>
      <vt:lpstr>Discussion to have with your archive </vt:lpstr>
      <vt:lpstr>Resources</vt:lpstr>
      <vt:lpstr>References</vt:lpstr>
      <vt:lpstr>Other Relevant Modules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ESIP Federation 101</dc:title>
  <dc:creator>nhoebel</dc:creator>
  <cp:lastModifiedBy>Robert R Downs</cp:lastModifiedBy>
  <cp:revision>87</cp:revision>
  <dcterms:created xsi:type="dcterms:W3CDTF">2011-08-09T22:31:13Z</dcterms:created>
  <dcterms:modified xsi:type="dcterms:W3CDTF">2012-11-09T14:32:33Z</dcterms:modified>
</cp:coreProperties>
</file>