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90" r:id="rId2"/>
    <p:sldId id="299" r:id="rId3"/>
    <p:sldId id="295" r:id="rId4"/>
    <p:sldId id="294" r:id="rId5"/>
    <p:sldId id="296" r:id="rId6"/>
    <p:sldId id="297" r:id="rId7"/>
    <p:sldId id="292" r:id="rId8"/>
    <p:sldId id="29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C788"/>
    <a:srgbClr val="BA46BB"/>
    <a:srgbClr val="FFFFAF"/>
    <a:srgbClr val="FFF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62378-C42A-7B43-9E3D-D609E5A0C8D5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B4ECE-A827-1C4E-A8B5-F1D0F4863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33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 goal of the EE DSS tool is to</a:t>
            </a:r>
            <a:r>
              <a:rPr lang="en-US" baseline="0" dirty="0" smtClean="0"/>
              <a:t> foster a community of air quality analysts.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B4ECE-A827-1C4E-A8B5-F1D0F4863C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buSzPct val="25000"/>
              <a:buFont typeface="Arial"/>
              <a:buNone/>
            </a:pPr>
            <a:r>
              <a:rPr lang="en-US" sz="1800" b="0" i="0" u="none" strike="noStrike" cap="none" baseline="0">
                <a:latin typeface="Arial"/>
                <a:ea typeface="Arial"/>
                <a:cs typeface="Arial"/>
                <a:sym typeface="Arial"/>
              </a:rPr>
              <a:t>Users are faced with a variety of hurdles </a:t>
            </a:r>
          </a:p>
        </p:txBody>
      </p:sp>
      <p:sp>
        <p:nvSpPr>
          <p:cNvPr id="165" name="Shape 165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63821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49709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41841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071650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11748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7178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41371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0366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9239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7602"/>
      </p:ext>
    </p:extLst>
  </p:cSld>
  <p:clrMapOvr>
    <a:masterClrMapping/>
  </p:clrMapOvr>
  <p:transition xmlns:p14="http://schemas.microsoft.com/office/powerpoint/2010/main"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19041"/>
      </p:ext>
    </p:extLst>
  </p:cSld>
  <p:clrMapOvr>
    <a:masterClrMapping/>
  </p:clrMapOvr>
  <p:transition xmlns:p14="http://schemas.microsoft.com/office/powerpoint/2010/main" advClick="0" advTm="3000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2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70AB7-3640-2F45-BC28-FB373AF5F37A}" type="datetimeFigureOut">
              <a:rPr lang="en-US" smtClean="0"/>
              <a:pPr/>
              <a:t>4/30/13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29AD3-69A4-E34F-BD0F-5A39AD1439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8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 advClick="0" advTm="30000"/>
  <p:txStyles>
    <p:titleStyle>
      <a:lvl1pPr algn="ctr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hyperlink" Target="http://wiki.esipfed.org/index.php/Exceptional_Air_Pollution_Event_Analysis_Community_Workspac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erinrobinson@esipfed.org" TargetMode="External"/><Relationship Id="rId4" Type="http://schemas.openxmlformats.org/officeDocument/2006/relationships/hyperlink" Target="mailto:Frank.Neil@epa.gov" TargetMode="External"/><Relationship Id="rId5" Type="http://schemas.openxmlformats.org/officeDocument/2006/relationships/hyperlink" Target="mailto:Evangelista.Mark@epamail.epa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husar@wust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274638"/>
            <a:ext cx="8585200" cy="65314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Community of Air Quality Analysts</a:t>
            </a:r>
            <a:endParaRPr lang="en-US" sz="2600" b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7784"/>
            <a:ext cx="7109502" cy="37458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900" y="4089400"/>
            <a:ext cx="6769100" cy="2184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21500" y="997634"/>
            <a:ext cx="222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118 Registered Participants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32200" y="4350434"/>
            <a:ext cx="429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 Over 50 Organizations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2071483"/>
      </p:ext>
    </p:extLst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256729" y="770414"/>
            <a:ext cx="7773293" cy="564574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b" anchorCtr="0">
            <a:spAutoFit/>
          </a:bodyPr>
          <a:lstStyle/>
          <a:p>
            <a:pPr algn="l">
              <a:spcBef>
                <a:spcPts val="0"/>
              </a:spcBef>
              <a:buClr>
                <a:schemeClr val="dk1"/>
              </a:buClr>
              <a:buSzPct val="25000"/>
            </a:pPr>
            <a:r>
              <a:rPr lang="en-US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Hurdles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256729" y="1514697"/>
            <a:ext cx="7773293" cy="2259397"/>
          </a:xfrm>
          <a:prstGeom prst="rect">
            <a:avLst/>
          </a:prstGeom>
          <a:noFill/>
          <a:ln>
            <a:noFill/>
          </a:ln>
        </p:spPr>
        <p:txBody>
          <a:bodyPr lIns="35717" tIns="35717" rIns="35717" bIns="35717" anchor="t" anchorCtr="0">
            <a:spAutoFit/>
          </a:bodyPr>
          <a:lstStyle/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“The user cannot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find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 [information];  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can find them, he cannot 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access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them;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can access them, he doesn't know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good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they are;  </a:t>
            </a:r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if he finds them good, he can not </a:t>
            </a:r>
            <a:r>
              <a:rPr lang="en-US" sz="2000" b="1" i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merge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them with other [information]”</a:t>
            </a:r>
          </a:p>
          <a:p>
            <a:endParaRPr dirty="0"/>
          </a:p>
          <a:p>
            <a:pPr marL="0" indent="0">
              <a:spcBef>
                <a:spcPts val="422"/>
              </a:spcBef>
              <a:buClr>
                <a:srgbClr val="606060"/>
              </a:buClr>
              <a:buSzPct val="25000"/>
              <a:buNone/>
            </a:pPr>
            <a:r>
              <a:rPr lang="en-US" sz="12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The Users View of IT,  NAS 1989</a:t>
            </a:r>
            <a:r>
              <a:rPr lang="en-US" sz="2000" i="1" dirty="0">
                <a:solidFill>
                  <a:srgbClr val="606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161" name="Shape 161"/>
          <p:cNvSpPr/>
          <p:nvPr/>
        </p:nvSpPr>
        <p:spPr>
          <a:xfrm>
            <a:off x="-31446" y="288422"/>
            <a:ext cx="9206892" cy="59345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xmlns:p14="http://schemas.microsoft.com/office/powerpoint/2010/main" spd="slow" advClick="0" advTm="30000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EE DSS Tool</a:t>
            </a:r>
            <a:endParaRPr lang="en-US" dirty="0"/>
          </a:p>
        </p:txBody>
      </p:sp>
      <p:pic>
        <p:nvPicPr>
          <p:cNvPr id="4" name="Content Placeholder 3" descr="Screen Shot 2013-04-30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2499" r="33611" b="-1815"/>
          <a:stretch>
            <a:fillRect/>
          </a:stretch>
        </p:blipFill>
        <p:spPr>
          <a:xfrm>
            <a:off x="589036" y="978584"/>
            <a:ext cx="6230864" cy="5513924"/>
          </a:xfr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6" name="Picture 5" descr="Screen Shot 2013-04-30 at 8.27.34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565" y="1486584"/>
            <a:ext cx="6258876" cy="467291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8" name="Picture 7" descr="Screen Shot 2013-04-30 at 8.32.23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7184"/>
            <a:ext cx="9144000" cy="472845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3-04-30 at 8.19.59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815" b="-1815"/>
          <a:stretch>
            <a:fillRect/>
          </a:stretch>
        </p:blipFill>
        <p:spPr>
          <a:xfrm>
            <a:off x="0" y="274638"/>
            <a:ext cx="9144000" cy="5605462"/>
          </a:xfrm>
        </p:spPr>
      </p:pic>
      <p:sp>
        <p:nvSpPr>
          <p:cNvPr id="5" name="Rectangle 4"/>
          <p:cNvSpPr/>
          <p:nvPr/>
        </p:nvSpPr>
        <p:spPr>
          <a:xfrm>
            <a:off x="457200" y="6365557"/>
            <a:ext cx="80391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>
                <a:hlinkClick r:id="rId3"/>
              </a:rPr>
              <a:t>http://wiki.esipfed.org/index.php/Exceptional_Air_Pollution_Event_Analysis_Community_Workspace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969000" y="1714500"/>
            <a:ext cx="317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 Hub for Community EE Analysis Activities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The wiki is editable</a:t>
            </a:r>
            <a:br>
              <a:rPr lang="en-US" dirty="0" smtClean="0"/>
            </a:b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Participate by: 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Adding your name to participant list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 Sharing EE-content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Contributing to the discussions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 Resources with </a:t>
            </a:r>
            <a:r>
              <a:rPr lang="en-US" dirty="0" err="1" smtClean="0"/>
              <a:t>ExceptionalEvent</a:t>
            </a:r>
            <a:r>
              <a:rPr lang="en-US" dirty="0" smtClean="0"/>
              <a:t> Tag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78" y="1384300"/>
            <a:ext cx="3082021" cy="4741863"/>
          </a:xfrm>
        </p:spPr>
        <p:txBody>
          <a:bodyPr/>
          <a:lstStyle/>
          <a:p>
            <a:r>
              <a:rPr lang="en-US" dirty="0" smtClean="0"/>
              <a:t>Social Bookmarking tool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Allows collaborative </a:t>
            </a:r>
            <a:r>
              <a:rPr lang="en-US" dirty="0" err="1" smtClean="0"/>
              <a:t>curation</a:t>
            </a:r>
            <a:r>
              <a:rPr lang="en-US" dirty="0" smtClean="0"/>
              <a:t> of lists </a:t>
            </a:r>
            <a:r>
              <a:rPr lang="en-US" dirty="0" err="1" smtClean="0"/>
              <a:t>w</a:t>
            </a:r>
            <a:r>
              <a:rPr lang="en-US" dirty="0" smtClean="0"/>
              <a:t>/common tag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Tag EE Resources with: </a:t>
            </a:r>
            <a:r>
              <a:rPr lang="en-US" b="1" dirty="0" err="1" smtClean="0"/>
              <a:t>ExceptionalEvent</a:t>
            </a:r>
            <a:endParaRPr lang="en-US" b="1" dirty="0"/>
          </a:p>
        </p:txBody>
      </p:sp>
      <p:pic>
        <p:nvPicPr>
          <p:cNvPr id="4" name="Picture 3" descr="Screen Shot 2013-04-30 at 8.27.34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78" y="1384300"/>
            <a:ext cx="5154122" cy="38481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359293" y="5479534"/>
            <a:ext cx="4278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delicious.com</a:t>
            </a:r>
            <a:r>
              <a:rPr lang="en-US" dirty="0"/>
              <a:t>/tag/</a:t>
            </a:r>
            <a:r>
              <a:rPr lang="en-US" dirty="0" err="1"/>
              <a:t>ExceptionalEvent</a:t>
            </a:r>
            <a:endParaRPr lang="en-US" dirty="0"/>
          </a:p>
        </p:txBody>
      </p:sp>
      <p:pic>
        <p:nvPicPr>
          <p:cNvPr id="7" name="Picture 6" descr="Screen shot 2013-04-30 at 10.12.5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3200"/>
            <a:ext cx="9144000" cy="303711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 and Discussion</a:t>
            </a:r>
            <a:endParaRPr lang="en-US" dirty="0"/>
          </a:p>
        </p:txBody>
      </p:sp>
      <p:pic>
        <p:nvPicPr>
          <p:cNvPr id="4" name="Content Placeholder 3" descr="Screen Shot 2013-04-30 at 8.30.30 A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5249" b="-15249"/>
          <a:stretch>
            <a:fillRect/>
          </a:stretch>
        </p:blipFill>
        <p:spPr>
          <a:xfrm>
            <a:off x="36886" y="762684"/>
            <a:ext cx="9107114" cy="5008562"/>
          </a:xfrm>
        </p:spPr>
      </p:pic>
    </p:spTree>
  </p:cSld>
  <p:clrMapOvr>
    <a:masterClrMapping/>
  </p:clrMapOvr>
  <p:transition xmlns:p14="http://schemas.microsoft.com/office/powerpoint/2010/main" advClick="0" advTm="3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EE Flag Preparation and Submission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00" y="4381500"/>
            <a:ext cx="8661400" cy="21637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April – EE Webinar #1 –Explanation and Application of EE DSS screening tool</a:t>
            </a:r>
          </a:p>
          <a:p>
            <a:r>
              <a:rPr lang="en-US" sz="2000" dirty="0" smtClean="0"/>
              <a:t>May – EE Webinar #2 – User Feedback and Application Examples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July 1, 2013 – EE Flag Submission </a:t>
            </a:r>
            <a:endParaRPr lang="en-US" sz="2000" dirty="0" smtClean="0"/>
          </a:p>
          <a:p>
            <a:r>
              <a:rPr lang="en-US" sz="2000" dirty="0" smtClean="0"/>
              <a:t>July 9-10 – EE Documentation Workshop (ESIP)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Dec 12, 2013 – EE Documentation Submission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7184"/>
            <a:ext cx="9068687" cy="288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84234"/>
      </p:ext>
    </p:extLst>
  </p:cSld>
  <p:clrMapOvr>
    <a:masterClrMapping/>
  </p:clrMapOvr>
  <p:transition xmlns:p14="http://schemas.microsoft.com/office/powerpoint/2010/main" advClick="0" advTm="600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Contacts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07184"/>
            <a:ext cx="8229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Rudy </a:t>
            </a:r>
            <a:r>
              <a:rPr lang="en-US" dirty="0" err="1" smtClean="0"/>
              <a:t>Husar</a:t>
            </a:r>
            <a:r>
              <a:rPr lang="en-US" dirty="0" smtClean="0"/>
              <a:t>, Washington University, </a:t>
            </a:r>
            <a:r>
              <a:rPr lang="en-US" dirty="0" err="1" smtClean="0"/>
              <a:t>Stl</a:t>
            </a:r>
            <a:r>
              <a:rPr lang="en-US" dirty="0" smtClean="0"/>
              <a:t>. </a:t>
            </a:r>
            <a:r>
              <a:rPr lang="en-US" dirty="0" smtClean="0">
                <a:hlinkClick r:id="rId2"/>
              </a:rPr>
              <a:t>rhusar@wustl.edu</a:t>
            </a:r>
            <a:endParaRPr lang="en-US" dirty="0" smtClean="0"/>
          </a:p>
          <a:p>
            <a:r>
              <a:rPr lang="en-US" dirty="0" smtClean="0"/>
              <a:t>Erin Robinson, Foundation for Earth Science, </a:t>
            </a:r>
            <a:r>
              <a:rPr lang="en-US" dirty="0">
                <a:hlinkClick r:id="rId3"/>
              </a:rPr>
              <a:t>erinrobinson@</a:t>
            </a:r>
            <a:r>
              <a:rPr lang="en-US" dirty="0" smtClean="0">
                <a:hlinkClick r:id="rId3"/>
              </a:rPr>
              <a:t>esipfed.org</a:t>
            </a:r>
            <a:endParaRPr lang="en-US" dirty="0" smtClean="0"/>
          </a:p>
          <a:p>
            <a:r>
              <a:rPr lang="en-US" dirty="0" smtClean="0"/>
              <a:t>Neil Frank, EPA</a:t>
            </a:r>
            <a:r>
              <a:rPr lang="en-US" dirty="0"/>
              <a:t>, </a:t>
            </a:r>
            <a:r>
              <a:rPr lang="en-US" dirty="0">
                <a:hlinkClick r:id="rId4"/>
              </a:rPr>
              <a:t>Frank.Neil@</a:t>
            </a:r>
            <a:r>
              <a:rPr lang="en-US" dirty="0" smtClean="0">
                <a:hlinkClick r:id="rId4"/>
              </a:rPr>
              <a:t>epa.gov</a:t>
            </a:r>
            <a:r>
              <a:rPr lang="en-US" dirty="0" smtClean="0"/>
              <a:t>; </a:t>
            </a:r>
          </a:p>
          <a:p>
            <a:r>
              <a:rPr lang="en-US" dirty="0" smtClean="0"/>
              <a:t>Mark Evangelista, EPA</a:t>
            </a:r>
            <a:r>
              <a:rPr lang="en-US" dirty="0"/>
              <a:t>, </a:t>
            </a:r>
            <a:r>
              <a:rPr lang="en-US" dirty="0">
                <a:hlinkClick r:id="rId5"/>
              </a:rPr>
              <a:t>Evangelista.Mark@</a:t>
            </a:r>
            <a:r>
              <a:rPr lang="en-US" dirty="0" smtClean="0">
                <a:hlinkClick r:id="rId5"/>
              </a:rPr>
              <a:t>epamail.epa.gov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Click="0" advTm="10000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</TotalTime>
  <Words>244</Words>
  <Application>Microsoft Macintosh PowerPoint</Application>
  <PresentationFormat>On-screen Show (4:3)</PresentationFormat>
  <Paragraphs>41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Community of Air Quality Analysts</vt:lpstr>
      <vt:lpstr>User Hurdles</vt:lpstr>
      <vt:lpstr>Beyond the EE DSS Tool</vt:lpstr>
      <vt:lpstr>PowerPoint Presentation</vt:lpstr>
      <vt:lpstr>Share Resources with ExceptionalEvent Tag</vt:lpstr>
      <vt:lpstr>Feedback and Discussion</vt:lpstr>
      <vt:lpstr>EE Flag Preparation and Submission Timeline</vt:lpstr>
      <vt:lpstr>Community Contacts</vt:lpstr>
    </vt:vector>
  </TitlesOfParts>
  <Company>CAPITA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Rudolf Husar</dc:creator>
  <cp:lastModifiedBy>Rudolf Husar</cp:lastModifiedBy>
  <cp:revision>93</cp:revision>
  <dcterms:created xsi:type="dcterms:W3CDTF">2013-04-30T13:15:53Z</dcterms:created>
  <dcterms:modified xsi:type="dcterms:W3CDTF">2013-04-30T15:21:32Z</dcterms:modified>
</cp:coreProperties>
</file>