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06"/>
  </p:normalViewPr>
  <p:slideViewPr>
    <p:cSldViewPr snapToGrid="0" snapToObjects="1">
      <p:cViewPr varScale="1">
        <p:scale>
          <a:sx n="120" d="100"/>
          <a:sy n="120" d="100"/>
        </p:scale>
        <p:origin x="1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447BC-80E3-E749-9DE8-4CDDB0AFDED1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369E-28AC-E646-81CD-B73BB3AB35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888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447BC-80E3-E749-9DE8-4CDDB0AFDED1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369E-28AC-E646-81CD-B73BB3AB35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807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447BC-80E3-E749-9DE8-4CDDB0AFDED1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369E-28AC-E646-81CD-B73BB3AB35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046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447BC-80E3-E749-9DE8-4CDDB0AFDED1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369E-28AC-E646-81CD-B73BB3AB35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634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447BC-80E3-E749-9DE8-4CDDB0AFDED1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369E-28AC-E646-81CD-B73BB3AB35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830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447BC-80E3-E749-9DE8-4CDDB0AFDED1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369E-28AC-E646-81CD-B73BB3AB35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907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447BC-80E3-E749-9DE8-4CDDB0AFDED1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369E-28AC-E646-81CD-B73BB3AB35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520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447BC-80E3-E749-9DE8-4CDDB0AFDED1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369E-28AC-E646-81CD-B73BB3AB35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28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447BC-80E3-E749-9DE8-4CDDB0AFDED1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369E-28AC-E646-81CD-B73BB3AB35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344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447BC-80E3-E749-9DE8-4CDDB0AFDED1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369E-28AC-E646-81CD-B73BB3AB35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418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447BC-80E3-E749-9DE8-4CDDB0AFDED1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E9369E-28AC-E646-81CD-B73BB3AB35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782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447BC-80E3-E749-9DE8-4CDDB0AFDED1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9369E-28AC-E646-81CD-B73BB3AB35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0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iki.esipfed.org/index.php/Software_and_Services_Citation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ESIP Software and Services Citation Cluster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Jessica Hausman</a:t>
            </a:r>
          </a:p>
          <a:p>
            <a:r>
              <a:rPr lang="en-US" dirty="0" smtClean="0"/>
              <a:t>Shelley Stall</a:t>
            </a:r>
          </a:p>
          <a:p>
            <a:r>
              <a:rPr lang="en-US" dirty="0" smtClean="0"/>
              <a:t>James Gallagher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42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cluster is older than you think</a:t>
            </a:r>
          </a:p>
          <a:p>
            <a:r>
              <a:rPr lang="en-US" dirty="0" smtClean="0"/>
              <a:t>Software vs. Services</a:t>
            </a:r>
          </a:p>
          <a:p>
            <a:r>
              <a:rPr lang="en-US" dirty="0" smtClean="0"/>
              <a:t>Why cite software and services</a:t>
            </a:r>
          </a:p>
          <a:p>
            <a:r>
              <a:rPr lang="en-US" dirty="0" smtClean="0"/>
              <a:t>What the group will investigate </a:t>
            </a:r>
          </a:p>
          <a:p>
            <a:r>
              <a:rPr lang="en-US" dirty="0" smtClean="0"/>
              <a:t>Activities outside of ESIP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23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NASA ESDSWG (Earth Science Data System Working Groups)</a:t>
            </a:r>
          </a:p>
          <a:p>
            <a:pPr lvl="1"/>
            <a:r>
              <a:rPr lang="en-US" dirty="0" smtClean="0"/>
              <a:t>Made up of EOSDIS, DAACs, ROSES proposal winners and Subject Matter Experts</a:t>
            </a:r>
          </a:p>
          <a:p>
            <a:r>
              <a:rPr lang="en-US" dirty="0" smtClean="0"/>
              <a:t>Started as DOIs for data, then data citations, then software and services</a:t>
            </a:r>
          </a:p>
          <a:p>
            <a:r>
              <a:rPr lang="en-US" dirty="0" smtClean="0"/>
              <a:t>Sometimes users can only access the data via software or a tool or what happens when the tool manipulates the data? This question kept popping up so Software and Citations working group was formed</a:t>
            </a:r>
          </a:p>
        </p:txBody>
      </p:sp>
    </p:spTree>
    <p:extLst>
      <p:ext uri="{BB962C8B-B14F-4D97-AF65-F5344CB8AC3E}">
        <p14:creationId xmlns:p14="http://schemas.microsoft.com/office/powerpoint/2010/main" val="39911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goal was to make software and service citation format and landing pages specifically for NASA software and services</a:t>
            </a:r>
          </a:p>
          <a:p>
            <a:pPr lvl="1"/>
            <a:r>
              <a:rPr lang="en-US" dirty="0" smtClean="0"/>
              <a:t>Did not consider models, on purpose</a:t>
            </a:r>
          </a:p>
          <a:p>
            <a:pPr lvl="1"/>
            <a:r>
              <a:rPr lang="en-US" dirty="0" smtClean="0"/>
              <a:t>ESDSWG is closed, only its members can see the wiki or be on the email list</a:t>
            </a:r>
          </a:p>
          <a:p>
            <a:r>
              <a:rPr lang="en-US" dirty="0" smtClean="0"/>
              <a:t>There are several other groups working on software citations 	</a:t>
            </a:r>
          </a:p>
          <a:p>
            <a:pPr lvl="1"/>
            <a:r>
              <a:rPr lang="en-US" dirty="0" smtClean="0"/>
              <a:t>RDA, FORCE11, </a:t>
            </a:r>
            <a:r>
              <a:rPr lang="en-US" dirty="0" err="1" smtClean="0"/>
              <a:t>DataCite</a:t>
            </a:r>
            <a:r>
              <a:rPr lang="en-US" dirty="0" smtClean="0"/>
              <a:t>, Australia,</a:t>
            </a:r>
            <a:r>
              <a:rPr lang="is-IS" dirty="0" smtClean="0"/>
              <a:t>…</a:t>
            </a:r>
          </a:p>
          <a:p>
            <a:r>
              <a:rPr lang="is-IS" dirty="0" smtClean="0"/>
              <a:t>There is a need to collaborate with the different groups and address issues that are bigger than NASA’s current needs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919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vs.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– you can directly access the code and alter it</a:t>
            </a:r>
          </a:p>
          <a:p>
            <a:pPr lvl="1"/>
            <a:r>
              <a:rPr lang="en-US" dirty="0" smtClean="0"/>
              <a:t>E.g. models or anything on </a:t>
            </a:r>
            <a:r>
              <a:rPr lang="en-US" dirty="0" err="1" smtClean="0"/>
              <a:t>Github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Services – typically tools or protocols that manipulate data, but the user interacts with the software through an interface. The user cannot manipulate the software.</a:t>
            </a:r>
          </a:p>
          <a:p>
            <a:pPr lvl="1"/>
            <a:r>
              <a:rPr lang="en-US" dirty="0" smtClean="0"/>
              <a:t>E.g. Giovanni or processing on demand</a:t>
            </a:r>
          </a:p>
        </p:txBody>
      </p:sp>
    </p:spTree>
    <p:extLst>
      <p:ext uri="{BB962C8B-B14F-4D97-AF65-F5344CB8AC3E}">
        <p14:creationId xmlns:p14="http://schemas.microsoft.com/office/powerpoint/2010/main" val="113756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cite software and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Research integrity and transparency</a:t>
            </a:r>
          </a:p>
          <a:p>
            <a:r>
              <a:rPr lang="en-US" dirty="0" smtClean="0"/>
              <a:t>Credit for the developer</a:t>
            </a:r>
          </a:p>
          <a:p>
            <a:r>
              <a:rPr lang="en-US" dirty="0" smtClean="0"/>
              <a:t>Improve reproducibility</a:t>
            </a:r>
          </a:p>
          <a:p>
            <a:r>
              <a:rPr lang="en-US" dirty="0" smtClean="0"/>
              <a:t>Support the scientific record</a:t>
            </a:r>
          </a:p>
          <a:p>
            <a:r>
              <a:rPr lang="en-US" dirty="0" smtClean="0"/>
              <a:t>Overall better provenance </a:t>
            </a:r>
          </a:p>
          <a:p>
            <a:pPr lvl="1"/>
            <a:r>
              <a:rPr lang="en-US" dirty="0" smtClean="0"/>
              <a:t>Versioning</a:t>
            </a:r>
          </a:p>
          <a:p>
            <a:pPr lvl="1"/>
            <a:r>
              <a:rPr lang="en-US" dirty="0" smtClean="0"/>
              <a:t>Where it came from</a:t>
            </a:r>
          </a:p>
        </p:txBody>
      </p:sp>
    </p:spTree>
    <p:extLst>
      <p:ext uri="{BB962C8B-B14F-4D97-AF65-F5344CB8AC3E}">
        <p14:creationId xmlns:p14="http://schemas.microsoft.com/office/powerpoint/2010/main" val="167151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this cluster will provide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and services are more dynamic than data or publications</a:t>
            </a:r>
          </a:p>
          <a:p>
            <a:r>
              <a:rPr lang="en-US" dirty="0" smtClean="0"/>
              <a:t>Provide a citation format that works </a:t>
            </a:r>
          </a:p>
          <a:p>
            <a:pPr lvl="1"/>
            <a:r>
              <a:rPr lang="en-US" dirty="0" smtClean="0"/>
              <a:t>Authorship – individuals vs. groups</a:t>
            </a:r>
          </a:p>
          <a:p>
            <a:pPr lvl="1"/>
            <a:r>
              <a:rPr lang="en-US" dirty="0" smtClean="0"/>
              <a:t>Versioning – not all versions may have an effect on output</a:t>
            </a:r>
          </a:p>
          <a:p>
            <a:pPr lvl="1"/>
            <a:r>
              <a:rPr lang="en-US" dirty="0" smtClean="0"/>
              <a:t>Landing page</a:t>
            </a:r>
          </a:p>
          <a:p>
            <a:r>
              <a:rPr lang="en-US" dirty="0" smtClean="0"/>
              <a:t>Bundling data and software into a single DOI or citation?</a:t>
            </a:r>
          </a:p>
          <a:p>
            <a:r>
              <a:rPr lang="en-US" dirty="0" smtClean="0"/>
              <a:t>What about software that can be developed by multiple groups, such as, </a:t>
            </a:r>
            <a:r>
              <a:rPr lang="en-US" dirty="0" err="1" smtClean="0"/>
              <a:t>github</a:t>
            </a:r>
            <a:r>
              <a:rPr lang="en-US" dirty="0" smtClean="0"/>
              <a:t> forks or models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6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Citations outside of ESIP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FORCE11 – Software Citation Implementation Group</a:t>
            </a:r>
          </a:p>
          <a:p>
            <a:pPr lvl="1"/>
            <a:r>
              <a:rPr lang="en-US" dirty="0" smtClean="0"/>
              <a:t>https://www.force11.org/software-citation-principles</a:t>
            </a:r>
          </a:p>
          <a:p>
            <a:r>
              <a:rPr lang="en-US" dirty="0" smtClean="0"/>
              <a:t>RDA – Software Source Code Interest Group</a:t>
            </a:r>
          </a:p>
          <a:p>
            <a:pPr lvl="1"/>
            <a:r>
              <a:rPr lang="en-US" dirty="0" smtClean="0"/>
              <a:t>Contributed to FORCE11 Software Citation Principles</a:t>
            </a:r>
          </a:p>
          <a:p>
            <a:r>
              <a:rPr lang="en-US" dirty="0" err="1" smtClean="0"/>
              <a:t>DataCite</a:t>
            </a:r>
            <a:r>
              <a:rPr lang="en-US" dirty="0" smtClean="0"/>
              <a:t> – Metadata Schema 4.1</a:t>
            </a:r>
          </a:p>
          <a:p>
            <a:r>
              <a:rPr lang="en-US" dirty="0" smtClean="0"/>
              <a:t>FAIR Data – provenance </a:t>
            </a:r>
          </a:p>
          <a:p>
            <a:r>
              <a:rPr lang="en-US" dirty="0" smtClean="0"/>
              <a:t>Australian National Data Service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20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participate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Slack #</a:t>
            </a:r>
            <a:r>
              <a:rPr lang="en-US" dirty="0" err="1" smtClean="0"/>
              <a:t>softwa</a:t>
            </a:r>
            <a:r>
              <a:rPr lang="en-US" dirty="0" smtClean="0"/>
              <a:t>-</a:t>
            </a:r>
            <a:r>
              <a:rPr lang="en-US" dirty="0" err="1" smtClean="0"/>
              <a:t>serv</a:t>
            </a:r>
            <a:r>
              <a:rPr lang="en-US" dirty="0" smtClean="0"/>
              <a:t>-citations</a:t>
            </a:r>
          </a:p>
          <a:p>
            <a:r>
              <a:rPr lang="en-US" dirty="0" smtClean="0"/>
              <a:t>Wiki </a:t>
            </a:r>
            <a:r>
              <a:rPr lang="en-US" dirty="0" smtClean="0">
                <a:hlinkClick r:id="rId2"/>
              </a:rPr>
              <a:t>http://wiki.esipfed.org/index.php/Software_and_Services_Citations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Currently developing</a:t>
            </a:r>
          </a:p>
          <a:p>
            <a:r>
              <a:rPr lang="en-US" dirty="0" smtClean="0"/>
              <a:t>Currently finishing up ESDSWG work</a:t>
            </a:r>
          </a:p>
          <a:p>
            <a:pPr lvl="1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Tuesday at 10am Pacific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27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1340</TotalTime>
  <Words>378</Words>
  <Application>Microsoft Office PowerPoint</Application>
  <PresentationFormat>Widescreen</PresentationFormat>
  <Paragraphs>57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ESIP Software and Services Citation Cluster</vt:lpstr>
      <vt:lpstr>Outline</vt:lpstr>
      <vt:lpstr>History</vt:lpstr>
      <vt:lpstr>PowerPoint Presentation</vt:lpstr>
      <vt:lpstr>Software vs. Services</vt:lpstr>
      <vt:lpstr>Why cite software and services</vt:lpstr>
      <vt:lpstr>What this cluster will provide</vt:lpstr>
      <vt:lpstr>Citations outside of ESIP</vt:lpstr>
      <vt:lpstr>How to participate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ESIP Software and Services Citation Group</dc:title>
  <dc:creator>Jessica Hausman</dc:creator>
  <cp:lastModifiedBy>mayernik</cp:lastModifiedBy>
  <cp:revision>18</cp:revision>
  <dcterms:created xsi:type="dcterms:W3CDTF">2018-03-18T22:43:01Z</dcterms:created>
  <dcterms:modified xsi:type="dcterms:W3CDTF">2018-03-19T21:28:08Z</dcterms:modified>
</cp:coreProperties>
</file>