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slideLayouts/slideLayout57.xml" ContentType="application/vnd.openxmlformats-officedocument.presentationml.slideLayout+xml"/>
  <Override PartName="/ppt/slideLayouts/slideLayout157.xml" ContentType="application/vnd.openxmlformats-officedocument.presentationml.slideLayout+xml"/>
  <Override PartName="/ppt/notesSlides/notesSlide2.xml" ContentType="application/vnd.openxmlformats-officedocument.presentationml.notesSlide+xml"/>
  <Override PartName="/ppt/slideLayouts/slideLayout46.xml" ContentType="application/vnd.openxmlformats-officedocument.presentationml.slideLayout+xml"/>
  <Override PartName="/ppt/slideLayouts/slideLayout93.xml" ContentType="application/vnd.openxmlformats-officedocument.presentationml.slideLayout+xml"/>
  <Override PartName="/ppt/slideLayouts/slideLayout135.xml" ContentType="application/vnd.openxmlformats-officedocument.presentationml.slideLayout+xml"/>
  <Override PartName="/ppt/slideLayouts/slideLayout146.xml" ContentType="application/vnd.openxmlformats-officedocument.presentationml.slideLayout+xml"/>
  <Override PartName="/ppt/slideLayouts/slideLayout182.xml" ContentType="application/vnd.openxmlformats-officedocument.presentationml.slideLayout+xml"/>
  <Override PartName="/ppt/slideLayouts/slideLayout193.xml" ContentType="application/vnd.openxmlformats-officedocument.presentationml.slideLayout+xml"/>
  <Override PartName="/ppt/slideMasters/slideMaster19.xml" ContentType="application/vnd.openxmlformats-officedocument.presentationml.slideMaster+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82.xml" ContentType="application/vnd.openxmlformats-officedocument.presentationml.slideLayout+xml"/>
  <Override PartName="/ppt/slideLayouts/slideLayout124.xml" ContentType="application/vnd.openxmlformats-officedocument.presentationml.slideLayout+xml"/>
  <Override PartName="/ppt/slideLayouts/slideLayout171.xml" ContentType="application/vnd.openxmlformats-officedocument.presentationml.slideLayout+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slideLayouts/slideLayout160.xml" ContentType="application/vnd.openxmlformats-officedocument.presentationml.slideLayout+xml"/>
  <Override PartName="/ppt/theme/theme18.xml" ContentType="application/vnd.openxmlformats-officedocument.theme+xml"/>
  <Override PartName="/ppt/tableStyles.xml" ContentType="application/vnd.openxmlformats-officedocument.presentationml.tableStyles+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Layouts/slideLayout198.xml" ContentType="application/vnd.openxmlformats-officedocument.presentationml.slideLayout+xml"/>
  <Override PartName="/ppt/slideLayouts/slideLayout203.xml" ContentType="application/vnd.openxmlformats-officedocument.presentationml.slideLayout+xml"/>
  <Override PartName="/ppt/diagrams/layout1.xml" ContentType="application/vnd.openxmlformats-officedocument.drawingml.diagramLayout+xml"/>
  <Override PartName="/ppt/notesSlides/notesSlide7.xml" ContentType="application/vnd.openxmlformats-officedocument.presentationml.notesSlide+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Layouts/slideLayout187.xml" ContentType="application/vnd.openxmlformats-officedocument.presentationml.slideLayout+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Override PartName="/ppt/slideLayouts/slideLayout129.xml" ContentType="application/vnd.openxmlformats-officedocument.presentationml.slideLayout+xml"/>
  <Override PartName="/ppt/slideLayouts/slideLayout165.xml" ContentType="application/vnd.openxmlformats-officedocument.presentationml.slideLayout+xml"/>
  <Override PartName="/ppt/slideLayouts/slideLayout176.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65.xml" ContentType="application/vnd.openxmlformats-officedocument.presentationml.slideLayout+xml"/>
  <Override PartName="/ppt/slideLayouts/slideLayout107.xml" ContentType="application/vnd.openxmlformats-officedocument.presentationml.slideLayout+xml"/>
  <Override PartName="/ppt/slideLayouts/slideLayout15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90.xml" ContentType="application/vnd.openxmlformats-officedocument.presentationml.slideLayout+xml"/>
  <Override PartName="/ppt/slideLayouts/slideLayout143.xml" ContentType="application/vnd.openxmlformats-officedocument.presentationml.slideLayout+xml"/>
  <Override PartName="/ppt/slideLayouts/slideLayout190.xml" ContentType="application/vnd.openxmlformats-officedocument.presentationml.slideLayout+xml"/>
  <Override PartName="/ppt/presentation.xml" ContentType="application/vnd.openxmlformats-officedocument.presentationml.presentation.main+xml"/>
  <Override PartName="/ppt/slideMasters/slideMaster16.xml" ContentType="application/vnd.openxmlformats-officedocument.presentationml.slideMaster+xml"/>
  <Override PartName="/ppt/slideLayouts/slideLayout32.xml" ContentType="application/vnd.openxmlformats-officedocument.presentationml.slideLayout+xml"/>
  <Override PartName="/ppt/slideLayouts/slideLayout132.xml" ContentType="application/vnd.openxmlformats-officedocument.presentationml.slideLayout+xml"/>
  <Override PartName="/docProps/app.xml" ContentType="application/vnd.openxmlformats-officedocument.extended-properties+xml"/>
  <Override PartName="/ppt/slideLayouts/slideLayout21.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slideLayouts/slideLayout208.xml" ContentType="application/vnd.openxmlformats-officedocument.presentationml.slideLayout+xml"/>
  <Override PartName="/ppt/slideLayouts/slideLayout10.xml" ContentType="application/vnd.openxmlformats-officedocument.presentationml.slideLayout+xml"/>
  <Override PartName="/ppt/theme/theme15.xml" ContentType="application/vnd.openxmlformats-officedocument.theme+xml"/>
  <Override PartName="/ppt/slideMasters/slideMaster5.xml" ContentType="application/vnd.openxmlformats-officedocument.presentationml.slideMaster+xml"/>
  <Override PartName="/ppt/slideLayouts/slideLayout5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ppt/theme/theme11.xml" ContentType="application/vnd.openxmlformats-officedocument.theme+xml"/>
  <Override PartName="/ppt/slideLayouts/slideLayout159.xml" ContentType="application/vnd.openxmlformats-officedocument.presentationml.slideLayout+xml"/>
  <Override PartName="/ppt/slideLayouts/slideLayout177.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Layouts/slideLayout137.xml" ContentType="application/vnd.openxmlformats-officedocument.presentationml.slideLayout+xml"/>
  <Override PartName="/ppt/slideLayouts/slideLayout148.xml" ContentType="application/vnd.openxmlformats-officedocument.presentationml.slideLayout+xml"/>
  <Override PartName="/ppt/slideLayouts/slideLayout166.xml" ContentType="application/vnd.openxmlformats-officedocument.presentationml.slideLayout+xml"/>
  <Override PartName="/ppt/slideLayouts/slideLayout184.xml" ContentType="application/vnd.openxmlformats-officedocument.presentationml.slideLayout+xml"/>
  <Override PartName="/ppt/slideLayouts/slideLayout195.xml" ContentType="application/vnd.openxmlformats-officedocument.presentationml.slideLayout+xml"/>
  <Override PartName="/ppt/slideLayouts/slideLayout200.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Layouts/slideLayout126.xml" ContentType="application/vnd.openxmlformats-officedocument.presentationml.slideLayout+xml"/>
  <Override PartName="/ppt/slideLayouts/slideLayout155.xml" ContentType="application/vnd.openxmlformats-officedocument.presentationml.slideLayout+xml"/>
  <Override PartName="/ppt/slideLayouts/slideLayout173.xml" ContentType="application/vnd.openxmlformats-officedocument.presentationml.slideLayout+xml"/>
  <Override PartName="/ppt/slides/slide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Override PartName="/ppt/slideLayouts/slideLayout133.xml" ContentType="application/vnd.openxmlformats-officedocument.presentationml.slideLayout+xml"/>
  <Override PartName="/ppt/slideLayouts/slideLayout144.xml" ContentType="application/vnd.openxmlformats-officedocument.presentationml.slideLayout+xml"/>
  <Override PartName="/ppt/slideLayouts/slideLayout162.xml" ContentType="application/vnd.openxmlformats-officedocument.presentationml.slideLayout+xml"/>
  <Override PartName="/ppt/slideLayouts/slideLayout180.xml" ContentType="application/vnd.openxmlformats-officedocument.presentationml.slideLayout+xml"/>
  <Override PartName="/ppt/slideLayouts/slideLayout191.xml" ContentType="application/vnd.openxmlformats-officedocument.presentationml.slideLayout+xml"/>
  <Default Extension="rels" ContentType="application/vnd.openxmlformats-package.relationships+xml"/>
  <Override PartName="/ppt/slideMasters/slideMaster17.xml" ContentType="application/vnd.openxmlformats-officedocument.presentationml.slideMaster+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22.xml" ContentType="application/vnd.openxmlformats-officedocument.presentationml.slideLayout+xml"/>
  <Override PartName="/ppt/slideLayouts/slideLayout140.xml" ContentType="application/vnd.openxmlformats-officedocument.presentationml.slideLayout+xml"/>
  <Override PartName="/ppt/slideLayouts/slideLayout151.xml" ContentType="application/vnd.openxmlformats-officedocument.presentationml.slideLayout+xml"/>
  <Override PartName="/ppt/slideLayouts/slideLayout209.xml" ContentType="application/vnd.openxmlformats-officedocument.presentationml.slideLayout+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theme/theme16.xml" ContentType="application/vnd.openxmlformats-officedocument.theme+xml"/>
  <Override PartName="/ppt/slideMasters/slideMaster13.xml" ContentType="application/vnd.openxmlformats-officedocument.presentationml.slideMaster+xml"/>
  <Override PartName="/ppt/slideLayouts/slideLayout100.xml" ContentType="application/vnd.openxmlformats-officedocument.presentationml.slideLayout+xml"/>
  <Override PartName="/ppt/slideLayouts/slideLayout205.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theme/theme12.xml" ContentType="application/vnd.openxmlformats-officedocument.theme+xml"/>
  <Override PartName="/ppt/slideLayouts/slideLayout189.xml" ContentType="application/vnd.openxmlformats-officedocument.presentationml.slideLayout+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Layouts/slideLayout149.xml" ContentType="application/vnd.openxmlformats-officedocument.presentationml.slideLayout+xml"/>
  <Override PartName="/ppt/slideLayouts/slideLayout178.xml" ContentType="application/vnd.openxmlformats-officedocument.presentationml.slideLayout+xml"/>
  <Override PartName="/ppt/slideLayouts/slideLayout196.xml" ContentType="application/vnd.openxmlformats-officedocument.presentationml.slideLayout+xml"/>
  <Override PartName="/ppt/slideLayouts/slideLayout201.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slideLayouts/slideLayout138.xml" ContentType="application/vnd.openxmlformats-officedocument.presentationml.slideLayout+xml"/>
  <Override PartName="/ppt/slideLayouts/slideLayout156.xml" ContentType="application/vnd.openxmlformats-officedocument.presentationml.slideLayout+xml"/>
  <Override PartName="/ppt/slideLayouts/slideLayout167.xml" ContentType="application/vnd.openxmlformats-officedocument.presentationml.slideLayout+xml"/>
  <Override PartName="/ppt/slideLayouts/slideLayout185.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27.xml" ContentType="application/vnd.openxmlformats-officedocument.presentationml.slideLayout+xml"/>
  <Override PartName="/ppt/slideLayouts/slideLayout145.xml" ContentType="application/vnd.openxmlformats-officedocument.presentationml.slideLayout+xml"/>
  <Override PartName="/ppt/slideLayouts/slideLayout163.xml" ContentType="application/vnd.openxmlformats-officedocument.presentationml.slideLayout+xml"/>
  <Override PartName="/ppt/slideLayouts/slideLayout174.xml" ContentType="application/vnd.openxmlformats-officedocument.presentationml.slideLayout+xml"/>
  <Override PartName="/ppt/slideLayouts/slideLayout192.xml" ContentType="application/vnd.openxmlformats-officedocument.presentationml.slideLayout+xml"/>
  <Override PartName="/ppt/diagrams/drawing1.xml" ContentType="application/vnd.ms-office.drawingml.diagramDrawing+xml"/>
  <Override PartName="/ppt/slideMasters/slideMaster18.xml" ContentType="application/vnd.openxmlformats-officedocument.presentationml.slideMaster+xml"/>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Layouts/slideLayout134.xml" ContentType="application/vnd.openxmlformats-officedocument.presentationml.slideLayout+xml"/>
  <Override PartName="/ppt/slideLayouts/slideLayout152.xml" ContentType="application/vnd.openxmlformats-officedocument.presentationml.slideLayout+xml"/>
  <Override PartName="/ppt/slideLayouts/slideLayout181.xml" ContentType="application/vnd.openxmlformats-officedocument.presentationml.slideLayout+xml"/>
  <Override PartName="/ppt/diagrams/quickStyle1.xml" ContentType="application/vnd.openxmlformats-officedocument.drawingml.diagramStyl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Layouts/slideLayout123.xml" ContentType="application/vnd.openxmlformats-officedocument.presentationml.slideLayout+xml"/>
  <Override PartName="/ppt/slideLayouts/slideLayout141.xml" ContentType="application/vnd.openxmlformats-officedocument.presentationml.slideLayout+xml"/>
  <Override PartName="/ppt/slideLayouts/slideLayout170.xml" ContentType="application/vnd.openxmlformats-officedocument.presentationml.slideLayout+xml"/>
  <Override PartName="/ppt/slideMasters/slideMaster14.xml" ContentType="application/vnd.openxmlformats-officedocument.presentationml.slideMaster+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Layouts/slideLayout130.xml" ContentType="application/vnd.openxmlformats-officedocument.presentationml.slideLayout+xml"/>
  <Override PartName="/ppt/theme/theme17.xml" ContentType="application/vnd.openxmlformats-officedocument.theme+xml"/>
  <Override PartName="/ppt/slideLayouts/slideLayout206.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slideLayouts/slideLayout179.xml" ContentType="application/vnd.openxmlformats-officedocument.presentationml.slideLayout+xml"/>
  <Override PartName="/ppt/notesSlides/notesSlide6.xml" ContentType="application/vnd.openxmlformats-officedocument.presentationml.notesSlide+xml"/>
  <Override PartName="/ppt/slides/slide8.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slideLayouts/slideLayout139.xml" ContentType="application/vnd.openxmlformats-officedocument.presentationml.slideLayout+xml"/>
  <Override PartName="/ppt/slideLayouts/slideLayout168.xml" ContentType="application/vnd.openxmlformats-officedocument.presentationml.slideLayout+xml"/>
  <Override PartName="/ppt/slideLayouts/slideLayout186.xml" ContentType="application/vnd.openxmlformats-officedocument.presentationml.slideLayout+xml"/>
  <Override PartName="/ppt/slideLayouts/slideLayout197.xml" ContentType="application/vnd.openxmlformats-officedocument.presentationml.slideLayout+xml"/>
  <Override PartName="/ppt/slideLayouts/slideLayout202.xml" ContentType="application/vnd.openxmlformats-officedocument.presentationml.slideLayout+xml"/>
  <Override PartName="/ppt/theme/theme20.xml" ContentType="application/vnd.openxmlformats-officedocument.theme+xml"/>
  <Override PartName="/ppt/diagrams/data1.xml" ContentType="application/vnd.openxmlformats-officedocument.drawingml.diagramData+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slideLayouts/slideLayout128.xml" ContentType="application/vnd.openxmlformats-officedocument.presentationml.slideLayout+xml"/>
  <Override PartName="/ppt/slideLayouts/slideLayout175.xml" ContentType="application/vnd.openxmlformats-officedocument.presentationml.slideLayout+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117.xml" ContentType="application/vnd.openxmlformats-officedocument.presentationml.slideLayout+xml"/>
  <Override PartName="/ppt/slideLayouts/slideLayout164.xml" ContentType="application/vnd.openxmlformats-officedocument.presentationml.slideLayout+xml"/>
  <Override PartName="/ppt/theme/theme1.xml" ContentType="application/vnd.openxmlformats-officedocument.theme+xml"/>
  <Override PartName="/ppt/slideLayouts/slideLayout53.xml" ContentType="application/vnd.openxmlformats-officedocument.presentationml.slideLayout+xml"/>
  <Override PartName="/ppt/slideLayouts/slideLayout106.xml" ContentType="application/vnd.openxmlformats-officedocument.presentationml.slideLayout+xml"/>
  <Override PartName="/ppt/slideLayouts/slideLayout142.xml" ContentType="application/vnd.openxmlformats-officedocument.presentationml.slideLayout+xml"/>
  <Override PartName="/ppt/slideLayouts/slideLayout153.xml" ContentType="application/vnd.openxmlformats-officedocument.presentationml.slideLayout+xml"/>
  <Override PartName="/ppt/slideLayouts/slideLayout42.xml" ContentType="application/vnd.openxmlformats-officedocument.presentationml.slideLayout+xml"/>
  <Override PartName="/ppt/slideLayouts/slideLayout131.xml" ContentType="application/vnd.openxmlformats-officedocument.presentationml.slideLayout+xml"/>
  <Override PartName="/ppt/slideMasters/slideMaster15.xml" ContentType="application/vnd.openxmlformats-officedocument.presentationml.slideMaster+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20.xml" ContentType="application/vnd.openxmlformats-officedocument.presentationml.slideLayout+xml"/>
  <Override PartName="/ppt/slideLayouts/slideLayout207.xml" ContentType="application/vnd.openxmlformats-officedocument.presentationml.slideLayout+xml"/>
  <Override PartName="/ppt/theme/theme14.xml" ContentType="application/vnd.openxmlformats-officedocument.theme+xml"/>
  <Override PartName="/ppt/slideMasters/slideMaster4.xml" ContentType="application/vnd.openxmlformats-officedocument.presentationml.slideMaster+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158.xml" ContentType="application/vnd.openxmlformats-officedocument.presentationml.slideLayout+xml"/>
  <Override PartName="/ppt/slideLayouts/slideLayout169.xml" ContentType="application/vnd.openxmlformats-officedocument.presentationml.slideLayout+xml"/>
  <Override PartName="/ppt/slideLayouts/slideLayout58.xml" ContentType="application/vnd.openxmlformats-officedocument.presentationml.slideLayout+xml"/>
  <Override PartName="/ppt/slideLayouts/slideLayout147.xml" ContentType="application/vnd.openxmlformats-officedocument.presentationml.slideLayout+xml"/>
  <Override PartName="/ppt/slideLayouts/slideLayout194.xml" ContentType="application/vnd.openxmlformats-officedocument.presentationml.slideLayout+xml"/>
  <Override PartName="/ppt/notesSlides/notesSlide3.xml" ContentType="application/vnd.openxmlformats-officedocument.presentationml.notesSlide+xml"/>
  <Override PartName="/ppt/presProps.xml" ContentType="application/vnd.openxmlformats-officedocument.presentationml.presProps+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36.xml" ContentType="application/vnd.openxmlformats-officedocument.presentationml.slideLayout+xml"/>
  <Override PartName="/ppt/slideLayouts/slideLayout183.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72.xml" ContentType="application/vnd.openxmlformats-officedocument.presentationml.slideLayout+xml"/>
  <Override PartName="/ppt/slideLayouts/slideLayout114.xml" ContentType="application/vnd.openxmlformats-officedocument.presentationml.slideLayout+xml"/>
  <Override PartName="/ppt/slideLayouts/slideLayout125.xml" ContentType="application/vnd.openxmlformats-officedocument.presentationml.slideLayout+xml"/>
  <Override PartName="/ppt/slideLayouts/slideLayout161.xml" ContentType="application/vnd.openxmlformats-officedocument.presentationml.slideLayout+xml"/>
  <Override PartName="/ppt/slideLayouts/slideLayout172.xml" ContentType="application/vnd.openxmlformats-officedocument.presentationml.slideLayout+xml"/>
  <Override PartName="/ppt/slideLayouts/slideLayout14.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Layouts/slideLayout150.xml" ContentType="application/vnd.openxmlformats-officedocument.presentationml.slideLayout+xml"/>
  <Override PartName="/ppt/theme/theme19.xml" ContentType="application/vnd.openxmlformats-officedocument.theme+xml"/>
  <Override PartName="/ppt/slideLayouts/slideLayout50.xml" ContentType="application/vnd.openxmlformats-officedocument.presentationml.slideLayout+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notesSlides/notesSlide8.xml" ContentType="application/vnd.openxmlformats-officedocument.presentationml.notesSlide+xml"/>
  <Override PartName="/ppt/slideLayouts/slideLayout99.xml" ContentType="application/vnd.openxmlformats-officedocument.presentationml.slideLayout+xml"/>
  <Override PartName="/ppt/slideLayouts/slideLayout188.xml" ContentType="application/vnd.openxmlformats-officedocument.presentationml.slideLayout+xml"/>
  <Override PartName="/ppt/slideLayouts/slideLayout199.xml" ContentType="application/vnd.openxmlformats-officedocument.presentationml.slideLayout+xml"/>
  <Override PartName="/ppt/slideLayouts/slideLayout20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 id="2147483659" r:id="rId12"/>
    <p:sldMasterId id="2147483660" r:id="rId13"/>
    <p:sldMasterId id="2147483661" r:id="rId14"/>
    <p:sldMasterId id="2147483662" r:id="rId15"/>
    <p:sldMasterId id="2147483663" r:id="rId16"/>
    <p:sldMasterId id="2147483664" r:id="rId17"/>
    <p:sldMasterId id="2147483665" r:id="rId18"/>
    <p:sldMasterId id="2147483666" r:id="rId19"/>
  </p:sldMasterIdLst>
  <p:notesMasterIdLst>
    <p:notesMasterId r:id="rId28"/>
  </p:notesMasterIdLst>
  <p:sldIdLst>
    <p:sldId id="256" r:id="rId20"/>
    <p:sldId id="297" r:id="rId21"/>
    <p:sldId id="293" r:id="rId22"/>
    <p:sldId id="296" r:id="rId23"/>
    <p:sldId id="295" r:id="rId24"/>
    <p:sldId id="291" r:id="rId25"/>
    <p:sldId id="267" r:id="rId26"/>
    <p:sldId id="292" r:id="rId27"/>
  </p:sldIdLst>
  <p:sldSz cx="13004800" cy="9753600"/>
  <p:notesSz cx="6858000" cy="9144000"/>
  <p:defaultTextStyle>
    <a:defPPr>
      <a:defRPr lang="en-US"/>
    </a:defPPr>
    <a:lvl1pPr algn="ctr" rtl="0" fontAlgn="base">
      <a:spcBef>
        <a:spcPct val="0"/>
      </a:spcBef>
      <a:spcAft>
        <a:spcPct val="0"/>
      </a:spcAft>
      <a:defRPr sz="4200" kern="1200">
        <a:solidFill>
          <a:srgbClr val="000000"/>
        </a:solidFill>
        <a:latin typeface="Helvetica Neue Light" charset="0"/>
        <a:ea typeface="ヒラギノ角ゴ ProN W3" charset="-128"/>
        <a:cs typeface="+mn-cs"/>
        <a:sym typeface="Helvetica Neue Light" charset="0"/>
      </a:defRPr>
    </a:lvl1pPr>
    <a:lvl2pPr marL="457200" algn="ctr" rtl="0" fontAlgn="base">
      <a:spcBef>
        <a:spcPct val="0"/>
      </a:spcBef>
      <a:spcAft>
        <a:spcPct val="0"/>
      </a:spcAft>
      <a:defRPr sz="4200" kern="1200">
        <a:solidFill>
          <a:srgbClr val="000000"/>
        </a:solidFill>
        <a:latin typeface="Helvetica Neue Light" charset="0"/>
        <a:ea typeface="ヒラギノ角ゴ ProN W3" charset="-128"/>
        <a:cs typeface="+mn-cs"/>
        <a:sym typeface="Helvetica Neue Light" charset="0"/>
      </a:defRPr>
    </a:lvl2pPr>
    <a:lvl3pPr marL="914400" algn="ctr" rtl="0" fontAlgn="base">
      <a:spcBef>
        <a:spcPct val="0"/>
      </a:spcBef>
      <a:spcAft>
        <a:spcPct val="0"/>
      </a:spcAft>
      <a:defRPr sz="4200" kern="1200">
        <a:solidFill>
          <a:srgbClr val="000000"/>
        </a:solidFill>
        <a:latin typeface="Helvetica Neue Light" charset="0"/>
        <a:ea typeface="ヒラギノ角ゴ ProN W3" charset="-128"/>
        <a:cs typeface="+mn-cs"/>
        <a:sym typeface="Helvetica Neue Light" charset="0"/>
      </a:defRPr>
    </a:lvl3pPr>
    <a:lvl4pPr marL="1371600" algn="ctr" rtl="0" fontAlgn="base">
      <a:spcBef>
        <a:spcPct val="0"/>
      </a:spcBef>
      <a:spcAft>
        <a:spcPct val="0"/>
      </a:spcAft>
      <a:defRPr sz="4200" kern="1200">
        <a:solidFill>
          <a:srgbClr val="000000"/>
        </a:solidFill>
        <a:latin typeface="Helvetica Neue Light" charset="0"/>
        <a:ea typeface="ヒラギノ角ゴ ProN W3" charset="-128"/>
        <a:cs typeface="+mn-cs"/>
        <a:sym typeface="Helvetica Neue Light" charset="0"/>
      </a:defRPr>
    </a:lvl4pPr>
    <a:lvl5pPr marL="1828800" algn="ctr" rtl="0" fontAlgn="base">
      <a:spcBef>
        <a:spcPct val="0"/>
      </a:spcBef>
      <a:spcAft>
        <a:spcPct val="0"/>
      </a:spcAft>
      <a:defRPr sz="4200" kern="1200">
        <a:solidFill>
          <a:srgbClr val="000000"/>
        </a:solidFill>
        <a:latin typeface="Helvetica Neue Light" charset="0"/>
        <a:ea typeface="ヒラギノ角ゴ ProN W3" charset="-128"/>
        <a:cs typeface="+mn-cs"/>
        <a:sym typeface="Helvetica Neue Light" charset="0"/>
      </a:defRPr>
    </a:lvl5pPr>
    <a:lvl6pPr marL="2286000" algn="l" defTabSz="914400" rtl="0" eaLnBrk="1" latinLnBrk="0" hangingPunct="1">
      <a:defRPr sz="4200" kern="1200">
        <a:solidFill>
          <a:srgbClr val="000000"/>
        </a:solidFill>
        <a:latin typeface="Helvetica Neue Light" charset="0"/>
        <a:ea typeface="ヒラギノ角ゴ ProN W3" charset="-128"/>
        <a:cs typeface="+mn-cs"/>
        <a:sym typeface="Helvetica Neue Light" charset="0"/>
      </a:defRPr>
    </a:lvl6pPr>
    <a:lvl7pPr marL="2743200" algn="l" defTabSz="914400" rtl="0" eaLnBrk="1" latinLnBrk="0" hangingPunct="1">
      <a:defRPr sz="4200" kern="1200">
        <a:solidFill>
          <a:srgbClr val="000000"/>
        </a:solidFill>
        <a:latin typeface="Helvetica Neue Light" charset="0"/>
        <a:ea typeface="ヒラギノ角ゴ ProN W3" charset="-128"/>
        <a:cs typeface="+mn-cs"/>
        <a:sym typeface="Helvetica Neue Light" charset="0"/>
      </a:defRPr>
    </a:lvl7pPr>
    <a:lvl8pPr marL="3200400" algn="l" defTabSz="914400" rtl="0" eaLnBrk="1" latinLnBrk="0" hangingPunct="1">
      <a:defRPr sz="4200" kern="1200">
        <a:solidFill>
          <a:srgbClr val="000000"/>
        </a:solidFill>
        <a:latin typeface="Helvetica Neue Light" charset="0"/>
        <a:ea typeface="ヒラギノ角ゴ ProN W3" charset="-128"/>
        <a:cs typeface="+mn-cs"/>
        <a:sym typeface="Helvetica Neue Light" charset="0"/>
      </a:defRPr>
    </a:lvl8pPr>
    <a:lvl9pPr marL="3657600" algn="l" defTabSz="914400" rtl="0" eaLnBrk="1" latinLnBrk="0" hangingPunct="1">
      <a:defRPr sz="4200" kern="1200">
        <a:solidFill>
          <a:srgbClr val="000000"/>
        </a:solidFill>
        <a:latin typeface="Helvetica Neue Light" charset="0"/>
        <a:ea typeface="ヒラギノ角ゴ ProN W3" charset="-128"/>
        <a:cs typeface="+mn-cs"/>
        <a:sym typeface="Helvetica Neue Light"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45F6"/>
    <a:srgbClr val="13F84F"/>
    <a:srgbClr val="02FEFE"/>
    <a:srgbClr val="83E3C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973" autoAdjust="0"/>
  </p:normalViewPr>
  <p:slideViewPr>
    <p:cSldViewPr>
      <p:cViewPr>
        <p:scale>
          <a:sx n="40" d="100"/>
          <a:sy n="40" d="100"/>
        </p:scale>
        <p:origin x="-1134" y="-510"/>
      </p:cViewPr>
      <p:guideLst>
        <p:guide orient="horz" pos="3072"/>
        <p:guide pos="4096"/>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7.xml"/><Relationship Id="rId3" Type="http://schemas.openxmlformats.org/officeDocument/2006/relationships/slideMaster" Target="slideMasters/slideMaster3.xml"/><Relationship Id="rId21" Type="http://schemas.openxmlformats.org/officeDocument/2006/relationships/slide" Target="slides/slide2.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6.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1.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5.xml"/><Relationship Id="rId32"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4.xml"/><Relationship Id="rId28" Type="http://schemas.openxmlformats.org/officeDocument/2006/relationships/notesMaster" Target="notesMasters/notesMaster1.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3.xml"/><Relationship Id="rId27" Type="http://schemas.openxmlformats.org/officeDocument/2006/relationships/slide" Target="slides/slide8.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21F14B-B717-4414-8BAA-2EC580525D33}" type="doc">
      <dgm:prSet loTypeId="urn:microsoft.com/office/officeart/2005/8/layout/default" loCatId="list" qsTypeId="urn:microsoft.com/office/officeart/2005/8/quickstyle/3d3" qsCatId="3D" csTypeId="urn:microsoft.com/office/officeart/2005/8/colors/accent2_2" csCatId="accent2" phldr="1"/>
      <dgm:spPr/>
      <dgm:t>
        <a:bodyPr/>
        <a:lstStyle/>
        <a:p>
          <a:endParaRPr lang="en-US"/>
        </a:p>
      </dgm:t>
    </dgm:pt>
    <dgm:pt modelId="{8771C9FC-5F84-4BD7-9CD7-614779A5C9E4}">
      <dgm:prSet phldrT="[Text]"/>
      <dgm:spPr/>
      <dgm:t>
        <a:bodyPr/>
        <a:lstStyle/>
        <a:p>
          <a:r>
            <a:rPr lang="en-US" b="1" i="1" dirty="0" smtClean="0"/>
            <a:t>What: </a:t>
          </a:r>
          <a:r>
            <a:rPr lang="en-US" dirty="0" smtClean="0"/>
            <a:t>Title of Data Set and Keywords Describing the Data Set </a:t>
          </a:r>
          <a:endParaRPr lang="en-US" dirty="0"/>
        </a:p>
      </dgm:t>
    </dgm:pt>
    <dgm:pt modelId="{4D1F5524-58EF-4ECA-A95C-E957D8F1A5B8}" type="parTrans" cxnId="{FC293D45-114F-4D88-9DB7-F97AD37D553A}">
      <dgm:prSet/>
      <dgm:spPr/>
      <dgm:t>
        <a:bodyPr/>
        <a:lstStyle/>
        <a:p>
          <a:endParaRPr lang="en-US"/>
        </a:p>
      </dgm:t>
    </dgm:pt>
    <dgm:pt modelId="{33BC5E54-C79A-40AD-99BB-E56E15940E53}" type="sibTrans" cxnId="{FC293D45-114F-4D88-9DB7-F97AD37D553A}">
      <dgm:prSet/>
      <dgm:spPr/>
      <dgm:t>
        <a:bodyPr/>
        <a:lstStyle/>
        <a:p>
          <a:endParaRPr lang="en-US"/>
        </a:p>
      </dgm:t>
    </dgm:pt>
    <dgm:pt modelId="{F2B0D00B-5406-416D-B9E0-BA77437E8399}">
      <dgm:prSet phldrT="[Text]"/>
      <dgm:spPr/>
      <dgm:t>
        <a:bodyPr/>
        <a:lstStyle/>
        <a:p>
          <a:r>
            <a:rPr lang="en-US" b="1" i="1" dirty="0" smtClean="0"/>
            <a:t>Why:  </a:t>
          </a:r>
          <a:r>
            <a:rPr lang="en-US" dirty="0" smtClean="0"/>
            <a:t>Description and Purpose of the Data Set</a:t>
          </a:r>
          <a:endParaRPr lang="en-US" dirty="0"/>
        </a:p>
      </dgm:t>
    </dgm:pt>
    <dgm:pt modelId="{D406FA57-D1C5-4EB8-95D4-9A1072DB4AEF}" type="parTrans" cxnId="{A7EB598C-EE85-4502-BC72-B83C044B1D05}">
      <dgm:prSet/>
      <dgm:spPr/>
      <dgm:t>
        <a:bodyPr/>
        <a:lstStyle/>
        <a:p>
          <a:endParaRPr lang="en-US"/>
        </a:p>
      </dgm:t>
    </dgm:pt>
    <dgm:pt modelId="{266E7B73-8C55-4280-A43F-04C4E9522E0C}" type="sibTrans" cxnId="{A7EB598C-EE85-4502-BC72-B83C044B1D05}">
      <dgm:prSet/>
      <dgm:spPr/>
      <dgm:t>
        <a:bodyPr/>
        <a:lstStyle/>
        <a:p>
          <a:endParaRPr lang="en-US"/>
        </a:p>
      </dgm:t>
    </dgm:pt>
    <dgm:pt modelId="{387AF92A-62F9-4BFC-8747-6C8B50470A0F}">
      <dgm:prSet phldrT="[Text]"/>
      <dgm:spPr/>
      <dgm:t>
        <a:bodyPr/>
        <a:lstStyle/>
        <a:p>
          <a:r>
            <a:rPr lang="en-US" b="1" i="1" dirty="0" smtClean="0"/>
            <a:t>When:  </a:t>
          </a:r>
          <a:r>
            <a:rPr lang="en-US" dirty="0" smtClean="0"/>
            <a:t>Temporal Coverage of the Data Set</a:t>
          </a:r>
          <a:endParaRPr lang="en-US" dirty="0"/>
        </a:p>
      </dgm:t>
    </dgm:pt>
    <dgm:pt modelId="{A82B5B4F-488C-47D2-90F0-8D9C98F05DE0}" type="parTrans" cxnId="{98679D77-3007-4D39-8EEC-578D07785501}">
      <dgm:prSet/>
      <dgm:spPr/>
      <dgm:t>
        <a:bodyPr/>
        <a:lstStyle/>
        <a:p>
          <a:endParaRPr lang="en-US"/>
        </a:p>
      </dgm:t>
    </dgm:pt>
    <dgm:pt modelId="{C14CF956-98F5-4BF7-A09F-F4BAC23A6730}" type="sibTrans" cxnId="{98679D77-3007-4D39-8EEC-578D07785501}">
      <dgm:prSet/>
      <dgm:spPr/>
      <dgm:t>
        <a:bodyPr/>
        <a:lstStyle/>
        <a:p>
          <a:endParaRPr lang="en-US"/>
        </a:p>
      </dgm:t>
    </dgm:pt>
    <dgm:pt modelId="{BA043A3C-7A26-4084-88E6-DBB548A63267}">
      <dgm:prSet phldrT="[Text]"/>
      <dgm:spPr/>
      <dgm:t>
        <a:bodyPr/>
        <a:lstStyle/>
        <a:p>
          <a:r>
            <a:rPr lang="en-US" b="1" i="1" dirty="0" smtClean="0"/>
            <a:t>Who:  </a:t>
          </a:r>
          <a:r>
            <a:rPr lang="en-US" dirty="0" smtClean="0"/>
            <a:t>Data Set Creator and Contact</a:t>
          </a:r>
          <a:endParaRPr lang="en-US" dirty="0"/>
        </a:p>
      </dgm:t>
    </dgm:pt>
    <dgm:pt modelId="{9C82EBFA-0C25-46A6-9630-BC7135719EB0}" type="parTrans" cxnId="{1E329BEE-0B28-454F-8EF1-42C5C365FE9D}">
      <dgm:prSet/>
      <dgm:spPr/>
      <dgm:t>
        <a:bodyPr/>
        <a:lstStyle/>
        <a:p>
          <a:endParaRPr lang="en-US"/>
        </a:p>
      </dgm:t>
    </dgm:pt>
    <dgm:pt modelId="{32DC8017-B94F-4CC7-B42F-021C92A22739}" type="sibTrans" cxnId="{1E329BEE-0B28-454F-8EF1-42C5C365FE9D}">
      <dgm:prSet/>
      <dgm:spPr/>
      <dgm:t>
        <a:bodyPr/>
        <a:lstStyle/>
        <a:p>
          <a:endParaRPr lang="en-US"/>
        </a:p>
      </dgm:t>
    </dgm:pt>
    <dgm:pt modelId="{55EAD48D-8D49-4036-B48D-68FAEA688D98}">
      <dgm:prSet phldrT="[Text]"/>
      <dgm:spPr/>
      <dgm:t>
        <a:bodyPr/>
        <a:lstStyle/>
        <a:p>
          <a:r>
            <a:rPr lang="en-US" b="1" i="1" dirty="0" smtClean="0"/>
            <a:t>Where: </a:t>
          </a:r>
          <a:r>
            <a:rPr lang="en-US" dirty="0" smtClean="0"/>
            <a:t>Geographic Extent and Location of Data Set Coverage</a:t>
          </a:r>
          <a:endParaRPr lang="en-US" dirty="0"/>
        </a:p>
      </dgm:t>
    </dgm:pt>
    <dgm:pt modelId="{04106F85-297A-4625-9CB2-FCE5A76B81C4}" type="parTrans" cxnId="{7A8C57DD-9980-442C-8C71-FF8706A7681D}">
      <dgm:prSet/>
      <dgm:spPr/>
      <dgm:t>
        <a:bodyPr/>
        <a:lstStyle/>
        <a:p>
          <a:endParaRPr lang="en-US"/>
        </a:p>
      </dgm:t>
    </dgm:pt>
    <dgm:pt modelId="{1F063E57-5BF9-49FC-8F99-13BB1082BD8D}" type="sibTrans" cxnId="{7A8C57DD-9980-442C-8C71-FF8706A7681D}">
      <dgm:prSet/>
      <dgm:spPr/>
      <dgm:t>
        <a:bodyPr/>
        <a:lstStyle/>
        <a:p>
          <a:endParaRPr lang="en-US"/>
        </a:p>
      </dgm:t>
    </dgm:pt>
    <dgm:pt modelId="{A4AFB594-F54A-465B-B44B-EB7DDAEE0377}">
      <dgm:prSet/>
      <dgm:spPr/>
      <dgm:t>
        <a:bodyPr/>
        <a:lstStyle/>
        <a:p>
          <a:r>
            <a:rPr lang="en-US" b="1" i="1" dirty="0" smtClean="0"/>
            <a:t>How: </a:t>
          </a:r>
          <a:r>
            <a:rPr lang="en-US" dirty="0" smtClean="0"/>
            <a:t>How the Data Set was Created and How to Access the Data</a:t>
          </a:r>
        </a:p>
      </dgm:t>
    </dgm:pt>
    <dgm:pt modelId="{C7C22C04-0640-4302-AD3E-9B92E7107357}" type="parTrans" cxnId="{6DBB3105-E5D3-4B4B-BA0E-0046A46D1E6C}">
      <dgm:prSet/>
      <dgm:spPr/>
      <dgm:t>
        <a:bodyPr/>
        <a:lstStyle/>
        <a:p>
          <a:endParaRPr lang="en-US"/>
        </a:p>
      </dgm:t>
    </dgm:pt>
    <dgm:pt modelId="{4B33B17E-E6D6-4561-B66E-3DC3AD2F5EA9}" type="sibTrans" cxnId="{6DBB3105-E5D3-4B4B-BA0E-0046A46D1E6C}">
      <dgm:prSet/>
      <dgm:spPr/>
      <dgm:t>
        <a:bodyPr/>
        <a:lstStyle/>
        <a:p>
          <a:endParaRPr lang="en-US"/>
        </a:p>
      </dgm:t>
    </dgm:pt>
    <dgm:pt modelId="{2A7DC9B7-E7A7-41EB-9138-02D1039D2091}" type="pres">
      <dgm:prSet presAssocID="{AC21F14B-B717-4414-8BAA-2EC580525D33}" presName="diagram" presStyleCnt="0">
        <dgm:presLayoutVars>
          <dgm:dir/>
          <dgm:resizeHandles val="exact"/>
        </dgm:presLayoutVars>
      </dgm:prSet>
      <dgm:spPr/>
      <dgm:t>
        <a:bodyPr/>
        <a:lstStyle/>
        <a:p>
          <a:endParaRPr lang="en-US"/>
        </a:p>
      </dgm:t>
    </dgm:pt>
    <dgm:pt modelId="{DF3CDF21-8D7C-48FD-97D3-BDFF1EB23CC8}" type="pres">
      <dgm:prSet presAssocID="{8771C9FC-5F84-4BD7-9CD7-614779A5C9E4}" presName="node" presStyleLbl="node1" presStyleIdx="0" presStyleCnt="6">
        <dgm:presLayoutVars>
          <dgm:bulletEnabled val="1"/>
        </dgm:presLayoutVars>
      </dgm:prSet>
      <dgm:spPr/>
      <dgm:t>
        <a:bodyPr/>
        <a:lstStyle/>
        <a:p>
          <a:endParaRPr lang="en-US"/>
        </a:p>
      </dgm:t>
    </dgm:pt>
    <dgm:pt modelId="{67D791EA-A636-4A44-8C51-60DB923D7801}" type="pres">
      <dgm:prSet presAssocID="{33BC5E54-C79A-40AD-99BB-E56E15940E53}" presName="sibTrans" presStyleCnt="0"/>
      <dgm:spPr/>
      <dgm:t>
        <a:bodyPr/>
        <a:lstStyle/>
        <a:p>
          <a:endParaRPr lang="en-US"/>
        </a:p>
      </dgm:t>
    </dgm:pt>
    <dgm:pt modelId="{A81D0170-1ADF-4B2B-BED0-19C726C9CD45}" type="pres">
      <dgm:prSet presAssocID="{F2B0D00B-5406-416D-B9E0-BA77437E8399}" presName="node" presStyleLbl="node1" presStyleIdx="1" presStyleCnt="6">
        <dgm:presLayoutVars>
          <dgm:bulletEnabled val="1"/>
        </dgm:presLayoutVars>
      </dgm:prSet>
      <dgm:spPr/>
      <dgm:t>
        <a:bodyPr/>
        <a:lstStyle/>
        <a:p>
          <a:endParaRPr lang="en-US"/>
        </a:p>
      </dgm:t>
    </dgm:pt>
    <dgm:pt modelId="{20C0DA2B-172C-4A81-92B0-C5DE9CC2823F}" type="pres">
      <dgm:prSet presAssocID="{266E7B73-8C55-4280-A43F-04C4E9522E0C}" presName="sibTrans" presStyleCnt="0"/>
      <dgm:spPr/>
      <dgm:t>
        <a:bodyPr/>
        <a:lstStyle/>
        <a:p>
          <a:endParaRPr lang="en-US"/>
        </a:p>
      </dgm:t>
    </dgm:pt>
    <dgm:pt modelId="{3BF7EE54-7096-47F6-B66A-5876B114C490}" type="pres">
      <dgm:prSet presAssocID="{387AF92A-62F9-4BFC-8747-6C8B50470A0F}" presName="node" presStyleLbl="node1" presStyleIdx="2" presStyleCnt="6">
        <dgm:presLayoutVars>
          <dgm:bulletEnabled val="1"/>
        </dgm:presLayoutVars>
      </dgm:prSet>
      <dgm:spPr/>
      <dgm:t>
        <a:bodyPr/>
        <a:lstStyle/>
        <a:p>
          <a:endParaRPr lang="en-US"/>
        </a:p>
      </dgm:t>
    </dgm:pt>
    <dgm:pt modelId="{2F6A5D12-ED1C-4EBA-B3F2-8CED44B42AA5}" type="pres">
      <dgm:prSet presAssocID="{C14CF956-98F5-4BF7-A09F-F4BAC23A6730}" presName="sibTrans" presStyleCnt="0"/>
      <dgm:spPr/>
      <dgm:t>
        <a:bodyPr/>
        <a:lstStyle/>
        <a:p>
          <a:endParaRPr lang="en-US"/>
        </a:p>
      </dgm:t>
    </dgm:pt>
    <dgm:pt modelId="{D13A4664-388E-41A4-B487-6B09636CB932}" type="pres">
      <dgm:prSet presAssocID="{BA043A3C-7A26-4084-88E6-DBB548A63267}" presName="node" presStyleLbl="node1" presStyleIdx="3" presStyleCnt="6">
        <dgm:presLayoutVars>
          <dgm:bulletEnabled val="1"/>
        </dgm:presLayoutVars>
      </dgm:prSet>
      <dgm:spPr/>
      <dgm:t>
        <a:bodyPr/>
        <a:lstStyle/>
        <a:p>
          <a:endParaRPr lang="en-US"/>
        </a:p>
      </dgm:t>
    </dgm:pt>
    <dgm:pt modelId="{CA38C89B-5C51-49E9-A325-9F362411E6CC}" type="pres">
      <dgm:prSet presAssocID="{32DC8017-B94F-4CC7-B42F-021C92A22739}" presName="sibTrans" presStyleCnt="0"/>
      <dgm:spPr/>
      <dgm:t>
        <a:bodyPr/>
        <a:lstStyle/>
        <a:p>
          <a:endParaRPr lang="en-US"/>
        </a:p>
      </dgm:t>
    </dgm:pt>
    <dgm:pt modelId="{95ED382F-B53A-4DB9-91D8-8D967A8E707D}" type="pres">
      <dgm:prSet presAssocID="{55EAD48D-8D49-4036-B48D-68FAEA688D98}" presName="node" presStyleLbl="node1" presStyleIdx="4" presStyleCnt="6">
        <dgm:presLayoutVars>
          <dgm:bulletEnabled val="1"/>
        </dgm:presLayoutVars>
      </dgm:prSet>
      <dgm:spPr/>
      <dgm:t>
        <a:bodyPr/>
        <a:lstStyle/>
        <a:p>
          <a:endParaRPr lang="en-US"/>
        </a:p>
      </dgm:t>
    </dgm:pt>
    <dgm:pt modelId="{A901DCB7-BE82-41BE-B38D-87062B9AB2E2}" type="pres">
      <dgm:prSet presAssocID="{1F063E57-5BF9-49FC-8F99-13BB1082BD8D}" presName="sibTrans" presStyleCnt="0"/>
      <dgm:spPr/>
      <dgm:t>
        <a:bodyPr/>
        <a:lstStyle/>
        <a:p>
          <a:endParaRPr lang="en-US"/>
        </a:p>
      </dgm:t>
    </dgm:pt>
    <dgm:pt modelId="{B015CAA1-400D-4939-93FD-48BF33584307}" type="pres">
      <dgm:prSet presAssocID="{A4AFB594-F54A-465B-B44B-EB7DDAEE0377}" presName="node" presStyleLbl="node1" presStyleIdx="5" presStyleCnt="6">
        <dgm:presLayoutVars>
          <dgm:bulletEnabled val="1"/>
        </dgm:presLayoutVars>
      </dgm:prSet>
      <dgm:spPr/>
      <dgm:t>
        <a:bodyPr/>
        <a:lstStyle/>
        <a:p>
          <a:endParaRPr lang="en-US"/>
        </a:p>
      </dgm:t>
    </dgm:pt>
  </dgm:ptLst>
  <dgm:cxnLst>
    <dgm:cxn modelId="{197480C6-0A43-4398-BA83-5AE83CD4B46A}" type="presOf" srcId="{55EAD48D-8D49-4036-B48D-68FAEA688D98}" destId="{95ED382F-B53A-4DB9-91D8-8D967A8E707D}" srcOrd="0" destOrd="0" presId="urn:microsoft.com/office/officeart/2005/8/layout/default"/>
    <dgm:cxn modelId="{8E46EA82-DB3C-4B23-87AE-5076FD40FD7F}" type="presOf" srcId="{8771C9FC-5F84-4BD7-9CD7-614779A5C9E4}" destId="{DF3CDF21-8D7C-48FD-97D3-BDFF1EB23CC8}" srcOrd="0" destOrd="0" presId="urn:microsoft.com/office/officeart/2005/8/layout/default"/>
    <dgm:cxn modelId="{619ADCF1-574E-4F26-AC0C-06747E047A3C}" type="presOf" srcId="{AC21F14B-B717-4414-8BAA-2EC580525D33}" destId="{2A7DC9B7-E7A7-41EB-9138-02D1039D2091}" srcOrd="0" destOrd="0" presId="urn:microsoft.com/office/officeart/2005/8/layout/default"/>
    <dgm:cxn modelId="{135D6691-29DA-41DF-B4C8-DB5BB837F7FB}" type="presOf" srcId="{387AF92A-62F9-4BFC-8747-6C8B50470A0F}" destId="{3BF7EE54-7096-47F6-B66A-5876B114C490}" srcOrd="0" destOrd="0" presId="urn:microsoft.com/office/officeart/2005/8/layout/default"/>
    <dgm:cxn modelId="{1E329BEE-0B28-454F-8EF1-42C5C365FE9D}" srcId="{AC21F14B-B717-4414-8BAA-2EC580525D33}" destId="{BA043A3C-7A26-4084-88E6-DBB548A63267}" srcOrd="3" destOrd="0" parTransId="{9C82EBFA-0C25-46A6-9630-BC7135719EB0}" sibTransId="{32DC8017-B94F-4CC7-B42F-021C92A22739}"/>
    <dgm:cxn modelId="{98679D77-3007-4D39-8EEC-578D07785501}" srcId="{AC21F14B-B717-4414-8BAA-2EC580525D33}" destId="{387AF92A-62F9-4BFC-8747-6C8B50470A0F}" srcOrd="2" destOrd="0" parTransId="{A82B5B4F-488C-47D2-90F0-8D9C98F05DE0}" sibTransId="{C14CF956-98F5-4BF7-A09F-F4BAC23A6730}"/>
    <dgm:cxn modelId="{330F8287-4F86-4B9B-85BC-365F6F987095}" type="presOf" srcId="{BA043A3C-7A26-4084-88E6-DBB548A63267}" destId="{D13A4664-388E-41A4-B487-6B09636CB932}" srcOrd="0" destOrd="0" presId="urn:microsoft.com/office/officeart/2005/8/layout/default"/>
    <dgm:cxn modelId="{1F9FED5F-F00B-44F0-9645-8FDC5BE3EEDB}" type="presOf" srcId="{A4AFB594-F54A-465B-B44B-EB7DDAEE0377}" destId="{B015CAA1-400D-4939-93FD-48BF33584307}" srcOrd="0" destOrd="0" presId="urn:microsoft.com/office/officeart/2005/8/layout/default"/>
    <dgm:cxn modelId="{A7EB598C-EE85-4502-BC72-B83C044B1D05}" srcId="{AC21F14B-B717-4414-8BAA-2EC580525D33}" destId="{F2B0D00B-5406-416D-B9E0-BA77437E8399}" srcOrd="1" destOrd="0" parTransId="{D406FA57-D1C5-4EB8-95D4-9A1072DB4AEF}" sibTransId="{266E7B73-8C55-4280-A43F-04C4E9522E0C}"/>
    <dgm:cxn modelId="{6DBB3105-E5D3-4B4B-BA0E-0046A46D1E6C}" srcId="{AC21F14B-B717-4414-8BAA-2EC580525D33}" destId="{A4AFB594-F54A-465B-B44B-EB7DDAEE0377}" srcOrd="5" destOrd="0" parTransId="{C7C22C04-0640-4302-AD3E-9B92E7107357}" sibTransId="{4B33B17E-E6D6-4561-B66E-3DC3AD2F5EA9}"/>
    <dgm:cxn modelId="{9F9B9D44-C83B-4689-9E6C-9F1B8E0F23A0}" type="presOf" srcId="{F2B0D00B-5406-416D-B9E0-BA77437E8399}" destId="{A81D0170-1ADF-4B2B-BED0-19C726C9CD45}" srcOrd="0" destOrd="0" presId="urn:microsoft.com/office/officeart/2005/8/layout/default"/>
    <dgm:cxn modelId="{FC293D45-114F-4D88-9DB7-F97AD37D553A}" srcId="{AC21F14B-B717-4414-8BAA-2EC580525D33}" destId="{8771C9FC-5F84-4BD7-9CD7-614779A5C9E4}" srcOrd="0" destOrd="0" parTransId="{4D1F5524-58EF-4ECA-A95C-E957D8F1A5B8}" sibTransId="{33BC5E54-C79A-40AD-99BB-E56E15940E53}"/>
    <dgm:cxn modelId="{7A8C57DD-9980-442C-8C71-FF8706A7681D}" srcId="{AC21F14B-B717-4414-8BAA-2EC580525D33}" destId="{55EAD48D-8D49-4036-B48D-68FAEA688D98}" srcOrd="4" destOrd="0" parTransId="{04106F85-297A-4625-9CB2-FCE5A76B81C4}" sibTransId="{1F063E57-5BF9-49FC-8F99-13BB1082BD8D}"/>
    <dgm:cxn modelId="{B04FC2AE-B0B9-4418-954F-E4E9B1DD2774}" type="presParOf" srcId="{2A7DC9B7-E7A7-41EB-9138-02D1039D2091}" destId="{DF3CDF21-8D7C-48FD-97D3-BDFF1EB23CC8}" srcOrd="0" destOrd="0" presId="urn:microsoft.com/office/officeart/2005/8/layout/default"/>
    <dgm:cxn modelId="{991284F9-15FD-4118-A674-3FBEABAEEFCC}" type="presParOf" srcId="{2A7DC9B7-E7A7-41EB-9138-02D1039D2091}" destId="{67D791EA-A636-4A44-8C51-60DB923D7801}" srcOrd="1" destOrd="0" presId="urn:microsoft.com/office/officeart/2005/8/layout/default"/>
    <dgm:cxn modelId="{954FA9FE-1464-4108-BC88-4E9DAD800B38}" type="presParOf" srcId="{2A7DC9B7-E7A7-41EB-9138-02D1039D2091}" destId="{A81D0170-1ADF-4B2B-BED0-19C726C9CD45}" srcOrd="2" destOrd="0" presId="urn:microsoft.com/office/officeart/2005/8/layout/default"/>
    <dgm:cxn modelId="{7679948A-E5A8-4914-91AF-70A53C1BCCC0}" type="presParOf" srcId="{2A7DC9B7-E7A7-41EB-9138-02D1039D2091}" destId="{20C0DA2B-172C-4A81-92B0-C5DE9CC2823F}" srcOrd="3" destOrd="0" presId="urn:microsoft.com/office/officeart/2005/8/layout/default"/>
    <dgm:cxn modelId="{B84B9B63-87AA-4497-9067-14792E16C0A7}" type="presParOf" srcId="{2A7DC9B7-E7A7-41EB-9138-02D1039D2091}" destId="{3BF7EE54-7096-47F6-B66A-5876B114C490}" srcOrd="4" destOrd="0" presId="urn:microsoft.com/office/officeart/2005/8/layout/default"/>
    <dgm:cxn modelId="{F0D9A02A-C6F2-41B3-A703-784F45254C1B}" type="presParOf" srcId="{2A7DC9B7-E7A7-41EB-9138-02D1039D2091}" destId="{2F6A5D12-ED1C-4EBA-B3F2-8CED44B42AA5}" srcOrd="5" destOrd="0" presId="urn:microsoft.com/office/officeart/2005/8/layout/default"/>
    <dgm:cxn modelId="{812D0F6B-23A7-46FF-A9B1-8BB3F6DF2CC0}" type="presParOf" srcId="{2A7DC9B7-E7A7-41EB-9138-02D1039D2091}" destId="{D13A4664-388E-41A4-B487-6B09636CB932}" srcOrd="6" destOrd="0" presId="urn:microsoft.com/office/officeart/2005/8/layout/default"/>
    <dgm:cxn modelId="{4E238B2A-F32B-4F06-878D-6F56472BDE8A}" type="presParOf" srcId="{2A7DC9B7-E7A7-41EB-9138-02D1039D2091}" destId="{CA38C89B-5C51-49E9-A325-9F362411E6CC}" srcOrd="7" destOrd="0" presId="urn:microsoft.com/office/officeart/2005/8/layout/default"/>
    <dgm:cxn modelId="{4AFCC02C-3786-4A0A-886A-9EE872E57C3C}" type="presParOf" srcId="{2A7DC9B7-E7A7-41EB-9138-02D1039D2091}" destId="{95ED382F-B53A-4DB9-91D8-8D967A8E707D}" srcOrd="8" destOrd="0" presId="urn:microsoft.com/office/officeart/2005/8/layout/default"/>
    <dgm:cxn modelId="{E1B30832-BCEF-47D0-B378-4DF6E82E31D2}" type="presParOf" srcId="{2A7DC9B7-E7A7-41EB-9138-02D1039D2091}" destId="{A901DCB7-BE82-41BE-B38D-87062B9AB2E2}" srcOrd="9" destOrd="0" presId="urn:microsoft.com/office/officeart/2005/8/layout/default"/>
    <dgm:cxn modelId="{D125B71D-9C22-4905-8880-5A706588F7F8}" type="presParOf" srcId="{2A7DC9B7-E7A7-41EB-9138-02D1039D2091}" destId="{B015CAA1-400D-4939-93FD-48BF33584307}" srcOrd="10" destOrd="0" presId="urn:microsoft.com/office/officeart/2005/8/layout/defaul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F3CDF21-8D7C-48FD-97D3-BDFF1EB23CC8}">
      <dsp:nvSpPr>
        <dsp:cNvPr id="0" name=""/>
        <dsp:cNvSpPr/>
      </dsp:nvSpPr>
      <dsp:spPr>
        <a:xfrm>
          <a:off x="0" y="873521"/>
          <a:ext cx="3706812" cy="2224087"/>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i="1" kern="1200" dirty="0" smtClean="0"/>
            <a:t>What: </a:t>
          </a:r>
          <a:r>
            <a:rPr lang="en-US" sz="3200" kern="1200" dirty="0" smtClean="0"/>
            <a:t>Title of Data Set and Keywords Describing the Data Set </a:t>
          </a:r>
          <a:endParaRPr lang="en-US" sz="3200" kern="1200" dirty="0"/>
        </a:p>
      </dsp:txBody>
      <dsp:txXfrm>
        <a:off x="0" y="873521"/>
        <a:ext cx="3706812" cy="2224087"/>
      </dsp:txXfrm>
    </dsp:sp>
    <dsp:sp modelId="{A81D0170-1ADF-4B2B-BED0-19C726C9CD45}">
      <dsp:nvSpPr>
        <dsp:cNvPr id="0" name=""/>
        <dsp:cNvSpPr/>
      </dsp:nvSpPr>
      <dsp:spPr>
        <a:xfrm>
          <a:off x="4077493" y="873521"/>
          <a:ext cx="3706812" cy="2224087"/>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i="1" kern="1200" dirty="0" smtClean="0"/>
            <a:t>Why:  </a:t>
          </a:r>
          <a:r>
            <a:rPr lang="en-US" sz="3200" kern="1200" dirty="0" smtClean="0"/>
            <a:t>Description and Purpose of the Data Set</a:t>
          </a:r>
          <a:endParaRPr lang="en-US" sz="3200" kern="1200" dirty="0"/>
        </a:p>
      </dsp:txBody>
      <dsp:txXfrm>
        <a:off x="4077493" y="873521"/>
        <a:ext cx="3706812" cy="2224087"/>
      </dsp:txXfrm>
    </dsp:sp>
    <dsp:sp modelId="{3BF7EE54-7096-47F6-B66A-5876B114C490}">
      <dsp:nvSpPr>
        <dsp:cNvPr id="0" name=""/>
        <dsp:cNvSpPr/>
      </dsp:nvSpPr>
      <dsp:spPr>
        <a:xfrm>
          <a:off x="8154987" y="873521"/>
          <a:ext cx="3706812" cy="2224087"/>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i="1" kern="1200" dirty="0" smtClean="0"/>
            <a:t>When:  </a:t>
          </a:r>
          <a:r>
            <a:rPr lang="en-US" sz="3200" kern="1200" dirty="0" smtClean="0"/>
            <a:t>Temporal Coverage of the Data Set</a:t>
          </a:r>
          <a:endParaRPr lang="en-US" sz="3200" kern="1200" dirty="0"/>
        </a:p>
      </dsp:txBody>
      <dsp:txXfrm>
        <a:off x="8154987" y="873521"/>
        <a:ext cx="3706812" cy="2224087"/>
      </dsp:txXfrm>
    </dsp:sp>
    <dsp:sp modelId="{D13A4664-388E-41A4-B487-6B09636CB932}">
      <dsp:nvSpPr>
        <dsp:cNvPr id="0" name=""/>
        <dsp:cNvSpPr/>
      </dsp:nvSpPr>
      <dsp:spPr>
        <a:xfrm>
          <a:off x="0" y="3468290"/>
          <a:ext cx="3706812" cy="2224087"/>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i="1" kern="1200" dirty="0" smtClean="0"/>
            <a:t>Who:  </a:t>
          </a:r>
          <a:r>
            <a:rPr lang="en-US" sz="3200" kern="1200" dirty="0" smtClean="0"/>
            <a:t>Data Set Creator and Contact</a:t>
          </a:r>
          <a:endParaRPr lang="en-US" sz="3200" kern="1200" dirty="0"/>
        </a:p>
      </dsp:txBody>
      <dsp:txXfrm>
        <a:off x="0" y="3468290"/>
        <a:ext cx="3706812" cy="2224087"/>
      </dsp:txXfrm>
    </dsp:sp>
    <dsp:sp modelId="{95ED382F-B53A-4DB9-91D8-8D967A8E707D}">
      <dsp:nvSpPr>
        <dsp:cNvPr id="0" name=""/>
        <dsp:cNvSpPr/>
      </dsp:nvSpPr>
      <dsp:spPr>
        <a:xfrm>
          <a:off x="4077493" y="3468290"/>
          <a:ext cx="3706812" cy="2224087"/>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i="1" kern="1200" dirty="0" smtClean="0"/>
            <a:t>Where: </a:t>
          </a:r>
          <a:r>
            <a:rPr lang="en-US" sz="3200" kern="1200" dirty="0" smtClean="0"/>
            <a:t>Geographic Extent and Location of Data Set Coverage</a:t>
          </a:r>
          <a:endParaRPr lang="en-US" sz="3200" kern="1200" dirty="0"/>
        </a:p>
      </dsp:txBody>
      <dsp:txXfrm>
        <a:off x="4077493" y="3468290"/>
        <a:ext cx="3706812" cy="2224087"/>
      </dsp:txXfrm>
    </dsp:sp>
    <dsp:sp modelId="{B015CAA1-400D-4939-93FD-48BF33584307}">
      <dsp:nvSpPr>
        <dsp:cNvPr id="0" name=""/>
        <dsp:cNvSpPr/>
      </dsp:nvSpPr>
      <dsp:spPr>
        <a:xfrm>
          <a:off x="8154987" y="3468290"/>
          <a:ext cx="3706812" cy="2224087"/>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i="1" kern="1200" dirty="0" smtClean="0"/>
            <a:t>How: </a:t>
          </a:r>
          <a:r>
            <a:rPr lang="en-US" sz="3200" kern="1200" dirty="0" smtClean="0"/>
            <a:t>How the Data Set was Created and How to Access the Data</a:t>
          </a:r>
        </a:p>
      </dsp:txBody>
      <dsp:txXfrm>
        <a:off x="8154987" y="3468290"/>
        <a:ext cx="3706812" cy="222408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ヒラギノ角ゴ ProN W3"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E26815BC-EDBB-4E85-BA62-EBAE8565E9C5}" type="datetime1">
              <a:rPr lang="en-US"/>
              <a:pPr>
                <a:defRPr/>
              </a:pPr>
              <a:t>7/17/2012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ヒラギノ角ゴ ProN W3"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B4E9B4F9-69E6-4315-849F-169469D84CA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Modules should be 3-7 minutes long </a:t>
            </a:r>
          </a:p>
        </p:txBody>
      </p:sp>
      <p:sp>
        <p:nvSpPr>
          <p:cNvPr id="28676" name="Slide Number Placeholder 3"/>
          <p:cNvSpPr>
            <a:spLocks noGrp="1"/>
          </p:cNvSpPr>
          <p:nvPr>
            <p:ph type="sldNum" sz="quarter" idx="5"/>
          </p:nvPr>
        </p:nvSpPr>
        <p:spPr bwMode="auto">
          <a:noFill/>
          <a:ln>
            <a:miter lim="800000"/>
            <a:headEnd/>
            <a:tailEnd/>
          </a:ln>
        </p:spPr>
        <p:txBody>
          <a:bodyPr/>
          <a:lstStyle/>
          <a:p>
            <a:fld id="{6BBB5968-1EA1-4AF2-8190-0E86DD96C3B5}" type="slidenum">
              <a:rPr lang="en-US" smtClean="0"/>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Overview Module:  Voiceover Script for Slide 2</a:t>
            </a:r>
          </a:p>
          <a:p>
            <a:endParaRPr lang="en-US" smtClean="0"/>
          </a:p>
          <a:p>
            <a:r>
              <a:rPr lang="en-US" smtClean="0"/>
              <a:t>As a high level overview, we'll touch upon these topics in this module:</a:t>
            </a:r>
          </a:p>
          <a:p>
            <a:r>
              <a:rPr lang="en-US" smtClean="0"/>
              <a:t>(1) Introduction to Discovery Level Metadata; (2) Components of Discovery Level Metadata; (3) Examples of Discovery Level Metadata</a:t>
            </a:r>
          </a:p>
          <a:p>
            <a:endParaRPr lang="en-US" smtClean="0"/>
          </a:p>
        </p:txBody>
      </p:sp>
      <p:sp>
        <p:nvSpPr>
          <p:cNvPr id="29700" name="Slide Number Placeholder 3"/>
          <p:cNvSpPr>
            <a:spLocks noGrp="1"/>
          </p:cNvSpPr>
          <p:nvPr>
            <p:ph type="sldNum" sz="quarter" idx="5"/>
          </p:nvPr>
        </p:nvSpPr>
        <p:spPr bwMode="auto">
          <a:noFill/>
          <a:ln>
            <a:miter lim="800000"/>
            <a:headEnd/>
            <a:tailEnd/>
          </a:ln>
        </p:spPr>
        <p:txBody>
          <a:bodyPr/>
          <a:lstStyle/>
          <a:p>
            <a:fld id="{2057CB11-F1AB-4953-9F17-A98A8D1B6FE8}"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Voiceover Script for Slide 3</a:t>
            </a:r>
          </a:p>
          <a:p>
            <a:endParaRPr lang="en-US" smtClean="0"/>
          </a:p>
          <a:p>
            <a:r>
              <a:rPr lang="en-US" smtClean="0"/>
              <a:t>There are different types of metadata serving different purposes, including metadata for access and use, granule level metadata, and discovery level metadata. </a:t>
            </a:r>
          </a:p>
          <a:p>
            <a:endParaRPr lang="en-US" smtClean="0"/>
          </a:p>
          <a:p>
            <a:r>
              <a:rPr lang="en-US" smtClean="0"/>
              <a:t>Discovery level metadata may be the first type of metadata users see when searching for Earth science data. When users begin an initial search for data, they generally want a data set that meets their particular research needs. Being able to easily determine and distinguish between different data sets is crucial. This is where discovery level metadata comes into play. It provides the essential information for the user to distinguish between two or more different data sets. Free-text search and a controlled search using a science keyword vocabulary helps users search for data. More importantly, controlled keywords help users normalize their search, discovery and subsequently provide more relevant and focused search results.  </a:t>
            </a:r>
          </a:p>
        </p:txBody>
      </p:sp>
      <p:sp>
        <p:nvSpPr>
          <p:cNvPr id="30724" name="Slide Number Placeholder 3"/>
          <p:cNvSpPr>
            <a:spLocks noGrp="1"/>
          </p:cNvSpPr>
          <p:nvPr>
            <p:ph type="sldNum" sz="quarter" idx="5"/>
          </p:nvPr>
        </p:nvSpPr>
        <p:spPr bwMode="auto">
          <a:noFill/>
          <a:ln>
            <a:miter lim="800000"/>
            <a:headEnd/>
            <a:tailEnd/>
          </a:ln>
        </p:spPr>
        <p:txBody>
          <a:bodyPr/>
          <a:lstStyle/>
          <a:p>
            <a:fld id="{5D326100-BF51-421E-8691-83C7AA74D1AD}"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lnSpcReduction="10000"/>
          </a:bodyPr>
          <a:lstStyle/>
          <a:p>
            <a:pPr>
              <a:defRPr/>
            </a:pPr>
            <a:r>
              <a:rPr lang="en-US" dirty="0" smtClean="0"/>
              <a:t>Voiceover Script for Slide 4</a:t>
            </a:r>
          </a:p>
          <a:p>
            <a:pPr>
              <a:defRPr/>
            </a:pPr>
            <a:endParaRPr lang="en-US" dirty="0" smtClean="0"/>
          </a:p>
          <a:p>
            <a:pPr>
              <a:defRPr/>
            </a:pPr>
            <a:endParaRPr lang="en-US" dirty="0" smtClean="0"/>
          </a:p>
          <a:p>
            <a:pPr>
              <a:defRPr/>
            </a:pPr>
            <a:r>
              <a:rPr lang="en-US" dirty="0" smtClean="0"/>
              <a:t>There are six categories that users should see in discovery level metadata. They are the what, why, when, who, where, and how of the data set being described.</a:t>
            </a:r>
          </a:p>
          <a:p>
            <a:pPr>
              <a:defRPr/>
            </a:pPr>
            <a:endParaRPr lang="en-US" dirty="0" smtClean="0"/>
          </a:p>
          <a:p>
            <a:pPr>
              <a:defRPr/>
            </a:pPr>
            <a:r>
              <a:rPr lang="en-US" dirty="0" smtClean="0"/>
              <a:t>What: The data set should have a concise title and keywords that clearly describe the science parameters being measured, studied, and/or analyzed. </a:t>
            </a:r>
          </a:p>
          <a:p>
            <a:pPr>
              <a:defRPr/>
            </a:pPr>
            <a:endParaRPr lang="en-US" dirty="0" smtClean="0"/>
          </a:p>
          <a:p>
            <a:pPr>
              <a:defRPr/>
            </a:pPr>
            <a:r>
              <a:rPr lang="en-US" dirty="0" smtClean="0"/>
              <a:t>Why: A summary of the analysis being performed and the results of the analysis. An abstract and purpose should be provided to help users determine if the data set is useful for their needs. The purpose describes the purpose of the data set to the users. </a:t>
            </a:r>
          </a:p>
          <a:p>
            <a:pPr>
              <a:defRPr/>
            </a:pPr>
            <a:endParaRPr lang="en-US" dirty="0" smtClean="0"/>
          </a:p>
          <a:p>
            <a:pPr>
              <a:defRPr/>
            </a:pPr>
            <a:r>
              <a:rPr lang="en-US" dirty="0" smtClean="0"/>
              <a:t>When: Temporal coverage provides users with information on the start and stop date of the data collection. </a:t>
            </a:r>
          </a:p>
          <a:p>
            <a:pPr>
              <a:defRPr/>
            </a:pPr>
            <a:endParaRPr lang="en-US" dirty="0" smtClean="0"/>
          </a:p>
          <a:p>
            <a:pPr>
              <a:defRPr/>
            </a:pPr>
            <a:r>
              <a:rPr lang="en-US" dirty="0" smtClean="0"/>
              <a:t>Who: Personnel who created the data set or are the technical point of the contact for more information about the data set. This information is important if users need more information about the data set. </a:t>
            </a:r>
          </a:p>
          <a:p>
            <a:pPr>
              <a:defRPr/>
            </a:pPr>
            <a:endParaRPr lang="en-US" dirty="0" smtClean="0"/>
          </a:p>
          <a:p>
            <a:pPr>
              <a:defRPr/>
            </a:pPr>
            <a:r>
              <a:rPr lang="en-US" dirty="0" smtClean="0"/>
              <a:t>Where: The geographic coverage and spatial location of the study area/coverage of the data set. </a:t>
            </a:r>
          </a:p>
          <a:p>
            <a:pPr>
              <a:defRPr/>
            </a:pPr>
            <a:endParaRPr lang="en-US" dirty="0" smtClean="0"/>
          </a:p>
          <a:p>
            <a:pPr>
              <a:defRPr/>
            </a:pPr>
            <a:r>
              <a:rPr lang="en-US" dirty="0" smtClean="0"/>
              <a:t>How: Information on how the data set was created, statistical/mathematical/technological procedures used to create the data set. The “How” also includes information on how to access and/or purchase the data set.</a:t>
            </a:r>
          </a:p>
          <a:p>
            <a:pPr>
              <a:defRPr/>
            </a:pPr>
            <a:r>
              <a:rPr lang="en-US" dirty="0" smtClean="0"/>
              <a:t>  </a:t>
            </a:r>
          </a:p>
          <a:p>
            <a:pPr>
              <a:defRPr/>
            </a:pPr>
            <a:endParaRPr lang="en-US" dirty="0" smtClean="0"/>
          </a:p>
          <a:p>
            <a:pPr>
              <a:defRPr/>
            </a:pPr>
            <a:endParaRPr lang="en-US" dirty="0" smtClean="0"/>
          </a:p>
          <a:p>
            <a:pPr>
              <a:defRPr/>
            </a:pPr>
            <a:endParaRPr lang="en-US" dirty="0"/>
          </a:p>
        </p:txBody>
      </p:sp>
      <p:sp>
        <p:nvSpPr>
          <p:cNvPr id="31748" name="Slide Number Placeholder 3"/>
          <p:cNvSpPr>
            <a:spLocks noGrp="1"/>
          </p:cNvSpPr>
          <p:nvPr>
            <p:ph type="sldNum" sz="quarter" idx="5"/>
          </p:nvPr>
        </p:nvSpPr>
        <p:spPr bwMode="auto">
          <a:noFill/>
          <a:ln>
            <a:miter lim="800000"/>
            <a:headEnd/>
            <a:tailEnd/>
          </a:ln>
        </p:spPr>
        <p:txBody>
          <a:bodyPr/>
          <a:lstStyle/>
          <a:p>
            <a:fld id="{43832BF7-DAAE-4552-8E0E-DA7A6C147EB5}"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Voiceover Script for Slide 5</a:t>
            </a:r>
          </a:p>
          <a:p>
            <a:endParaRPr lang="en-US" smtClean="0"/>
          </a:p>
          <a:p>
            <a:endParaRPr lang="en-US" smtClean="0"/>
          </a:p>
          <a:p>
            <a:r>
              <a:rPr lang="en-US" smtClean="0"/>
              <a:t>There are several different examples and “views” of discovery level metadata. On the left is a discovery level metadata record in DIF format, and on the right is the same metadata record in Federal Geographic Data Committee (FGDC) format. Other formats of discovery level metadata (not shown) include ISO and Dublin Core.</a:t>
            </a:r>
          </a:p>
          <a:p>
            <a:endParaRPr lang="en-US" smtClean="0"/>
          </a:p>
          <a:p>
            <a:r>
              <a:rPr lang="en-US" smtClean="0"/>
              <a:t>The Directory Interchange Format (DIF) is a metadata standard developed and used by NASA and the international community.</a:t>
            </a:r>
          </a:p>
          <a:p>
            <a:endParaRPr lang="en-US" smtClean="0"/>
          </a:p>
          <a:p>
            <a:r>
              <a:rPr lang="en-US" smtClean="0"/>
              <a:t>The Federal Geographic Data Committee (FGDC) Content Standard for Digital Geospatial Metadata (CSDGM) is the current U.S. Federal metadata standard. </a:t>
            </a:r>
          </a:p>
          <a:p>
            <a:endParaRPr lang="en-US" smtClean="0"/>
          </a:p>
        </p:txBody>
      </p:sp>
      <p:sp>
        <p:nvSpPr>
          <p:cNvPr id="32772" name="Slide Number Placeholder 3"/>
          <p:cNvSpPr>
            <a:spLocks noGrp="1"/>
          </p:cNvSpPr>
          <p:nvPr>
            <p:ph type="sldNum" sz="quarter" idx="5"/>
          </p:nvPr>
        </p:nvSpPr>
        <p:spPr bwMode="auto">
          <a:noFill/>
          <a:ln>
            <a:miter lim="800000"/>
            <a:headEnd/>
            <a:tailEnd/>
          </a:ln>
        </p:spPr>
        <p:txBody>
          <a:bodyPr/>
          <a:lstStyle/>
          <a:p>
            <a:fld id="{1D3655A2-18BC-4909-8E78-8463EF1A8778}"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Voiceover Script for Slide 6</a:t>
            </a:r>
          </a:p>
          <a:p>
            <a:endParaRPr lang="en-US" smtClean="0"/>
          </a:p>
          <a:p>
            <a:r>
              <a:rPr lang="en-US" smtClean="0"/>
              <a:t>Now that you have seen what this module has covered, you might be wondering why these topics are important for data management.  To answer that question, please consider the following:</a:t>
            </a:r>
          </a:p>
          <a:p>
            <a:endParaRPr lang="en-US" smtClean="0"/>
          </a:p>
          <a:p>
            <a:endParaRPr lang="en-US" smtClean="0"/>
          </a:p>
          <a:p>
            <a:r>
              <a:rPr lang="en-US" smtClean="0"/>
              <a:t>Metadata is a crucial part of the data management lifecycle and discovery metadata makes it easier for users to find relevant data in data inventory systems. </a:t>
            </a:r>
          </a:p>
          <a:p>
            <a:endParaRPr lang="en-US" smtClean="0"/>
          </a:p>
          <a:p>
            <a:r>
              <a:rPr lang="en-US" smtClean="0"/>
              <a:t>After using discovery level metadata to find a particular data set, more detailed metadata can be used to get additional detailed information on a data set, including data lineage. </a:t>
            </a:r>
          </a:p>
          <a:p>
            <a:endParaRPr lang="en-US" smtClean="0"/>
          </a:p>
          <a:p>
            <a:r>
              <a:rPr lang="en-US" smtClean="0"/>
              <a:t>The time and effort should be put into properly documenting data sets so they can be easily discoverable in data/metadata inventory systems. </a:t>
            </a:r>
          </a:p>
        </p:txBody>
      </p:sp>
      <p:sp>
        <p:nvSpPr>
          <p:cNvPr id="33796" name="Slide Number Placeholder 3"/>
          <p:cNvSpPr>
            <a:spLocks noGrp="1"/>
          </p:cNvSpPr>
          <p:nvPr>
            <p:ph type="sldNum" sz="quarter" idx="5"/>
          </p:nvPr>
        </p:nvSpPr>
        <p:spPr bwMode="auto">
          <a:noFill/>
          <a:ln>
            <a:miter lim="800000"/>
            <a:headEnd/>
            <a:tailEnd/>
          </a:ln>
        </p:spPr>
        <p:txBody>
          <a:bodyPr/>
          <a:lstStyle/>
          <a:p>
            <a:fld id="{14F1F2FB-6381-4E3E-BAF2-FE4BA1E9EA5C}"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Voiceover Script for Slide 7</a:t>
            </a:r>
          </a:p>
          <a:p>
            <a:endParaRPr lang="en-US" smtClean="0"/>
          </a:p>
          <a:p>
            <a:r>
              <a:rPr lang="en-US" smtClean="0"/>
              <a:t>We've collected some additional resources that might you might find helpful should you need more information about some of the areas that we've covered briefly. </a:t>
            </a:r>
          </a:p>
          <a:p>
            <a:endParaRPr lang="en-US" smtClean="0"/>
          </a:p>
          <a:p>
            <a:r>
              <a:rPr lang="en-US" smtClean="0"/>
              <a:t>[see text in document]</a:t>
            </a:r>
          </a:p>
          <a:p>
            <a:endParaRPr lang="en-US" smtClean="0"/>
          </a:p>
          <a:p>
            <a:endParaRPr lang="en-US" smtClean="0"/>
          </a:p>
        </p:txBody>
      </p:sp>
      <p:sp>
        <p:nvSpPr>
          <p:cNvPr id="34820" name="Slide Number Placeholder 3"/>
          <p:cNvSpPr>
            <a:spLocks noGrp="1"/>
          </p:cNvSpPr>
          <p:nvPr>
            <p:ph type="sldNum" sz="quarter" idx="5"/>
          </p:nvPr>
        </p:nvSpPr>
        <p:spPr bwMode="auto">
          <a:noFill/>
          <a:ln>
            <a:miter lim="800000"/>
            <a:headEnd/>
            <a:tailEnd/>
          </a:ln>
        </p:spPr>
        <p:txBody>
          <a:bodyPr/>
          <a:lstStyle/>
          <a:p>
            <a:fld id="{4C6BA54A-05C1-447B-93CA-864CD47C77CD}"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Voiceover Script for Slide 8</a:t>
            </a:r>
          </a:p>
          <a:p>
            <a:endParaRPr lang="en-US" smtClean="0"/>
          </a:p>
          <a:p>
            <a:r>
              <a:rPr lang="en-US" smtClean="0"/>
              <a:t>The modules of the ESIP Data Management Course have been designed to complement and supplement each other.  In light of this plan, we think you might find the following, related modules relevant to you and why as you gain a better understanding of data management: </a:t>
            </a:r>
          </a:p>
          <a:p>
            <a:endParaRPr lang="en-US" smtClean="0"/>
          </a:p>
          <a:p>
            <a:r>
              <a:rPr lang="en-US" smtClean="0"/>
              <a:t>The modules are as follows: Creating documentation and metadata, and Publishing Metadata to GCMD.</a:t>
            </a:r>
          </a:p>
          <a:p>
            <a:endParaRPr lang="en-US" smtClean="0"/>
          </a:p>
        </p:txBody>
      </p:sp>
      <p:sp>
        <p:nvSpPr>
          <p:cNvPr id="35844" name="Slide Number Placeholder 3"/>
          <p:cNvSpPr>
            <a:spLocks noGrp="1"/>
          </p:cNvSpPr>
          <p:nvPr>
            <p:ph type="sldNum" sz="quarter" idx="5"/>
          </p:nvPr>
        </p:nvSpPr>
        <p:spPr bwMode="auto">
          <a:noFill/>
          <a:ln>
            <a:miter lim="800000"/>
            <a:headEnd/>
            <a:tailEnd/>
          </a:ln>
        </p:spPr>
        <p:txBody>
          <a:bodyPr/>
          <a:lstStyle/>
          <a:p>
            <a:fld id="{D7387145-5598-4CC2-8E01-6E0C9D0D0281}" type="slidenum">
              <a:rPr lang="en-US" smtClean="0"/>
              <a:pPr/>
              <a:t>8</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1320800"/>
            <a:ext cx="296545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874395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69300" y="2324100"/>
            <a:ext cx="1955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77500" y="2324100"/>
            <a:ext cx="1955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571500" y="863600"/>
            <a:ext cx="5854700" cy="802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863600"/>
            <a:ext cx="5854700" cy="802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90525"/>
            <a:ext cx="2965450" cy="84994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90525"/>
            <a:ext cx="8743950" cy="8499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38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3820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6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6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7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17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7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7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8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24638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5016500"/>
            <a:ext cx="24638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8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8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8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8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8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8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81500" y="1320800"/>
            <a:ext cx="127000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365760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8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8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9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9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848600" y="8470900"/>
            <a:ext cx="2400300" cy="50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01300" y="8470900"/>
            <a:ext cx="2400300" cy="50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9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9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9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9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9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9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9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53625" y="7785100"/>
            <a:ext cx="2847975" cy="1701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09700" y="7785100"/>
            <a:ext cx="8391525" cy="1701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9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0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20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20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20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0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0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2276475"/>
            <a:ext cx="2965450" cy="6435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2276475"/>
            <a:ext cx="87439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81500" y="330200"/>
            <a:ext cx="127000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365760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3.xml"/><Relationship Id="rId3" Type="http://schemas.openxmlformats.org/officeDocument/2006/relationships/slideLayout" Target="../slideLayouts/slideLayout168.xml"/><Relationship Id="rId7" Type="http://schemas.openxmlformats.org/officeDocument/2006/relationships/slideLayout" Target="../slideLayouts/slideLayout172.xml"/><Relationship Id="rId12" Type="http://schemas.openxmlformats.org/officeDocument/2006/relationships/theme" Target="../theme/theme16.xml"/><Relationship Id="rId2" Type="http://schemas.openxmlformats.org/officeDocument/2006/relationships/slideLayout" Target="../slideLayouts/slideLayout167.xml"/><Relationship Id="rId1" Type="http://schemas.openxmlformats.org/officeDocument/2006/relationships/slideLayout" Target="../slideLayouts/slideLayout166.xml"/><Relationship Id="rId6" Type="http://schemas.openxmlformats.org/officeDocument/2006/relationships/slideLayout" Target="../slideLayouts/slideLayout171.xml"/><Relationship Id="rId11" Type="http://schemas.openxmlformats.org/officeDocument/2006/relationships/slideLayout" Target="../slideLayouts/slideLayout176.xml"/><Relationship Id="rId5" Type="http://schemas.openxmlformats.org/officeDocument/2006/relationships/slideLayout" Target="../slideLayouts/slideLayout170.xml"/><Relationship Id="rId10" Type="http://schemas.openxmlformats.org/officeDocument/2006/relationships/slideLayout" Target="../slideLayouts/slideLayout175.xml"/><Relationship Id="rId4" Type="http://schemas.openxmlformats.org/officeDocument/2006/relationships/slideLayout" Target="../slideLayouts/slideLayout169.xml"/><Relationship Id="rId9" Type="http://schemas.openxmlformats.org/officeDocument/2006/relationships/slideLayout" Target="../slideLayouts/slideLayout174.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84.xml"/><Relationship Id="rId3" Type="http://schemas.openxmlformats.org/officeDocument/2006/relationships/slideLayout" Target="../slideLayouts/slideLayout179.xml"/><Relationship Id="rId7" Type="http://schemas.openxmlformats.org/officeDocument/2006/relationships/slideLayout" Target="../slideLayouts/slideLayout183.xml"/><Relationship Id="rId12" Type="http://schemas.openxmlformats.org/officeDocument/2006/relationships/theme" Target="../theme/theme17.xml"/><Relationship Id="rId2" Type="http://schemas.openxmlformats.org/officeDocument/2006/relationships/slideLayout" Target="../slideLayouts/slideLayout178.xml"/><Relationship Id="rId1" Type="http://schemas.openxmlformats.org/officeDocument/2006/relationships/slideLayout" Target="../slideLayouts/slideLayout177.xml"/><Relationship Id="rId6" Type="http://schemas.openxmlformats.org/officeDocument/2006/relationships/slideLayout" Target="../slideLayouts/slideLayout182.xml"/><Relationship Id="rId11" Type="http://schemas.openxmlformats.org/officeDocument/2006/relationships/slideLayout" Target="../slideLayouts/slideLayout187.xml"/><Relationship Id="rId5" Type="http://schemas.openxmlformats.org/officeDocument/2006/relationships/slideLayout" Target="../slideLayouts/slideLayout181.xml"/><Relationship Id="rId10" Type="http://schemas.openxmlformats.org/officeDocument/2006/relationships/slideLayout" Target="../slideLayouts/slideLayout186.xml"/><Relationship Id="rId4" Type="http://schemas.openxmlformats.org/officeDocument/2006/relationships/slideLayout" Target="../slideLayouts/slideLayout180.xml"/><Relationship Id="rId9" Type="http://schemas.openxmlformats.org/officeDocument/2006/relationships/slideLayout" Target="../slideLayouts/slideLayout185.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195.xml"/><Relationship Id="rId3" Type="http://schemas.openxmlformats.org/officeDocument/2006/relationships/slideLayout" Target="../slideLayouts/slideLayout190.xml"/><Relationship Id="rId7" Type="http://schemas.openxmlformats.org/officeDocument/2006/relationships/slideLayout" Target="../slideLayouts/slideLayout194.xml"/><Relationship Id="rId12" Type="http://schemas.openxmlformats.org/officeDocument/2006/relationships/theme" Target="../theme/theme18.xml"/><Relationship Id="rId2" Type="http://schemas.openxmlformats.org/officeDocument/2006/relationships/slideLayout" Target="../slideLayouts/slideLayout189.xml"/><Relationship Id="rId1" Type="http://schemas.openxmlformats.org/officeDocument/2006/relationships/slideLayout" Target="../slideLayouts/slideLayout188.xml"/><Relationship Id="rId6" Type="http://schemas.openxmlformats.org/officeDocument/2006/relationships/slideLayout" Target="../slideLayouts/slideLayout193.xml"/><Relationship Id="rId11" Type="http://schemas.openxmlformats.org/officeDocument/2006/relationships/slideLayout" Target="../slideLayouts/slideLayout198.xml"/><Relationship Id="rId5" Type="http://schemas.openxmlformats.org/officeDocument/2006/relationships/slideLayout" Target="../slideLayouts/slideLayout192.xml"/><Relationship Id="rId10" Type="http://schemas.openxmlformats.org/officeDocument/2006/relationships/slideLayout" Target="../slideLayouts/slideLayout197.xml"/><Relationship Id="rId4" Type="http://schemas.openxmlformats.org/officeDocument/2006/relationships/slideLayout" Target="../slideLayouts/slideLayout191.xml"/><Relationship Id="rId9" Type="http://schemas.openxmlformats.org/officeDocument/2006/relationships/slideLayout" Target="../slideLayouts/slideLayout196.xml"/></Relationships>
</file>

<file path=ppt/slideMasters/_rels/slideMaster19.xml.rels><?xml version="1.0" encoding="UTF-8" standalone="yes"?>
<Relationships xmlns="http://schemas.openxmlformats.org/package/2006/relationships"><Relationship Id="rId8" Type="http://schemas.openxmlformats.org/officeDocument/2006/relationships/slideLayout" Target="../slideLayouts/slideLayout206.xml"/><Relationship Id="rId3" Type="http://schemas.openxmlformats.org/officeDocument/2006/relationships/slideLayout" Target="../slideLayouts/slideLayout201.xml"/><Relationship Id="rId7" Type="http://schemas.openxmlformats.org/officeDocument/2006/relationships/slideLayout" Target="../slideLayouts/slideLayout205.xml"/><Relationship Id="rId12" Type="http://schemas.openxmlformats.org/officeDocument/2006/relationships/theme" Target="../theme/theme19.xml"/><Relationship Id="rId2" Type="http://schemas.openxmlformats.org/officeDocument/2006/relationships/slideLayout" Target="../slideLayouts/slideLayout200.xml"/><Relationship Id="rId1" Type="http://schemas.openxmlformats.org/officeDocument/2006/relationships/slideLayout" Target="../slideLayouts/slideLayout199.xml"/><Relationship Id="rId6" Type="http://schemas.openxmlformats.org/officeDocument/2006/relationships/slideLayout" Target="../slideLayouts/slideLayout204.xml"/><Relationship Id="rId11" Type="http://schemas.openxmlformats.org/officeDocument/2006/relationships/slideLayout" Target="../slideLayouts/slideLayout209.xml"/><Relationship Id="rId5" Type="http://schemas.openxmlformats.org/officeDocument/2006/relationships/slideLayout" Target="../slideLayouts/slideLayout203.xml"/><Relationship Id="rId10" Type="http://schemas.openxmlformats.org/officeDocument/2006/relationships/slideLayout" Target="../slideLayouts/slideLayout208.xml"/><Relationship Id="rId4" Type="http://schemas.openxmlformats.org/officeDocument/2006/relationships/slideLayout" Target="../slideLayouts/slideLayout202.xml"/><Relationship Id="rId9" Type="http://schemas.openxmlformats.org/officeDocument/2006/relationships/slideLayout" Target="../slideLayouts/slideLayout20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body" idx="1"/>
          </p:nvPr>
        </p:nvSpPr>
        <p:spPr bwMode="auto">
          <a:xfrm>
            <a:off x="571500" y="5016500"/>
            <a:ext cx="11861800" cy="31750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027" name="Line 2"/>
          <p:cNvSpPr>
            <a:spLocks noChangeShapeType="1"/>
          </p:cNvSpPr>
          <p:nvPr/>
        </p:nvSpPr>
        <p:spPr bwMode="auto">
          <a:xfrm>
            <a:off x="647700" y="4749800"/>
            <a:ext cx="11709400" cy="0"/>
          </a:xfrm>
          <a:prstGeom prst="line">
            <a:avLst/>
          </a:prstGeom>
          <a:noFill/>
          <a:ln w="12700">
            <a:solidFill>
              <a:srgbClr val="888888"/>
            </a:solidFill>
            <a:miter lim="800000"/>
            <a:headEnd/>
            <a:tailEnd/>
          </a:ln>
        </p:spPr>
        <p:txBody>
          <a:bodyPr lIns="0" tIns="0" rIns="0" bIns="0"/>
          <a:lstStyle/>
          <a:p>
            <a:pPr>
              <a:defRPr/>
            </a:pPr>
            <a:endParaRPr lang="en-US" dirty="0"/>
          </a:p>
        </p:txBody>
      </p:sp>
      <p:sp>
        <p:nvSpPr>
          <p:cNvPr id="1028" name="Rectangle 3"/>
          <p:cNvSpPr>
            <a:spLocks noGrp="1" noChangeArrowheads="1"/>
          </p:cNvSpPr>
          <p:nvPr>
            <p:ph type="title"/>
          </p:nvPr>
        </p:nvSpPr>
        <p:spPr bwMode="auto">
          <a:xfrm>
            <a:off x="571500" y="1320800"/>
            <a:ext cx="11861800" cy="3175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pic>
        <p:nvPicPr>
          <p:cNvPr id="1029" name="Picture 4" descr="Logo300dpi %281%29.png"/>
          <p:cNvPicPr>
            <a:picLocks noChangeAspect="1"/>
          </p:cNvPicPr>
          <p:nvPr userDrawn="1"/>
        </p:nvPicPr>
        <p:blipFill>
          <a:blip r:embed="rId13"/>
          <a:srcRect/>
          <a:stretch>
            <a:fillRect/>
          </a:stretch>
        </p:blipFill>
        <p:spPr bwMode="auto">
          <a:xfrm>
            <a:off x="10083800" y="381000"/>
            <a:ext cx="2286000" cy="13589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ransitio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34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34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34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34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3400">
          <a:solidFill>
            <a:srgbClr val="606060"/>
          </a:solidFill>
          <a:latin typeface="+mn-lt"/>
          <a:ea typeface="+mn-ea"/>
          <a:cs typeface="+mn-cs"/>
          <a:sym typeface="Helvetica Neue" charset="0"/>
        </a:defRPr>
      </a:lvl5pPr>
      <a:lvl6pPr marL="457200" algn="l" rtl="0" fontAlgn="base">
        <a:spcBef>
          <a:spcPct val="0"/>
        </a:spcBef>
        <a:spcAft>
          <a:spcPct val="0"/>
        </a:spcAft>
        <a:defRPr sz="3400">
          <a:solidFill>
            <a:srgbClr val="606060"/>
          </a:solidFill>
          <a:latin typeface="+mn-lt"/>
          <a:ea typeface="+mn-ea"/>
          <a:cs typeface="+mn-cs"/>
          <a:sym typeface="Helvetica Neue" charset="0"/>
        </a:defRPr>
      </a:lvl6pPr>
      <a:lvl7pPr marL="914400" algn="l" rtl="0" fontAlgn="base">
        <a:spcBef>
          <a:spcPct val="0"/>
        </a:spcBef>
        <a:spcAft>
          <a:spcPct val="0"/>
        </a:spcAft>
        <a:defRPr sz="3400">
          <a:solidFill>
            <a:srgbClr val="606060"/>
          </a:solidFill>
          <a:latin typeface="+mn-lt"/>
          <a:ea typeface="+mn-ea"/>
          <a:cs typeface="+mn-cs"/>
          <a:sym typeface="Helvetica Neue" charset="0"/>
        </a:defRPr>
      </a:lvl7pPr>
      <a:lvl8pPr marL="1371600" algn="l" rtl="0" fontAlgn="base">
        <a:spcBef>
          <a:spcPct val="0"/>
        </a:spcBef>
        <a:spcAft>
          <a:spcPct val="0"/>
        </a:spcAft>
        <a:defRPr sz="3400">
          <a:solidFill>
            <a:srgbClr val="606060"/>
          </a:solidFill>
          <a:latin typeface="+mn-lt"/>
          <a:ea typeface="+mn-ea"/>
          <a:cs typeface="+mn-cs"/>
          <a:sym typeface="Helvetica Neue" charset="0"/>
        </a:defRPr>
      </a:lvl8pPr>
      <a:lvl9pPr marL="1828800" algn="l" rtl="0" fontAlgn="base">
        <a:spcBef>
          <a:spcPct val="0"/>
        </a:spcBef>
        <a:spcAft>
          <a:spcPct val="0"/>
        </a:spcAft>
        <a:defRPr sz="34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0243" name="Line 2"/>
          <p:cNvSpPr>
            <a:spLocks noChangeShapeType="1"/>
          </p:cNvSpPr>
          <p:nvPr/>
        </p:nvSpPr>
        <p:spPr bwMode="auto">
          <a:xfrm flipH="1">
            <a:off x="6488113" y="519113"/>
            <a:ext cx="1587" cy="7964487"/>
          </a:xfrm>
          <a:prstGeom prst="line">
            <a:avLst/>
          </a:prstGeom>
          <a:noFill/>
          <a:ln w="12700">
            <a:solidFill>
              <a:srgbClr val="9A9A9A"/>
            </a:solidFill>
            <a:miter lim="800000"/>
            <a:headEnd/>
            <a:tailEnd/>
          </a:ln>
        </p:spPr>
        <p:txBody>
          <a:bodyPr lIns="0" tIns="0" rIns="0" bIns="0"/>
          <a:lstStyle/>
          <a:p>
            <a:pPr>
              <a:defRPr/>
            </a:pPr>
            <a:endParaRPr lang="en-US" dirty="0"/>
          </a:p>
        </p:txBody>
      </p:sp>
      <p:sp>
        <p:nvSpPr>
          <p:cNvPr id="10244" name="Line 3"/>
          <p:cNvSpPr>
            <a:spLocks noChangeShapeType="1"/>
          </p:cNvSpPr>
          <p:nvPr/>
        </p:nvSpPr>
        <p:spPr bwMode="auto">
          <a:xfrm>
            <a:off x="6488113" y="4476750"/>
            <a:ext cx="5995987" cy="0"/>
          </a:xfrm>
          <a:prstGeom prst="line">
            <a:avLst/>
          </a:prstGeom>
          <a:noFill/>
          <a:ln w="12700">
            <a:solidFill>
              <a:srgbClr val="9A9A9A"/>
            </a:solidFill>
            <a:miter lim="800000"/>
            <a:headEnd/>
            <a:tailEnd/>
          </a:ln>
        </p:spPr>
        <p:txBody>
          <a:bodyPr lIns="0" tIns="0" rIns="0" bIns="0"/>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
          <p:cNvSpPr>
            <a:spLocks noGrp="1" noChangeArrowheads="1"/>
          </p:cNvSpPr>
          <p:nvPr>
            <p:ph type="body" idx="1"/>
          </p:nvPr>
        </p:nvSpPr>
        <p:spPr bwMode="auto">
          <a:xfrm>
            <a:off x="571500" y="2324100"/>
            <a:ext cx="5080000" cy="65659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1267" name="Rectangle 2"/>
          <p:cNvSpPr>
            <a:spLocks noGrp="1" noChangeArrowheads="1"/>
          </p:cNvSpPr>
          <p:nvPr>
            <p:ph type="title"/>
          </p:nvPr>
        </p:nvSpPr>
        <p:spPr bwMode="auto">
          <a:xfrm>
            <a:off x="571500" y="330200"/>
            <a:ext cx="118618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
        <p:nvSpPr>
          <p:cNvPr id="11268" name="Line 3"/>
          <p:cNvSpPr>
            <a:spLocks noChangeShapeType="1"/>
          </p:cNvSpPr>
          <p:nvPr/>
        </p:nvSpPr>
        <p:spPr bwMode="auto">
          <a:xfrm>
            <a:off x="647700" y="1968500"/>
            <a:ext cx="11709400" cy="0"/>
          </a:xfrm>
          <a:prstGeom prst="line">
            <a:avLst/>
          </a:prstGeom>
          <a:noFill/>
          <a:ln w="12700">
            <a:solidFill>
              <a:srgbClr val="888888"/>
            </a:solidFill>
            <a:miter lim="800000"/>
            <a:headEnd/>
            <a:tailEnd/>
          </a:ln>
        </p:spPr>
        <p:txBody>
          <a:bodyPr lIns="0" tIns="0" rIns="0" bIns="0"/>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1"/>
          <p:cNvSpPr>
            <a:spLocks noGrp="1" noChangeArrowheads="1"/>
          </p:cNvSpPr>
          <p:nvPr>
            <p:ph type="body" idx="1"/>
          </p:nvPr>
        </p:nvSpPr>
        <p:spPr bwMode="auto">
          <a:xfrm>
            <a:off x="8369300" y="2324100"/>
            <a:ext cx="4064000" cy="65659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2291" name="Rectangle 2"/>
          <p:cNvSpPr>
            <a:spLocks noGrp="1" noChangeArrowheads="1"/>
          </p:cNvSpPr>
          <p:nvPr>
            <p:ph type="title"/>
          </p:nvPr>
        </p:nvSpPr>
        <p:spPr bwMode="auto">
          <a:xfrm>
            <a:off x="571500" y="330200"/>
            <a:ext cx="118618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
        <p:nvSpPr>
          <p:cNvPr id="12292" name="Line 3"/>
          <p:cNvSpPr>
            <a:spLocks noChangeShapeType="1"/>
          </p:cNvSpPr>
          <p:nvPr/>
        </p:nvSpPr>
        <p:spPr bwMode="auto">
          <a:xfrm>
            <a:off x="647700" y="1968500"/>
            <a:ext cx="11709400" cy="0"/>
          </a:xfrm>
          <a:prstGeom prst="line">
            <a:avLst/>
          </a:prstGeom>
          <a:noFill/>
          <a:ln w="12700">
            <a:solidFill>
              <a:srgbClr val="888888"/>
            </a:solidFill>
            <a:miter lim="800000"/>
            <a:headEnd/>
            <a:tailEnd/>
          </a:ln>
        </p:spPr>
        <p:txBody>
          <a:bodyPr lIns="0" tIns="0" rIns="0" bIns="0"/>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1"/>
          <p:cNvSpPr>
            <a:spLocks noGrp="1" noChangeArrowheads="1"/>
          </p:cNvSpPr>
          <p:nvPr>
            <p:ph type="body" idx="1"/>
          </p:nvPr>
        </p:nvSpPr>
        <p:spPr bwMode="auto">
          <a:xfrm>
            <a:off x="571500" y="863600"/>
            <a:ext cx="11861800" cy="80264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1"/>
          <p:cNvSpPr>
            <a:spLocks noGrp="1" noChangeArrowheads="1"/>
          </p:cNvSpPr>
          <p:nvPr>
            <p:ph type="title"/>
          </p:nvPr>
        </p:nvSpPr>
        <p:spPr bwMode="auto">
          <a:xfrm>
            <a:off x="571500" y="330200"/>
            <a:ext cx="118618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
        <p:nvSpPr>
          <p:cNvPr id="14339" name="Line 2"/>
          <p:cNvSpPr>
            <a:spLocks noChangeShapeType="1"/>
          </p:cNvSpPr>
          <p:nvPr/>
        </p:nvSpPr>
        <p:spPr bwMode="auto">
          <a:xfrm>
            <a:off x="647700" y="1968500"/>
            <a:ext cx="11709400" cy="0"/>
          </a:xfrm>
          <a:prstGeom prst="line">
            <a:avLst/>
          </a:prstGeom>
          <a:noFill/>
          <a:ln w="12700">
            <a:solidFill>
              <a:srgbClr val="888888"/>
            </a:solidFill>
            <a:miter lim="800000"/>
            <a:headEnd/>
            <a:tailEnd/>
          </a:ln>
        </p:spPr>
        <p:txBody>
          <a:bodyPr lIns="0" tIns="0" rIns="0" bIns="0"/>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711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55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600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2044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5019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59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416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73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1"/>
          <p:cNvSpPr>
            <a:spLocks noGrp="1" noChangeArrowheads="1"/>
          </p:cNvSpPr>
          <p:nvPr>
            <p:ph type="body" idx="1"/>
          </p:nvPr>
        </p:nvSpPr>
        <p:spPr bwMode="auto">
          <a:xfrm>
            <a:off x="571500" y="2324100"/>
            <a:ext cx="11861800" cy="65659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5363" name="Rectangle 2"/>
          <p:cNvSpPr>
            <a:spLocks noGrp="1" noChangeArrowheads="1"/>
          </p:cNvSpPr>
          <p:nvPr>
            <p:ph type="title"/>
          </p:nvPr>
        </p:nvSpPr>
        <p:spPr bwMode="auto">
          <a:xfrm>
            <a:off x="571500" y="330200"/>
            <a:ext cx="118618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
        <p:nvSpPr>
          <p:cNvPr id="15364" name="Line 3"/>
          <p:cNvSpPr>
            <a:spLocks noChangeShapeType="1"/>
          </p:cNvSpPr>
          <p:nvPr/>
        </p:nvSpPr>
        <p:spPr bwMode="auto">
          <a:xfrm>
            <a:off x="647700" y="1968500"/>
            <a:ext cx="11709400" cy="0"/>
          </a:xfrm>
          <a:prstGeom prst="line">
            <a:avLst/>
          </a:prstGeom>
          <a:noFill/>
          <a:ln w="12700">
            <a:solidFill>
              <a:srgbClr val="888888"/>
            </a:solidFill>
            <a:miter lim="800000"/>
            <a:headEnd/>
            <a:tailEnd/>
          </a:ln>
        </p:spPr>
        <p:txBody>
          <a:bodyPr lIns="0" tIns="0" rIns="0" bIns="0"/>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711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55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600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2044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5019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59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416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73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1"/>
          <p:cNvSpPr>
            <a:spLocks noGrp="1" noChangeArrowheads="1"/>
          </p:cNvSpPr>
          <p:nvPr>
            <p:ph type="body" idx="1"/>
          </p:nvPr>
        </p:nvSpPr>
        <p:spPr bwMode="auto">
          <a:xfrm>
            <a:off x="571500" y="5016500"/>
            <a:ext cx="5080000" cy="31750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7411" name="Line 2"/>
          <p:cNvSpPr>
            <a:spLocks noChangeShapeType="1"/>
          </p:cNvSpPr>
          <p:nvPr/>
        </p:nvSpPr>
        <p:spPr bwMode="auto">
          <a:xfrm>
            <a:off x="647700" y="4749800"/>
            <a:ext cx="4881563" cy="0"/>
          </a:xfrm>
          <a:prstGeom prst="line">
            <a:avLst/>
          </a:prstGeom>
          <a:noFill/>
          <a:ln w="12700">
            <a:solidFill>
              <a:srgbClr val="888888"/>
            </a:solidFill>
            <a:miter lim="800000"/>
            <a:headEnd/>
            <a:tailEnd/>
          </a:ln>
        </p:spPr>
        <p:txBody>
          <a:bodyPr lIns="0" tIns="0" rIns="0" bIns="0"/>
          <a:lstStyle/>
          <a:p>
            <a:pPr>
              <a:defRPr/>
            </a:pPr>
            <a:endParaRPr lang="en-US" dirty="0"/>
          </a:p>
        </p:txBody>
      </p:sp>
      <p:sp>
        <p:nvSpPr>
          <p:cNvPr id="16388" name="Rectangle 3"/>
          <p:cNvSpPr>
            <a:spLocks noGrp="1" noChangeArrowheads="1"/>
          </p:cNvSpPr>
          <p:nvPr>
            <p:ph type="title"/>
          </p:nvPr>
        </p:nvSpPr>
        <p:spPr bwMode="auto">
          <a:xfrm>
            <a:off x="571500" y="1320800"/>
            <a:ext cx="5080000" cy="3175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26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26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26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26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2600">
          <a:solidFill>
            <a:srgbClr val="606060"/>
          </a:solidFill>
          <a:latin typeface="+mn-lt"/>
          <a:ea typeface="+mn-ea"/>
          <a:cs typeface="+mn-cs"/>
          <a:sym typeface="Helvetica Neue" charset="0"/>
        </a:defRPr>
      </a:lvl5pPr>
      <a:lvl6pPr marL="457200" algn="l" rtl="0" fontAlgn="base">
        <a:spcBef>
          <a:spcPct val="0"/>
        </a:spcBef>
        <a:spcAft>
          <a:spcPct val="0"/>
        </a:spcAft>
        <a:defRPr sz="2600">
          <a:solidFill>
            <a:srgbClr val="606060"/>
          </a:solidFill>
          <a:latin typeface="+mn-lt"/>
          <a:ea typeface="+mn-ea"/>
          <a:cs typeface="+mn-cs"/>
          <a:sym typeface="Helvetica Neue" charset="0"/>
        </a:defRPr>
      </a:lvl6pPr>
      <a:lvl7pPr marL="914400" algn="l" rtl="0" fontAlgn="base">
        <a:spcBef>
          <a:spcPct val="0"/>
        </a:spcBef>
        <a:spcAft>
          <a:spcPct val="0"/>
        </a:spcAft>
        <a:defRPr sz="2600">
          <a:solidFill>
            <a:srgbClr val="606060"/>
          </a:solidFill>
          <a:latin typeface="+mn-lt"/>
          <a:ea typeface="+mn-ea"/>
          <a:cs typeface="+mn-cs"/>
          <a:sym typeface="Helvetica Neue" charset="0"/>
        </a:defRPr>
      </a:lvl7pPr>
      <a:lvl8pPr marL="1371600" algn="l" rtl="0" fontAlgn="base">
        <a:spcBef>
          <a:spcPct val="0"/>
        </a:spcBef>
        <a:spcAft>
          <a:spcPct val="0"/>
        </a:spcAft>
        <a:defRPr sz="2600">
          <a:solidFill>
            <a:srgbClr val="606060"/>
          </a:solidFill>
          <a:latin typeface="+mn-lt"/>
          <a:ea typeface="+mn-ea"/>
          <a:cs typeface="+mn-cs"/>
          <a:sym typeface="Helvetica Neue" charset="0"/>
        </a:defRPr>
      </a:lvl8pPr>
      <a:lvl9pPr marL="1828800" algn="l" rtl="0" fontAlgn="base">
        <a:spcBef>
          <a:spcPct val="0"/>
        </a:spcBef>
        <a:spcAft>
          <a:spcPct val="0"/>
        </a:spcAft>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noChangeArrowheads="1"/>
          </p:cNvSpPr>
          <p:nvPr>
            <p:ph type="title"/>
          </p:nvPr>
        </p:nvSpPr>
        <p:spPr bwMode="auto">
          <a:xfrm>
            <a:off x="1409700" y="7785100"/>
            <a:ext cx="5791200" cy="1701800"/>
          </a:xfrm>
          <a:prstGeom prst="rect">
            <a:avLst/>
          </a:prstGeom>
          <a:noFill/>
          <a:ln w="9525">
            <a:noFill/>
            <a:miter lim="800000"/>
            <a:headEnd/>
            <a:tailEnd/>
          </a:ln>
        </p:spPr>
        <p:txBody>
          <a:bodyPr vert="horz" wrap="square" lIns="50800" tIns="50800" rIns="50800" bIns="50800" numCol="1" anchor="ctr" anchorCtr="0" compatLnSpc="1">
            <a:prstTxWarp prst="textNoShape">
              <a:avLst/>
            </a:prstTxWarp>
          </a:bodyPr>
          <a:lstStyle/>
          <a:p>
            <a:pPr lvl="0"/>
            <a:r>
              <a:rPr lang="en-US" smtClean="0">
                <a:sym typeface="Helvetica Neue Light" charset="0"/>
              </a:rPr>
              <a:t>Click to edit Master title style</a:t>
            </a:r>
          </a:p>
        </p:txBody>
      </p:sp>
      <p:sp>
        <p:nvSpPr>
          <p:cNvPr id="18435" name="Line 2"/>
          <p:cNvSpPr>
            <a:spLocks noChangeShapeType="1"/>
          </p:cNvSpPr>
          <p:nvPr/>
        </p:nvSpPr>
        <p:spPr bwMode="auto">
          <a:xfrm flipH="1">
            <a:off x="7543800" y="7975600"/>
            <a:ext cx="0" cy="1422400"/>
          </a:xfrm>
          <a:prstGeom prst="line">
            <a:avLst/>
          </a:prstGeom>
          <a:noFill/>
          <a:ln w="12700">
            <a:solidFill>
              <a:srgbClr val="888888"/>
            </a:solidFill>
            <a:miter lim="800000"/>
            <a:headEnd/>
            <a:tailEnd/>
          </a:ln>
        </p:spPr>
        <p:txBody>
          <a:bodyPr lIns="0" tIns="0" rIns="0" bIns="0"/>
          <a:lstStyle/>
          <a:p>
            <a:pPr>
              <a:defRPr/>
            </a:pPr>
            <a:endParaRPr lang="en-US" dirty="0"/>
          </a:p>
        </p:txBody>
      </p:sp>
      <p:sp>
        <p:nvSpPr>
          <p:cNvPr id="17412" name="Rectangle 3"/>
          <p:cNvSpPr>
            <a:spLocks noGrp="1" noChangeArrowheads="1"/>
          </p:cNvSpPr>
          <p:nvPr>
            <p:ph type="body" idx="1"/>
          </p:nvPr>
        </p:nvSpPr>
        <p:spPr bwMode="auto">
          <a:xfrm>
            <a:off x="7848600" y="8470900"/>
            <a:ext cx="4953000" cy="5080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Lst>
  <p:transition/>
  <p:txStyles>
    <p:titleStyle>
      <a:lvl1pPr algn="r"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2600">
          <a:solidFill>
            <a:srgbClr val="999999"/>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2600">
          <a:solidFill>
            <a:srgbClr val="999999"/>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2600">
          <a:solidFill>
            <a:srgbClr val="999999"/>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2600">
          <a:solidFill>
            <a:srgbClr val="999999"/>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2600">
          <a:solidFill>
            <a:srgbClr val="999999"/>
          </a:solidFill>
          <a:latin typeface="+mn-lt"/>
          <a:ea typeface="+mn-ea"/>
          <a:cs typeface="+mn-cs"/>
          <a:sym typeface="Helvetica Neue" charset="0"/>
        </a:defRPr>
      </a:lvl5pPr>
      <a:lvl6pPr marL="457200" algn="l" rtl="0" fontAlgn="base">
        <a:spcBef>
          <a:spcPct val="0"/>
        </a:spcBef>
        <a:spcAft>
          <a:spcPct val="0"/>
        </a:spcAft>
        <a:defRPr sz="2600">
          <a:solidFill>
            <a:srgbClr val="999999"/>
          </a:solidFill>
          <a:latin typeface="+mn-lt"/>
          <a:ea typeface="+mn-ea"/>
          <a:cs typeface="+mn-cs"/>
          <a:sym typeface="Helvetica Neue" charset="0"/>
        </a:defRPr>
      </a:lvl6pPr>
      <a:lvl7pPr marL="914400" algn="l" rtl="0" fontAlgn="base">
        <a:spcBef>
          <a:spcPct val="0"/>
        </a:spcBef>
        <a:spcAft>
          <a:spcPct val="0"/>
        </a:spcAft>
        <a:defRPr sz="2600">
          <a:solidFill>
            <a:srgbClr val="999999"/>
          </a:solidFill>
          <a:latin typeface="+mn-lt"/>
          <a:ea typeface="+mn-ea"/>
          <a:cs typeface="+mn-cs"/>
          <a:sym typeface="Helvetica Neue" charset="0"/>
        </a:defRPr>
      </a:lvl7pPr>
      <a:lvl8pPr marL="1371600" algn="l" rtl="0" fontAlgn="base">
        <a:spcBef>
          <a:spcPct val="0"/>
        </a:spcBef>
        <a:spcAft>
          <a:spcPct val="0"/>
        </a:spcAft>
        <a:defRPr sz="2600">
          <a:solidFill>
            <a:srgbClr val="999999"/>
          </a:solidFill>
          <a:latin typeface="+mn-lt"/>
          <a:ea typeface="+mn-ea"/>
          <a:cs typeface="+mn-cs"/>
          <a:sym typeface="Helvetica Neue" charset="0"/>
        </a:defRPr>
      </a:lvl8pPr>
      <a:lvl9pPr marL="1828800" algn="l" rtl="0" fontAlgn="base">
        <a:spcBef>
          <a:spcPct val="0"/>
        </a:spcBef>
        <a:spcAft>
          <a:spcPct val="0"/>
        </a:spcAft>
        <a:defRPr sz="2600">
          <a:solidFill>
            <a:srgbClr val="999999"/>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1"/>
          <p:cNvSpPr>
            <a:spLocks noGrp="1" noChangeArrowheads="1"/>
          </p:cNvSpPr>
          <p:nvPr>
            <p:ph type="title"/>
          </p:nvPr>
        </p:nvSpPr>
        <p:spPr bwMode="auto">
          <a:xfrm>
            <a:off x="571500" y="3708400"/>
            <a:ext cx="11861800" cy="2336800"/>
          </a:xfrm>
          <a:prstGeom prst="rect">
            <a:avLst/>
          </a:prstGeom>
          <a:noFill/>
          <a:ln w="9525">
            <a:noFill/>
            <a:miter lim="800000"/>
            <a:headEnd/>
            <a:tailEnd/>
          </a:ln>
        </p:spPr>
        <p:txBody>
          <a:bodyPr vert="horz" wrap="square" lIns="50800" tIns="50800" rIns="50800" bIns="50800" numCol="1" anchor="ctr" anchorCtr="0" compatLnSpc="1">
            <a:prstTxWarp prst="textNoShape">
              <a:avLst/>
            </a:prstTxWarp>
          </a:bodyPr>
          <a:lstStyle/>
          <a:p>
            <a:pPr lvl="0"/>
            <a:r>
              <a:rPr lang="en-US" smtClean="0">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26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26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26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26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2600">
          <a:solidFill>
            <a:srgbClr val="606060"/>
          </a:solidFill>
          <a:latin typeface="+mn-lt"/>
          <a:ea typeface="+mn-ea"/>
          <a:cs typeface="+mn-cs"/>
          <a:sym typeface="Helvetica Neue" charset="0"/>
        </a:defRPr>
      </a:lvl5pPr>
      <a:lvl6pPr marL="457200" algn="l" rtl="0" fontAlgn="base">
        <a:spcBef>
          <a:spcPct val="0"/>
        </a:spcBef>
        <a:spcAft>
          <a:spcPct val="0"/>
        </a:spcAft>
        <a:defRPr sz="2600">
          <a:solidFill>
            <a:srgbClr val="606060"/>
          </a:solidFill>
          <a:latin typeface="+mn-lt"/>
          <a:ea typeface="+mn-ea"/>
          <a:cs typeface="+mn-cs"/>
          <a:sym typeface="Helvetica Neue" charset="0"/>
        </a:defRPr>
      </a:lvl6pPr>
      <a:lvl7pPr marL="914400" algn="l" rtl="0" fontAlgn="base">
        <a:spcBef>
          <a:spcPct val="0"/>
        </a:spcBef>
        <a:spcAft>
          <a:spcPct val="0"/>
        </a:spcAft>
        <a:defRPr sz="2600">
          <a:solidFill>
            <a:srgbClr val="606060"/>
          </a:solidFill>
          <a:latin typeface="+mn-lt"/>
          <a:ea typeface="+mn-ea"/>
          <a:cs typeface="+mn-cs"/>
          <a:sym typeface="Helvetica Neue" charset="0"/>
        </a:defRPr>
      </a:lvl7pPr>
      <a:lvl8pPr marL="1371600" algn="l" rtl="0" fontAlgn="base">
        <a:spcBef>
          <a:spcPct val="0"/>
        </a:spcBef>
        <a:spcAft>
          <a:spcPct val="0"/>
        </a:spcAft>
        <a:defRPr sz="2600">
          <a:solidFill>
            <a:srgbClr val="606060"/>
          </a:solidFill>
          <a:latin typeface="+mn-lt"/>
          <a:ea typeface="+mn-ea"/>
          <a:cs typeface="+mn-cs"/>
          <a:sym typeface="Helvetica Neue" charset="0"/>
        </a:defRPr>
      </a:lvl8pPr>
      <a:lvl9pPr marL="1828800" algn="l" rtl="0" fontAlgn="base">
        <a:spcBef>
          <a:spcPct val="0"/>
        </a:spcBef>
        <a:spcAft>
          <a:spcPct val="0"/>
        </a:spcAft>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571500" y="330200"/>
            <a:ext cx="118618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
        <p:nvSpPr>
          <p:cNvPr id="2051" name="Line 2"/>
          <p:cNvSpPr>
            <a:spLocks noChangeShapeType="1"/>
          </p:cNvSpPr>
          <p:nvPr/>
        </p:nvSpPr>
        <p:spPr bwMode="auto">
          <a:xfrm>
            <a:off x="647700" y="1968500"/>
            <a:ext cx="11709400" cy="0"/>
          </a:xfrm>
          <a:prstGeom prst="line">
            <a:avLst/>
          </a:prstGeom>
          <a:noFill/>
          <a:ln w="12700">
            <a:solidFill>
              <a:srgbClr val="888888"/>
            </a:solidFill>
            <a:miter lim="800000"/>
            <a:headEnd/>
            <a:tailEnd/>
          </a:ln>
        </p:spPr>
        <p:txBody>
          <a:bodyPr lIns="0" tIns="0" rIns="0" bIns="0"/>
          <a:lstStyle/>
          <a:p>
            <a:pPr>
              <a:defRPr/>
            </a:pPr>
            <a:endParaRPr lang="en-US" dirty="0"/>
          </a:p>
        </p:txBody>
      </p:sp>
      <p:sp>
        <p:nvSpPr>
          <p:cNvPr id="2052" name="Rectangle 3"/>
          <p:cNvSpPr>
            <a:spLocks noGrp="1" noChangeArrowheads="1"/>
          </p:cNvSpPr>
          <p:nvPr>
            <p:ph type="body" idx="1"/>
          </p:nvPr>
        </p:nvSpPr>
        <p:spPr bwMode="auto">
          <a:xfrm>
            <a:off x="571500" y="2324100"/>
            <a:ext cx="11861800" cy="65659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pic>
        <p:nvPicPr>
          <p:cNvPr id="2053" name="Picture 5" descr="Logo300dpi %281%29.png"/>
          <p:cNvPicPr>
            <a:picLocks noChangeAspect="1"/>
          </p:cNvPicPr>
          <p:nvPr userDrawn="1"/>
        </p:nvPicPr>
        <p:blipFill>
          <a:blip r:embed="rId13"/>
          <a:srcRect/>
          <a:stretch>
            <a:fillRect/>
          </a:stretch>
        </p:blipFill>
        <p:spPr bwMode="auto">
          <a:xfrm>
            <a:off x="10083800" y="381000"/>
            <a:ext cx="2286000" cy="13589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ransitio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600"/>
        </a:spcBef>
        <a:spcAft>
          <a:spcPct val="0"/>
        </a:spcAft>
        <a:buClr>
          <a:srgbClr val="606060"/>
        </a:buClr>
        <a:buSzPct val="100000"/>
        <a:buFont typeface="Helvetica Neue" charset="0"/>
        <a:buChar char="•"/>
        <a:defRPr sz="3400">
          <a:solidFill>
            <a:srgbClr val="606060"/>
          </a:solidFill>
          <a:latin typeface="+mn-lt"/>
          <a:ea typeface="+mn-ea"/>
          <a:cs typeface="+mn-cs"/>
          <a:sym typeface="Helvetica Neue" charset="0"/>
        </a:defRPr>
      </a:lvl1pPr>
      <a:lvl2pPr marL="660400" indent="-266700" algn="l" rtl="0" eaLnBrk="0" fontAlgn="base" hangingPunct="0">
        <a:spcBef>
          <a:spcPts val="600"/>
        </a:spcBef>
        <a:spcAft>
          <a:spcPct val="0"/>
        </a:spcAft>
        <a:buClr>
          <a:srgbClr val="606060"/>
        </a:buClr>
        <a:buSzPct val="100000"/>
        <a:buFont typeface="Helvetica Neue" charset="0"/>
        <a:buChar char="•"/>
        <a:defRPr sz="2800">
          <a:solidFill>
            <a:srgbClr val="606060"/>
          </a:solidFill>
          <a:latin typeface="+mn-lt"/>
          <a:ea typeface="+mn-ea"/>
          <a:cs typeface="+mn-cs"/>
          <a:sym typeface="Helvetica Neue" charset="0"/>
        </a:defRPr>
      </a:lvl2pPr>
      <a:lvl3pPr marL="1104900" indent="-266700" algn="l" rtl="0" eaLnBrk="0" fontAlgn="base" hangingPunct="0">
        <a:spcBef>
          <a:spcPts val="600"/>
        </a:spcBef>
        <a:spcAft>
          <a:spcPct val="0"/>
        </a:spcAft>
        <a:buClr>
          <a:srgbClr val="606060"/>
        </a:buClr>
        <a:buSzPct val="100000"/>
        <a:buFont typeface="Helvetica Neue" charset="0"/>
        <a:buChar char="•"/>
        <a:defRPr sz="2400">
          <a:solidFill>
            <a:srgbClr val="606060"/>
          </a:solidFill>
          <a:latin typeface="+mn-lt"/>
          <a:ea typeface="+mn-ea"/>
          <a:cs typeface="+mn-cs"/>
          <a:sym typeface="Helvetica Neue" charset="0"/>
        </a:defRPr>
      </a:lvl3pPr>
      <a:lvl4pPr marL="1549400" indent="-266700" algn="l" rtl="0" eaLnBrk="0" fontAlgn="base" hangingPunct="0">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4pPr>
      <a:lvl5pPr marL="1993900" indent="-266700" algn="l" rtl="0" eaLnBrk="0" fontAlgn="base" hangingPunct="0">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5pPr>
      <a:lvl6pPr marL="24511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6pPr>
      <a:lvl7pPr marL="29083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7pPr>
      <a:lvl8pPr marL="33655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8pPr>
      <a:lvl9pPr marL="38227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3075" name="Line 2"/>
          <p:cNvSpPr>
            <a:spLocks noChangeShapeType="1"/>
          </p:cNvSpPr>
          <p:nvPr/>
        </p:nvSpPr>
        <p:spPr bwMode="auto">
          <a:xfrm flipH="1">
            <a:off x="9066213" y="519113"/>
            <a:ext cx="1587" cy="7964487"/>
          </a:xfrm>
          <a:prstGeom prst="line">
            <a:avLst/>
          </a:prstGeom>
          <a:noFill/>
          <a:ln w="12700">
            <a:solidFill>
              <a:srgbClr val="9A9A9A"/>
            </a:solidFill>
            <a:miter lim="800000"/>
            <a:headEnd/>
            <a:tailEnd/>
          </a:ln>
        </p:spPr>
        <p:txBody>
          <a:bodyPr lIns="0" tIns="0" rIns="0" bIns="0"/>
          <a:lstStyle/>
          <a:p>
            <a:pPr>
              <a:defRPr/>
            </a:pPr>
            <a:endParaRPr lang="en-US" dirty="0"/>
          </a:p>
        </p:txBody>
      </p:sp>
      <p:sp>
        <p:nvSpPr>
          <p:cNvPr id="3076" name="Line 3"/>
          <p:cNvSpPr>
            <a:spLocks noChangeShapeType="1"/>
          </p:cNvSpPr>
          <p:nvPr/>
        </p:nvSpPr>
        <p:spPr bwMode="auto">
          <a:xfrm>
            <a:off x="9066213" y="3092450"/>
            <a:ext cx="3430587" cy="0"/>
          </a:xfrm>
          <a:prstGeom prst="line">
            <a:avLst/>
          </a:prstGeom>
          <a:noFill/>
          <a:ln w="12700">
            <a:solidFill>
              <a:srgbClr val="9A9A9A"/>
            </a:solidFill>
            <a:miter lim="800000"/>
            <a:headEnd/>
            <a:tailEnd/>
          </a:ln>
        </p:spPr>
        <p:txBody>
          <a:bodyPr lIns="0" tIns="0" rIns="0" bIns="0"/>
          <a:lstStyle/>
          <a:p>
            <a:pPr>
              <a:defRPr/>
            </a:pPr>
            <a:endParaRPr lang="en-US" dirty="0"/>
          </a:p>
        </p:txBody>
      </p:sp>
      <p:sp>
        <p:nvSpPr>
          <p:cNvPr id="3077" name="Line 4"/>
          <p:cNvSpPr>
            <a:spLocks noChangeShapeType="1"/>
          </p:cNvSpPr>
          <p:nvPr/>
        </p:nvSpPr>
        <p:spPr bwMode="auto">
          <a:xfrm>
            <a:off x="9066213" y="5873750"/>
            <a:ext cx="3430587" cy="0"/>
          </a:xfrm>
          <a:prstGeom prst="line">
            <a:avLst/>
          </a:prstGeom>
          <a:noFill/>
          <a:ln w="12700">
            <a:solidFill>
              <a:srgbClr val="9A9A9A"/>
            </a:solidFill>
            <a:miter lim="800000"/>
            <a:headEnd/>
            <a:tailEnd/>
          </a:ln>
        </p:spPr>
        <p:txBody>
          <a:bodyPr lIns="0" tIns="0" rIns="0" bIns="0"/>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4099" name="Line 2"/>
          <p:cNvSpPr>
            <a:spLocks noChangeShapeType="1"/>
          </p:cNvSpPr>
          <p:nvPr/>
        </p:nvSpPr>
        <p:spPr bwMode="auto">
          <a:xfrm flipH="1">
            <a:off x="6502400" y="1803400"/>
            <a:ext cx="0" cy="4318000"/>
          </a:xfrm>
          <a:prstGeom prst="line">
            <a:avLst/>
          </a:prstGeom>
          <a:noFill/>
          <a:ln w="12700">
            <a:solidFill>
              <a:srgbClr val="9A9A9A"/>
            </a:solidFill>
            <a:miter lim="800000"/>
            <a:headEnd/>
            <a:tailEnd/>
          </a:ln>
        </p:spPr>
        <p:txBody>
          <a:bodyPr lIns="0" tIns="0" rIns="0" bIns="0"/>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5123" name="Line 2"/>
          <p:cNvSpPr>
            <a:spLocks noChangeShapeType="1"/>
          </p:cNvSpPr>
          <p:nvPr/>
        </p:nvSpPr>
        <p:spPr bwMode="auto">
          <a:xfrm flipH="1">
            <a:off x="4430713" y="1778000"/>
            <a:ext cx="1587" cy="5054600"/>
          </a:xfrm>
          <a:prstGeom prst="line">
            <a:avLst/>
          </a:prstGeom>
          <a:noFill/>
          <a:ln w="12700">
            <a:solidFill>
              <a:srgbClr val="9A9A9A"/>
            </a:solidFill>
            <a:miter lim="800000"/>
            <a:headEnd/>
            <a:tailEnd/>
          </a:ln>
        </p:spPr>
        <p:txBody>
          <a:bodyPr lIns="0" tIns="0" rIns="0" bIns="0"/>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6147" name="Line 2"/>
          <p:cNvSpPr>
            <a:spLocks noChangeShapeType="1"/>
          </p:cNvSpPr>
          <p:nvPr/>
        </p:nvSpPr>
        <p:spPr bwMode="auto">
          <a:xfrm flipH="1">
            <a:off x="6488113" y="508000"/>
            <a:ext cx="1587" cy="8013700"/>
          </a:xfrm>
          <a:prstGeom prst="line">
            <a:avLst/>
          </a:prstGeom>
          <a:noFill/>
          <a:ln w="12700">
            <a:solidFill>
              <a:srgbClr val="9A9A9A"/>
            </a:solidFill>
            <a:miter lim="800000"/>
            <a:headEnd/>
            <a:tailEnd/>
          </a:ln>
        </p:spPr>
        <p:txBody>
          <a:bodyPr lIns="0" tIns="0" rIns="0" bIns="0"/>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7171" name="Line 2"/>
          <p:cNvSpPr>
            <a:spLocks noChangeShapeType="1"/>
          </p:cNvSpPr>
          <p:nvPr/>
        </p:nvSpPr>
        <p:spPr bwMode="auto">
          <a:xfrm flipH="1">
            <a:off x="4443413" y="1776413"/>
            <a:ext cx="1587" cy="5068887"/>
          </a:xfrm>
          <a:prstGeom prst="line">
            <a:avLst/>
          </a:prstGeom>
          <a:noFill/>
          <a:ln w="12700">
            <a:solidFill>
              <a:srgbClr val="9A9A9A"/>
            </a:solidFill>
            <a:miter lim="800000"/>
            <a:headEnd/>
            <a:tailEnd/>
          </a:ln>
        </p:spPr>
        <p:txBody>
          <a:bodyPr lIns="0" tIns="0" rIns="0" bIns="0"/>
          <a:lstStyle/>
          <a:p>
            <a:pPr>
              <a:defRPr/>
            </a:pPr>
            <a:endParaRPr lang="en-US" dirty="0"/>
          </a:p>
        </p:txBody>
      </p:sp>
      <p:sp>
        <p:nvSpPr>
          <p:cNvPr id="7172" name="Line 3"/>
          <p:cNvSpPr>
            <a:spLocks noChangeShapeType="1"/>
          </p:cNvSpPr>
          <p:nvPr/>
        </p:nvSpPr>
        <p:spPr bwMode="auto">
          <a:xfrm flipH="1">
            <a:off x="8545513" y="1776413"/>
            <a:ext cx="1587" cy="5068887"/>
          </a:xfrm>
          <a:prstGeom prst="line">
            <a:avLst/>
          </a:prstGeom>
          <a:noFill/>
          <a:ln w="12700">
            <a:solidFill>
              <a:srgbClr val="9A9A9A"/>
            </a:solidFill>
            <a:miter lim="800000"/>
            <a:headEnd/>
            <a:tailEnd/>
          </a:ln>
        </p:spPr>
        <p:txBody>
          <a:bodyPr lIns="0" tIns="0" rIns="0" bIns="0"/>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
          <p:cNvSpPr>
            <a:spLocks noGrp="1" noChangeArrowheads="1"/>
          </p:cNvSpPr>
          <p:nvPr>
            <p:ph type="body" idx="1"/>
          </p:nvPr>
        </p:nvSpPr>
        <p:spPr bwMode="auto">
          <a:xfrm>
            <a:off x="571500" y="2324100"/>
            <a:ext cx="5080000" cy="65659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9219" name="Line 2"/>
          <p:cNvSpPr>
            <a:spLocks noChangeShapeType="1"/>
          </p:cNvSpPr>
          <p:nvPr/>
        </p:nvSpPr>
        <p:spPr bwMode="auto">
          <a:xfrm>
            <a:off x="647700" y="1968500"/>
            <a:ext cx="4876800" cy="0"/>
          </a:xfrm>
          <a:prstGeom prst="line">
            <a:avLst/>
          </a:prstGeom>
          <a:noFill/>
          <a:ln w="12700">
            <a:solidFill>
              <a:srgbClr val="888888"/>
            </a:solidFill>
            <a:miter lim="800000"/>
            <a:headEnd/>
            <a:tailEnd/>
          </a:ln>
        </p:spPr>
        <p:txBody>
          <a:bodyPr lIns="0" tIns="0" rIns="0" bIns="0"/>
          <a:lstStyle/>
          <a:p>
            <a:pPr>
              <a:defRPr/>
            </a:pPr>
            <a:endParaRPr lang="en-US" dirty="0"/>
          </a:p>
        </p:txBody>
      </p:sp>
      <p:sp>
        <p:nvSpPr>
          <p:cNvPr id="9220" name="Rectangle 3"/>
          <p:cNvSpPr>
            <a:spLocks noGrp="1" noChangeArrowheads="1"/>
          </p:cNvSpPr>
          <p:nvPr>
            <p:ph type="title"/>
          </p:nvPr>
        </p:nvSpPr>
        <p:spPr bwMode="auto">
          <a:xfrm>
            <a:off x="571500" y="330200"/>
            <a:ext cx="50800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www.fgdc.gov/metadata" TargetMode="External"/><Relationship Id="rId2" Type="http://schemas.openxmlformats.org/officeDocument/2006/relationships/notesSlide" Target="../notesSlides/notesSlide7.xml"/><Relationship Id="rId1" Type="http://schemas.openxmlformats.org/officeDocument/2006/relationships/slideLayout" Target="../slideLayouts/slideLayout13.xml"/><Relationship Id="rId5" Type="http://schemas.openxmlformats.org/officeDocument/2006/relationships/hyperlink" Target="http://www.gsdi.org/pubs/cookbook/chapter03a.html" TargetMode="External"/><Relationship Id="rId4" Type="http://schemas.openxmlformats.org/officeDocument/2006/relationships/hyperlink" Target="http://gcmd.nasa.gov/"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p:cNvSpPr>
            <a:spLocks noGrp="1" noChangeArrowheads="1"/>
          </p:cNvSpPr>
          <p:nvPr>
            <p:ph type="title"/>
          </p:nvPr>
        </p:nvSpPr>
        <p:spPr>
          <a:xfrm>
            <a:off x="571500" y="1346200"/>
            <a:ext cx="11861800" cy="3175000"/>
          </a:xfrm>
        </p:spPr>
        <p:txBody>
          <a:bodyPr/>
          <a:lstStyle/>
          <a:p>
            <a:pPr eaLnBrk="1" hangingPunct="1"/>
            <a:r>
              <a:rPr lang="en-US" sz="4800" b="1" smtClean="0"/>
              <a:t>Creating Documentation and Metadata: </a:t>
            </a:r>
            <a:r>
              <a:rPr lang="en-US" sz="4800" smtClean="0"/>
              <a:t/>
            </a:r>
            <a:br>
              <a:rPr lang="en-US" sz="4800" smtClean="0"/>
            </a:br>
            <a:r>
              <a:rPr lang="en-US" sz="4800" smtClean="0"/>
              <a:t>Metadata for Discovery</a:t>
            </a:r>
            <a:endParaRPr lang="en-US" smtClean="0"/>
          </a:p>
        </p:txBody>
      </p:sp>
      <p:sp>
        <p:nvSpPr>
          <p:cNvPr id="19459" name="Rectangle 2"/>
          <p:cNvSpPr>
            <a:spLocks noGrp="1" noChangeArrowheads="1"/>
          </p:cNvSpPr>
          <p:nvPr>
            <p:ph type="body" idx="1"/>
          </p:nvPr>
        </p:nvSpPr>
        <p:spPr>
          <a:xfrm>
            <a:off x="584200" y="5016500"/>
            <a:ext cx="11861800" cy="3175000"/>
          </a:xfrm>
        </p:spPr>
        <p:txBody>
          <a:bodyPr/>
          <a:lstStyle/>
          <a:p>
            <a:pPr marL="0" indent="0" eaLnBrk="1" hangingPunct="1">
              <a:buFontTx/>
              <a:buNone/>
            </a:pPr>
            <a:r>
              <a:rPr lang="en-US" sz="2400" smtClean="0"/>
              <a:t>Lola Olsen</a:t>
            </a:r>
            <a:r>
              <a:rPr lang="en-US" sz="2400" baseline="30000" smtClean="0"/>
              <a:t>1</a:t>
            </a:r>
            <a:r>
              <a:rPr lang="en-US" sz="2400" smtClean="0"/>
              <a:t>,</a:t>
            </a:r>
            <a:r>
              <a:rPr lang="en-US" sz="2400" baseline="30000" smtClean="0"/>
              <a:t> </a:t>
            </a:r>
            <a:r>
              <a:rPr lang="en-US" sz="2400" smtClean="0"/>
              <a:t>Tyler Stevens</a:t>
            </a:r>
            <a:r>
              <a:rPr lang="en-US" sz="2400" baseline="30000" smtClean="0"/>
              <a:t>2</a:t>
            </a:r>
            <a:r>
              <a:rPr lang="en-US" sz="2400" smtClean="0"/>
              <a:t>, </a:t>
            </a:r>
          </a:p>
          <a:p>
            <a:pPr marL="0" indent="0" eaLnBrk="1" hangingPunct="1">
              <a:buFontTx/>
              <a:buNone/>
            </a:pPr>
            <a:r>
              <a:rPr lang="en-US" sz="2400" smtClean="0"/>
              <a:t>1 National Aeronautics and Space Administration (NASA)</a:t>
            </a:r>
          </a:p>
          <a:p>
            <a:pPr marL="0" indent="0" eaLnBrk="1" hangingPunct="1">
              <a:buFontTx/>
              <a:buNone/>
            </a:pPr>
            <a:r>
              <a:rPr lang="en-US" sz="2400" smtClean="0"/>
              <a:t>2 Wyle Information Systems (NASA Contractor)</a:t>
            </a:r>
          </a:p>
        </p:txBody>
      </p:sp>
      <p:pic>
        <p:nvPicPr>
          <p:cNvPr id="19460" name="Picture 5"/>
          <p:cNvPicPr>
            <a:picLocks noChangeAspect="1"/>
          </p:cNvPicPr>
          <p:nvPr/>
        </p:nvPicPr>
        <p:blipFill>
          <a:blip r:embed="rId3"/>
          <a:srcRect/>
          <a:stretch>
            <a:fillRect/>
          </a:stretch>
        </p:blipFill>
        <p:spPr bwMode="auto">
          <a:xfrm>
            <a:off x="635000" y="7924800"/>
            <a:ext cx="1270000" cy="1397000"/>
          </a:xfrm>
          <a:prstGeom prst="rect">
            <a:avLst/>
          </a:prstGeom>
          <a:noFill/>
          <a:ln w="9525">
            <a:noFill/>
            <a:miter lim="800000"/>
            <a:headEnd/>
            <a:tailEnd/>
          </a:ln>
        </p:spPr>
      </p:pic>
      <p:pic>
        <p:nvPicPr>
          <p:cNvPr id="19461" name="Picture 6"/>
          <p:cNvPicPr>
            <a:picLocks noChangeAspect="1"/>
          </p:cNvPicPr>
          <p:nvPr/>
        </p:nvPicPr>
        <p:blipFill>
          <a:blip r:embed="rId4"/>
          <a:srcRect/>
          <a:stretch>
            <a:fillRect/>
          </a:stretch>
        </p:blipFill>
        <p:spPr bwMode="auto">
          <a:xfrm>
            <a:off x="2311400" y="7772400"/>
            <a:ext cx="1657350" cy="1657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Overview</a:t>
            </a:r>
          </a:p>
        </p:txBody>
      </p:sp>
      <p:sp>
        <p:nvSpPr>
          <p:cNvPr id="20483" name="Content Placeholder 2"/>
          <p:cNvSpPr>
            <a:spLocks noGrp="1"/>
          </p:cNvSpPr>
          <p:nvPr>
            <p:ph idx="1"/>
          </p:nvPr>
        </p:nvSpPr>
        <p:spPr/>
        <p:txBody>
          <a:bodyPr/>
          <a:lstStyle/>
          <a:p>
            <a:r>
              <a:rPr lang="en-US" smtClean="0"/>
              <a:t>Introduction to Discovery Level Metadata</a:t>
            </a:r>
          </a:p>
          <a:p>
            <a:r>
              <a:rPr lang="en-US" smtClean="0"/>
              <a:t>Components of Discovery Level Metadata</a:t>
            </a:r>
          </a:p>
          <a:p>
            <a:r>
              <a:rPr lang="en-US" smtClean="0"/>
              <a:t>Examples of Discovery Level Metadata</a:t>
            </a:r>
          </a:p>
          <a:p>
            <a:endParaRPr lang="en-US"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t>Discovery Level Metadata</a:t>
            </a:r>
          </a:p>
        </p:txBody>
      </p:sp>
      <p:sp>
        <p:nvSpPr>
          <p:cNvPr id="21507" name="Content Placeholder 2"/>
          <p:cNvSpPr>
            <a:spLocks noGrp="1"/>
          </p:cNvSpPr>
          <p:nvPr>
            <p:ph idx="1"/>
          </p:nvPr>
        </p:nvSpPr>
        <p:spPr/>
        <p:txBody>
          <a:bodyPr/>
          <a:lstStyle/>
          <a:p>
            <a:pPr>
              <a:spcAft>
                <a:spcPts val="600"/>
              </a:spcAft>
            </a:pPr>
            <a:r>
              <a:rPr lang="en-US" smtClean="0"/>
              <a:t>A data set description (metadata) that provides the essential information to determine if a particular data set meets the users’ needs.</a:t>
            </a:r>
          </a:p>
          <a:p>
            <a:pPr lvl="1">
              <a:spcAft>
                <a:spcPts val="600"/>
              </a:spcAft>
            </a:pPr>
            <a:r>
              <a:rPr lang="en-US" smtClean="0"/>
              <a:t>Conveys to the user the nature and content of the data. </a:t>
            </a:r>
          </a:p>
          <a:p>
            <a:pPr lvl="1">
              <a:spcAft>
                <a:spcPts val="600"/>
              </a:spcAft>
            </a:pPr>
            <a:r>
              <a:rPr lang="en-US" smtClean="0"/>
              <a:t>Contains a set of quantitative and/or qualitative measurements and distinguishes that set from other similar measurement sets.</a:t>
            </a:r>
          </a:p>
          <a:p>
            <a:pPr>
              <a:spcAft>
                <a:spcPts val="600"/>
              </a:spcAft>
            </a:pPr>
            <a:r>
              <a:rPr lang="en-US" smtClean="0"/>
              <a:t>Discovery level metadata will usually contain less information than other types of metadata (i.e. use metadata, granule metadata)</a:t>
            </a:r>
          </a:p>
          <a:p>
            <a:pPr>
              <a:spcAft>
                <a:spcPts val="600"/>
              </a:spcAft>
            </a:pPr>
            <a:r>
              <a:rPr lang="en-US" smtClean="0"/>
              <a:t>A controlled keyword vocabulary is essential to provide a normalized discovery of data. </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t>Categories of Discovery Level </a:t>
            </a:r>
            <a:br>
              <a:rPr lang="en-US" smtClean="0"/>
            </a:br>
            <a:r>
              <a:rPr lang="en-US" smtClean="0"/>
              <a:t>Metadata</a:t>
            </a:r>
          </a:p>
        </p:txBody>
      </p:sp>
      <p:graphicFrame>
        <p:nvGraphicFramePr>
          <p:cNvPr id="5" name="Content Placeholder 4"/>
          <p:cNvGraphicFramePr>
            <a:graphicFrameLocks noGrp="1"/>
          </p:cNvGraphicFramePr>
          <p:nvPr>
            <p:ph idx="1"/>
          </p:nvPr>
        </p:nvGraphicFramePr>
        <p:xfrm>
          <a:off x="571500" y="2324100"/>
          <a:ext cx="11861800" cy="65659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t>Examples of Discovery Level Metadata</a:t>
            </a:r>
          </a:p>
        </p:txBody>
      </p:sp>
      <p:pic>
        <p:nvPicPr>
          <p:cNvPr id="23555" name="Picture 2"/>
          <p:cNvPicPr>
            <a:picLocks noChangeAspect="1"/>
          </p:cNvPicPr>
          <p:nvPr/>
        </p:nvPicPr>
        <p:blipFill>
          <a:blip r:embed="rId3"/>
          <a:srcRect l="36349" r="27460" b="2477"/>
          <a:stretch>
            <a:fillRect/>
          </a:stretch>
        </p:blipFill>
        <p:spPr bwMode="auto">
          <a:xfrm>
            <a:off x="863600" y="2895600"/>
            <a:ext cx="5334000" cy="6477000"/>
          </a:xfrm>
          <a:prstGeom prst="rect">
            <a:avLst/>
          </a:prstGeom>
          <a:noFill/>
          <a:ln w="25400">
            <a:solidFill>
              <a:schemeClr val="tx1"/>
            </a:solidFill>
            <a:miter lim="800000"/>
            <a:headEnd/>
            <a:tailEnd/>
          </a:ln>
        </p:spPr>
      </p:pic>
      <p:pic>
        <p:nvPicPr>
          <p:cNvPr id="23556" name="Picture 3"/>
          <p:cNvPicPr>
            <a:picLocks noChangeAspect="1"/>
          </p:cNvPicPr>
          <p:nvPr/>
        </p:nvPicPr>
        <p:blipFill>
          <a:blip r:embed="rId4"/>
          <a:srcRect l="36349" t="5550" r="27460" b="2477"/>
          <a:stretch>
            <a:fillRect/>
          </a:stretch>
        </p:blipFill>
        <p:spPr bwMode="auto">
          <a:xfrm>
            <a:off x="6883400" y="2895600"/>
            <a:ext cx="5334000" cy="6477000"/>
          </a:xfrm>
          <a:prstGeom prst="rect">
            <a:avLst/>
          </a:prstGeom>
          <a:noFill/>
          <a:ln w="25400">
            <a:solidFill>
              <a:schemeClr val="tx1"/>
            </a:solidFill>
            <a:miter lim="800000"/>
            <a:headEnd/>
            <a:tailEnd/>
          </a:ln>
        </p:spPr>
      </p:pic>
      <p:sp>
        <p:nvSpPr>
          <p:cNvPr id="23557" name="Content Placeholder 2"/>
          <p:cNvSpPr>
            <a:spLocks noGrp="1"/>
          </p:cNvSpPr>
          <p:nvPr>
            <p:ph idx="1"/>
          </p:nvPr>
        </p:nvSpPr>
        <p:spPr>
          <a:xfrm>
            <a:off x="571500" y="2362200"/>
            <a:ext cx="6007100" cy="571500"/>
          </a:xfrm>
        </p:spPr>
        <p:txBody>
          <a:bodyPr/>
          <a:lstStyle/>
          <a:p>
            <a:pPr algn="ctr">
              <a:buFont typeface="Helvetica Neue" charset="0"/>
              <a:buNone/>
            </a:pPr>
            <a:r>
              <a:rPr lang="en-US" sz="2200" b="1" smtClean="0"/>
              <a:t>Directory Interchange Format (DIF)</a:t>
            </a:r>
          </a:p>
        </p:txBody>
      </p:sp>
      <p:sp>
        <p:nvSpPr>
          <p:cNvPr id="11" name="Content Placeholder 2"/>
          <p:cNvSpPr txBox="1">
            <a:spLocks/>
          </p:cNvSpPr>
          <p:nvPr/>
        </p:nvSpPr>
        <p:spPr bwMode="auto">
          <a:xfrm>
            <a:off x="6591300" y="2362200"/>
            <a:ext cx="6007100" cy="685800"/>
          </a:xfrm>
          <a:prstGeom prst="rect">
            <a:avLst/>
          </a:prstGeom>
          <a:noFill/>
          <a:ln w="9525">
            <a:noFill/>
            <a:miter lim="800000"/>
            <a:headEnd/>
            <a:tailEnd/>
          </a:ln>
        </p:spPr>
        <p:txBody>
          <a:bodyPr lIns="50800" tIns="50800" rIns="50800" bIns="50800"/>
          <a:lstStyle/>
          <a:p>
            <a:pPr marL="266700" indent="-266700" eaLnBrk="0" hangingPunct="0">
              <a:spcBef>
                <a:spcPts val="600"/>
              </a:spcBef>
              <a:buClr>
                <a:srgbClr val="606060"/>
              </a:buClr>
              <a:buSzPct val="100000"/>
              <a:buFont typeface="Helvetica Neue" charset="0"/>
              <a:buNone/>
              <a:defRPr/>
            </a:pPr>
            <a:r>
              <a:rPr lang="en-US" sz="2200" b="1" kern="0" dirty="0">
                <a:solidFill>
                  <a:srgbClr val="606060"/>
                </a:solidFill>
                <a:latin typeface="+mn-lt"/>
                <a:ea typeface="+mn-ea"/>
                <a:sym typeface="Helvetica Neue" charset="0"/>
              </a:rPr>
              <a:t>Federal Geographic Data Committee (FGDC)</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Relevance to Data Management	</a:t>
            </a:r>
          </a:p>
        </p:txBody>
      </p:sp>
      <p:sp>
        <p:nvSpPr>
          <p:cNvPr id="24579" name="Content Placeholder 2"/>
          <p:cNvSpPr>
            <a:spLocks noGrp="1"/>
          </p:cNvSpPr>
          <p:nvPr>
            <p:ph idx="1"/>
          </p:nvPr>
        </p:nvSpPr>
        <p:spPr/>
        <p:txBody>
          <a:bodyPr/>
          <a:lstStyle/>
          <a:p>
            <a:pPr>
              <a:spcAft>
                <a:spcPts val="600"/>
              </a:spcAft>
            </a:pPr>
            <a:r>
              <a:rPr lang="en-US" smtClean="0"/>
              <a:t>Discovery level metadata makes it easier to find relevant data in data inventory systems.</a:t>
            </a:r>
          </a:p>
          <a:p>
            <a:pPr>
              <a:spcAft>
                <a:spcPts val="600"/>
              </a:spcAft>
            </a:pPr>
            <a:r>
              <a:rPr lang="en-US" smtClean="0"/>
              <a:t>Being able to find and distinguish data from other similar data sets makes maintaining a data inventory easier.</a:t>
            </a:r>
          </a:p>
          <a:p>
            <a:pPr>
              <a:spcAft>
                <a:spcPts val="600"/>
              </a:spcAft>
            </a:pPr>
            <a:r>
              <a:rPr lang="en-US" smtClean="0"/>
              <a:t>Creating and maintaining metadata is part of a data management lifecycle.</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1"/>
          <p:cNvSpPr>
            <a:spLocks noGrp="1" noChangeArrowheads="1"/>
          </p:cNvSpPr>
          <p:nvPr>
            <p:ph type="title"/>
          </p:nvPr>
        </p:nvSpPr>
        <p:spPr/>
        <p:txBody>
          <a:bodyPr/>
          <a:lstStyle/>
          <a:p>
            <a:pPr eaLnBrk="1" hangingPunct="1"/>
            <a:r>
              <a:rPr lang="en-US" smtClean="0"/>
              <a:t>References and Resources</a:t>
            </a:r>
          </a:p>
        </p:txBody>
      </p:sp>
      <p:sp>
        <p:nvSpPr>
          <p:cNvPr id="25603" name="Rectangle 2"/>
          <p:cNvSpPr>
            <a:spLocks noGrp="1" noChangeArrowheads="1"/>
          </p:cNvSpPr>
          <p:nvPr>
            <p:ph type="body" idx="1"/>
          </p:nvPr>
        </p:nvSpPr>
        <p:spPr/>
        <p:txBody>
          <a:bodyPr/>
          <a:lstStyle/>
          <a:p>
            <a:pPr eaLnBrk="1" hangingPunct="1">
              <a:spcAft>
                <a:spcPts val="600"/>
              </a:spcAft>
            </a:pPr>
            <a:r>
              <a:rPr lang="en-US" smtClean="0">
                <a:solidFill>
                  <a:schemeClr val="tx1"/>
                </a:solidFill>
              </a:rPr>
              <a:t>Federal Geographic Data Committee (FGDC). Geospatial Metadata. </a:t>
            </a:r>
            <a:r>
              <a:rPr lang="en-US" smtClean="0">
                <a:solidFill>
                  <a:schemeClr val="tx1"/>
                </a:solidFill>
                <a:hlinkClick r:id="rId3"/>
              </a:rPr>
              <a:t>http://www.fgdc.gov/metadata</a:t>
            </a:r>
            <a:r>
              <a:rPr lang="en-US" smtClean="0">
                <a:solidFill>
                  <a:schemeClr val="tx1"/>
                </a:solidFill>
              </a:rPr>
              <a:t>.</a:t>
            </a:r>
          </a:p>
          <a:p>
            <a:pPr eaLnBrk="1" hangingPunct="1">
              <a:spcAft>
                <a:spcPts val="600"/>
              </a:spcAft>
            </a:pPr>
            <a:r>
              <a:rPr lang="en-US" smtClean="0">
                <a:solidFill>
                  <a:schemeClr val="tx1"/>
                </a:solidFill>
              </a:rPr>
              <a:t>National Aeronautics and Space Administration (NASA). Global Change Master Directory. </a:t>
            </a:r>
            <a:r>
              <a:rPr lang="en-US" smtClean="0">
                <a:solidFill>
                  <a:schemeClr val="tx1"/>
                </a:solidFill>
                <a:hlinkClick r:id="rId4"/>
              </a:rPr>
              <a:t>http://gcmd.nasa.gov</a:t>
            </a:r>
            <a:r>
              <a:rPr lang="en-US" smtClean="0">
                <a:solidFill>
                  <a:schemeClr val="tx1"/>
                </a:solidFill>
              </a:rPr>
              <a:t>.</a:t>
            </a:r>
          </a:p>
          <a:p>
            <a:pPr eaLnBrk="1" hangingPunct="1">
              <a:spcAft>
                <a:spcPts val="600"/>
              </a:spcAft>
            </a:pPr>
            <a:r>
              <a:rPr lang="en-US" smtClean="0">
                <a:solidFill>
                  <a:schemeClr val="tx1"/>
                </a:solidFill>
              </a:rPr>
              <a:t>Taylor, Mark. 2000. “Developing Spatial Data Infrastructures – The SDI Cookbook”. Global Spatial Data Infrastructure Association. </a:t>
            </a:r>
            <a:r>
              <a:rPr lang="en-US" smtClean="0">
                <a:solidFill>
                  <a:schemeClr val="tx1"/>
                </a:solidFill>
                <a:hlinkClick r:id="rId5"/>
              </a:rPr>
              <a:t>http://www.gsdi.org/pubs/cookbook/chapter03a.html</a:t>
            </a:r>
            <a:r>
              <a:rPr lang="en-US" smtClean="0">
                <a:solidFill>
                  <a:schemeClr val="tx1"/>
                </a:solidFill>
              </a:rPr>
              <a:t>.</a:t>
            </a:r>
          </a:p>
          <a:p>
            <a:pPr eaLnBrk="1" hangingPunct="1">
              <a:spcAft>
                <a:spcPts val="600"/>
              </a:spcAft>
            </a:pPr>
            <a:endParaRPr lang="en-US" smtClean="0">
              <a:solidFill>
                <a:schemeClr val="tx1"/>
              </a:solidFill>
            </a:endParaRPr>
          </a:p>
          <a:p>
            <a:pPr eaLnBrk="1" hangingPunct="1">
              <a:spcAft>
                <a:spcPts val="600"/>
              </a:spcAft>
            </a:pPr>
            <a:endParaRPr lang="en-US" smtClean="0">
              <a:solidFill>
                <a:schemeClr val="tx1"/>
              </a:solidFill>
            </a:endParaRPr>
          </a:p>
          <a:p>
            <a:pPr eaLnBrk="1" hangingPunct="1">
              <a:spcAft>
                <a:spcPts val="600"/>
              </a:spcAft>
            </a:pPr>
            <a:endParaRPr lang="en-US" smtClean="0">
              <a:solidFill>
                <a:schemeClr val="tx1"/>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1"/>
          <p:cNvSpPr>
            <a:spLocks noGrp="1" noChangeArrowheads="1"/>
          </p:cNvSpPr>
          <p:nvPr>
            <p:ph type="title"/>
          </p:nvPr>
        </p:nvSpPr>
        <p:spPr/>
        <p:txBody>
          <a:bodyPr/>
          <a:lstStyle/>
          <a:p>
            <a:pPr eaLnBrk="1" hangingPunct="1"/>
            <a:r>
              <a:rPr lang="en-US" smtClean="0"/>
              <a:t>Other Relevant Modules</a:t>
            </a:r>
          </a:p>
        </p:txBody>
      </p:sp>
      <p:sp>
        <p:nvSpPr>
          <p:cNvPr id="26627" name="Rectangle 2"/>
          <p:cNvSpPr>
            <a:spLocks noGrp="1" noChangeArrowheads="1"/>
          </p:cNvSpPr>
          <p:nvPr>
            <p:ph type="body" idx="1"/>
          </p:nvPr>
        </p:nvSpPr>
        <p:spPr/>
        <p:txBody>
          <a:bodyPr/>
          <a:lstStyle/>
          <a:p>
            <a:pPr eaLnBrk="1" hangingPunct="1"/>
            <a:r>
              <a:rPr lang="en-US" smtClean="0">
                <a:solidFill>
                  <a:schemeClr val="tx1"/>
                </a:solidFill>
              </a:rPr>
              <a:t>Creating documentation and metadata </a:t>
            </a:r>
          </a:p>
          <a:p>
            <a:pPr eaLnBrk="1" hangingPunct="1"/>
            <a:r>
              <a:rPr lang="en-US" smtClean="0">
                <a:solidFill>
                  <a:schemeClr val="tx1"/>
                </a:solidFill>
              </a:rPr>
              <a:t>Publishing Metadata to GCMD</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itle &amp; Subtitl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Subtitl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Photo - 3 U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3 U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3 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amp; Bullets - Lef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Lef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Title &amp; Bullets - Righ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Righ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Bullets">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Title - To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 To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Title &amp; Bullets - 2 Column">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2 Column">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Blank">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Blank">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Photo - Vertical">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Vertical">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Photo - Horizontal">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Horizontal">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Title - Center">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 Center">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 Cen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
      <a:dk1>
        <a:srgbClr val="000000"/>
      </a:dk1>
      <a:lt1>
        <a:srgbClr val="FFFFFF"/>
      </a:lt1>
      <a:dk2>
        <a:srgbClr val="000000"/>
      </a:dk2>
      <a:lt2>
        <a:srgbClr val="00000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Photo - 4 U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4 U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4 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2 Up Landscap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Landscap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2 Up Portrait &amp; Landscap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Portrait &amp; Landscap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Portrait &amp; 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2 Up Portrai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Portrai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Portra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Photo - 3 Up Portrai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3 Up Portrai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3 Up Portra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Big">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Big">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Bi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Bullets &amp; Photo">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Bullets &amp; Photo">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4346</TotalTime>
  <Pages>0</Pages>
  <Words>1128</Words>
  <Characters>0</Characters>
  <Application>Microsoft Office PowerPoint</Application>
  <PresentationFormat>Custom</PresentationFormat>
  <Lines>0</Lines>
  <Paragraphs>100</Paragraphs>
  <Slides>8</Slides>
  <Notes>8</Notes>
  <HiddenSlides>0</HiddenSlides>
  <MMClips>0</MMClips>
  <ScaleCrop>false</ScaleCrop>
  <HeadingPairs>
    <vt:vector size="6" baseType="variant">
      <vt:variant>
        <vt:lpstr>Fonts Used</vt:lpstr>
      </vt:variant>
      <vt:variant>
        <vt:i4>6</vt:i4>
      </vt:variant>
      <vt:variant>
        <vt:lpstr>Theme</vt:lpstr>
      </vt:variant>
      <vt:variant>
        <vt:i4>19</vt:i4>
      </vt:variant>
      <vt:variant>
        <vt:lpstr>Slide Titles</vt:lpstr>
      </vt:variant>
      <vt:variant>
        <vt:i4>8</vt:i4>
      </vt:variant>
    </vt:vector>
  </HeadingPairs>
  <TitlesOfParts>
    <vt:vector size="33" baseType="lpstr">
      <vt:lpstr>Helvetica Neue Light</vt:lpstr>
      <vt:lpstr>ヒラギノ角ゴ ProN W3</vt:lpstr>
      <vt:lpstr>Arial</vt:lpstr>
      <vt:lpstr>Helvetica Neue</vt:lpstr>
      <vt:lpstr>Calibri</vt:lpstr>
      <vt:lpstr>MS PGothic</vt:lpstr>
      <vt:lpstr>Title &amp; Subtitle</vt:lpstr>
      <vt:lpstr>Title &amp; Bullets</vt:lpstr>
      <vt:lpstr>Photo - 4 Up</vt:lpstr>
      <vt:lpstr>Photo - 2 Up Landscape</vt:lpstr>
      <vt:lpstr>Photo - 2 Up Portrait &amp; Landscape</vt:lpstr>
      <vt:lpstr>Photo - 2 Up Portrait</vt:lpstr>
      <vt:lpstr>Photo - 3 Up Portrait</vt:lpstr>
      <vt:lpstr>Photo - Big</vt:lpstr>
      <vt:lpstr>Title, Bullets &amp; Photo</vt:lpstr>
      <vt:lpstr>Photo - 3 Up</vt:lpstr>
      <vt:lpstr>Title &amp; Bullets - Left</vt:lpstr>
      <vt:lpstr>Title &amp; Bullets - Right</vt:lpstr>
      <vt:lpstr>Bullets</vt:lpstr>
      <vt:lpstr>Title - Top</vt:lpstr>
      <vt:lpstr>Title &amp; Bullets - 2 Column</vt:lpstr>
      <vt:lpstr>Blank</vt:lpstr>
      <vt:lpstr>Photo - Vertical</vt:lpstr>
      <vt:lpstr>Photo - Horizontal</vt:lpstr>
      <vt:lpstr>Title - Center</vt:lpstr>
      <vt:lpstr>Creating Documentation and Metadata:  Metadata for Discovery</vt:lpstr>
      <vt:lpstr>Overview</vt:lpstr>
      <vt:lpstr>Discovery Level Metadata</vt:lpstr>
      <vt:lpstr>Categories of Discovery Level  Metadata</vt:lpstr>
      <vt:lpstr>Examples of Discovery Level Metadata</vt:lpstr>
      <vt:lpstr>Relevance to Data Management </vt:lpstr>
      <vt:lpstr>References and Resources</vt:lpstr>
      <vt:lpstr>Other Relevant Modules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ESIP Federation 101</dc:title>
  <dc:creator>Stevens, Tyler B. (GSFC-610.2)[Affiliate]</dc:creator>
  <cp:lastModifiedBy>tstevens</cp:lastModifiedBy>
  <cp:revision>111</cp:revision>
  <dcterms:created xsi:type="dcterms:W3CDTF">2011-08-09T22:31:13Z</dcterms:created>
  <dcterms:modified xsi:type="dcterms:W3CDTF">2012-07-17T17:34:24Z</dcterms:modified>
</cp:coreProperties>
</file>