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25" d="100"/>
          <a:sy n="125" d="100"/>
        </p:scale>
        <p:origin x="-930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9CF87-318E-E540-BAC4-16D797D90D8C}" type="datetimeFigureOut">
              <a:rPr lang="en-US" smtClean="0"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BE7D2-FC1F-A749-AB7D-3403834423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9CF87-318E-E540-BAC4-16D797D90D8C}" type="datetimeFigureOut">
              <a:rPr lang="en-US" smtClean="0"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BE7D2-FC1F-A749-AB7D-3403834423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9CF87-318E-E540-BAC4-16D797D90D8C}" type="datetimeFigureOut">
              <a:rPr lang="en-US" smtClean="0"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BE7D2-FC1F-A749-AB7D-3403834423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9CF87-318E-E540-BAC4-16D797D90D8C}" type="datetimeFigureOut">
              <a:rPr lang="en-US" smtClean="0"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BE7D2-FC1F-A749-AB7D-3403834423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9CF87-318E-E540-BAC4-16D797D90D8C}" type="datetimeFigureOut">
              <a:rPr lang="en-US" smtClean="0"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BE7D2-FC1F-A749-AB7D-3403834423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9CF87-318E-E540-BAC4-16D797D90D8C}" type="datetimeFigureOut">
              <a:rPr lang="en-US" smtClean="0"/>
              <a:t>12/3/2013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BE7D2-FC1F-A749-AB7D-3403834423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9CF87-318E-E540-BAC4-16D797D90D8C}" type="datetimeFigureOut">
              <a:rPr lang="en-US" smtClean="0"/>
              <a:t>12/3/2013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BE7D2-FC1F-A749-AB7D-3403834423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9CF87-318E-E540-BAC4-16D797D90D8C}" type="datetimeFigureOut">
              <a:rPr lang="en-US" smtClean="0"/>
              <a:t>12/3/2013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BE7D2-FC1F-A749-AB7D-3403834423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9CF87-318E-E540-BAC4-16D797D90D8C}" type="datetimeFigureOut">
              <a:rPr lang="en-US" smtClean="0"/>
              <a:t>12/3/2013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BE7D2-FC1F-A749-AB7D-3403834423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9CF87-318E-E540-BAC4-16D797D90D8C}" type="datetimeFigureOut">
              <a:rPr lang="en-US" smtClean="0"/>
              <a:t>12/3/2013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BE7D2-FC1F-A749-AB7D-3403834423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9CF87-318E-E540-BAC4-16D797D90D8C}" type="datetimeFigureOut">
              <a:rPr lang="en-US" smtClean="0"/>
              <a:t>12/3/2013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BE7D2-FC1F-A749-AB7D-34038344239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9CF87-318E-E540-BAC4-16D797D90D8C}" type="datetimeFigureOut">
              <a:rPr lang="en-US" smtClean="0"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BE7D2-FC1F-A749-AB7D-34038344239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creen Shot 2013-12-03 at 12.53.23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7170"/>
            <a:ext cx="9144000" cy="442976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213747" y="1345507"/>
            <a:ext cx="1005840" cy="292608"/>
          </a:xfrm>
          <a:prstGeom prst="roundRect">
            <a:avLst/>
          </a:prstGeom>
          <a:gradFill flip="none" rotWithShape="1">
            <a:gsLst>
              <a:gs pos="60000">
                <a:schemeClr val="tx1"/>
              </a:gs>
              <a:gs pos="69000">
                <a:srgbClr val="333333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en-US" sz="1100" b="1" dirty="0" smtClean="0">
                <a:latin typeface="Avenir Next Demi Bold"/>
                <a:cs typeface="Avenir Next Demi Bold"/>
              </a:rPr>
              <a:t>Description</a:t>
            </a:r>
            <a:endParaRPr lang="en-US" sz="1100" b="1" dirty="0">
              <a:latin typeface="Avenir Next Demi Bold"/>
              <a:cs typeface="Avenir Next Demi Bold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772708" y="1351603"/>
            <a:ext cx="1005840" cy="292608"/>
          </a:xfrm>
          <a:prstGeom prst="roundRect">
            <a:avLst/>
          </a:prstGeom>
          <a:gradFill flip="none" rotWithShape="1">
            <a:gsLst>
              <a:gs pos="43000">
                <a:schemeClr val="accent1"/>
              </a:gs>
              <a:gs pos="100000">
                <a:schemeClr val="tx2">
                  <a:lumMod val="40000"/>
                  <a:lumOff val="60000"/>
                </a:schemeClr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en-US" sz="1100" b="1" dirty="0" smtClean="0">
                <a:latin typeface="Avenir Next Demi Bold"/>
                <a:cs typeface="Avenir Next Demi Bold"/>
              </a:rPr>
              <a:t>Tools</a:t>
            </a:r>
            <a:endParaRPr lang="en-US" sz="1100" b="1" dirty="0">
              <a:latin typeface="Avenir Next Demi Bold"/>
              <a:cs typeface="Avenir Next Demi Bold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83882" y="1852706"/>
          <a:ext cx="8636000" cy="3175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9000"/>
                <a:gridCol w="2159000"/>
                <a:gridCol w="2159000"/>
                <a:gridCol w="2159000"/>
              </a:tblGrid>
              <a:tr h="60452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Tool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HDF Access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OPeNDAP Access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netCDF</a:t>
                      </a:r>
                      <a:r>
                        <a:rPr lang="en-US" sz="1600" dirty="0" smtClean="0"/>
                        <a:t> via OPeNDAP</a:t>
                      </a:r>
                      <a:endParaRPr lang="en-US" sz="1600" dirty="0"/>
                    </a:p>
                  </a:txBody>
                  <a:tcPr/>
                </a:tc>
              </a:tr>
              <a:tr h="321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sng" strike="noStrike" dirty="0" err="1">
                          <a:solidFill>
                            <a:srgbClr val="3366FF"/>
                          </a:solidFill>
                          <a:latin typeface="Verdana"/>
                        </a:rPr>
                        <a:t>ArcGIS</a:t>
                      </a:r>
                      <a:endParaRPr lang="en-US" sz="1400" b="0" i="0" u="sng" strike="noStrike" dirty="0">
                        <a:solidFill>
                          <a:srgbClr val="3366FF"/>
                        </a:solidFill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Maps</a:t>
                      </a:r>
                    </a:p>
                  </a:txBody>
                  <a:tcPr marL="12700" marR="12700" marT="12700" marB="0" anchor="b"/>
                </a:tc>
              </a:tr>
              <a:tr h="321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sng" strike="noStrike" dirty="0">
                          <a:solidFill>
                            <a:srgbClr val="3366FF"/>
                          </a:solidFill>
                          <a:latin typeface="Verdana"/>
                        </a:rPr>
                        <a:t>Ferret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Verdana"/>
                        </a:rPr>
                        <a:t>Plots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Plots</a:t>
                      </a:r>
                    </a:p>
                  </a:txBody>
                  <a:tcPr marL="12700" marR="12700" marT="12700" marB="0" anchor="b"/>
                </a:tc>
              </a:tr>
              <a:tr h="321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sng" strike="noStrike">
                          <a:solidFill>
                            <a:srgbClr val="3366FF"/>
                          </a:solidFill>
                          <a:latin typeface="Verdana"/>
                        </a:rPr>
                        <a:t>GrADS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Verdana"/>
                        </a:rPr>
                        <a:t>Reads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Verdana"/>
                        </a:rPr>
                        <a:t>Reads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Reads</a:t>
                      </a:r>
                    </a:p>
                  </a:txBody>
                  <a:tcPr marL="12700" marR="12700" marT="12700" marB="0" anchor="b"/>
                </a:tc>
              </a:tr>
              <a:tr h="321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sng" strike="noStrike">
                          <a:solidFill>
                            <a:srgbClr val="3366FF"/>
                          </a:solidFill>
                          <a:latin typeface="Verdana"/>
                        </a:rPr>
                        <a:t>HDFView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Verdana"/>
                        </a:rPr>
                        <a:t>Reads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321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sng" strike="noStrike">
                          <a:solidFill>
                            <a:srgbClr val="3366FF"/>
                          </a:solidFill>
                          <a:latin typeface="Verdana"/>
                        </a:rPr>
                        <a:t>IDV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Verdana"/>
                        </a:rPr>
                        <a:t>Maps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Maps</a:t>
                      </a:r>
                    </a:p>
                  </a:txBody>
                  <a:tcPr marL="12700" marR="12700" marT="12700" marB="0" anchor="b"/>
                </a:tc>
              </a:tr>
              <a:tr h="321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sng" strike="noStrike">
                          <a:solidFill>
                            <a:srgbClr val="3366FF"/>
                          </a:solidFill>
                          <a:latin typeface="Verdana"/>
                        </a:rPr>
                        <a:t>McIDAS-V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Verdana"/>
                        </a:rPr>
                        <a:t>Maps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Maps</a:t>
                      </a:r>
                    </a:p>
                  </a:txBody>
                  <a:tcPr marL="12700" marR="12700" marT="12700" marB="0" anchor="b"/>
                </a:tc>
              </a:tr>
              <a:tr h="321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sng" strike="noStrike">
                          <a:solidFill>
                            <a:srgbClr val="3366FF"/>
                          </a:solidFill>
                          <a:latin typeface="Verdana"/>
                        </a:rPr>
                        <a:t>nco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Verdana"/>
                        </a:rPr>
                        <a:t>Reads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Verdana"/>
                        </a:rPr>
                        <a:t>Reads</a:t>
                      </a:r>
                    </a:p>
                  </a:txBody>
                  <a:tcPr marL="12700" marR="12700" marT="12700" marB="0" anchor="b"/>
                </a:tc>
              </a:tr>
              <a:tr h="321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sng" strike="noStrike" dirty="0">
                          <a:solidFill>
                            <a:srgbClr val="3366FF"/>
                          </a:solidFill>
                          <a:latin typeface="Verdana"/>
                        </a:rPr>
                        <a:t>Panoply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Verdana"/>
                        </a:rPr>
                        <a:t>Maps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Verdana"/>
                        </a:rPr>
                        <a:t>Maps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Maps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34</Words>
  <Application>Microsoft Office PowerPoint</Application>
  <PresentationFormat>On-screen Show 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NASA / GSFC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Christopher Lynnes</dc:creator>
  <cp:lastModifiedBy>nhoebel</cp:lastModifiedBy>
  <cp:revision>2</cp:revision>
  <dcterms:created xsi:type="dcterms:W3CDTF">2013-12-03T17:23:51Z</dcterms:created>
  <dcterms:modified xsi:type="dcterms:W3CDTF">2013-12-04T00:48:59Z</dcterms:modified>
</cp:coreProperties>
</file>