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3" r:id="rId2"/>
    <p:sldId id="481" r:id="rId3"/>
    <p:sldId id="482" r:id="rId4"/>
    <p:sldId id="483" r:id="rId5"/>
    <p:sldId id="484" r:id="rId6"/>
    <p:sldId id="485" r:id="rId7"/>
  </p:sldIdLst>
  <p:sldSz cx="9144000" cy="6858000" type="letter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E1BA15"/>
    <a:srgbClr val="C49500"/>
    <a:srgbClr val="F2F2F2"/>
    <a:srgbClr val="FF7C80"/>
    <a:srgbClr val="0000FF"/>
    <a:srgbClr val="FF0000"/>
    <a:srgbClr val="006600"/>
    <a:srgbClr val="66FF66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 snapToGrid="0">
      <p:cViewPr>
        <p:scale>
          <a:sx n="93" d="100"/>
          <a:sy n="93" d="100"/>
        </p:scale>
        <p:origin x="-1781" y="14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25993" cy="46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6" tIns="46139" rIns="92276" bIns="46139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9007" y="1"/>
            <a:ext cx="3025993" cy="46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6" tIns="46139" rIns="92276" bIns="46139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18874"/>
            <a:ext cx="3025993" cy="46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6" tIns="46139" rIns="92276" bIns="46139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9007" y="8818874"/>
            <a:ext cx="3025993" cy="46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6" tIns="46139" rIns="92276" bIns="46139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7024FD5B-3DE9-4719-ACC6-CEA62B0BA0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7752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25993" cy="46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6" tIns="46139" rIns="92276" bIns="46139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007" y="1"/>
            <a:ext cx="3025993" cy="46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6" tIns="46139" rIns="92276" bIns="46139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3163" y="695325"/>
            <a:ext cx="4643437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439" y="4409437"/>
            <a:ext cx="5122123" cy="4180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6" tIns="46139" rIns="92276" bIns="461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18874"/>
            <a:ext cx="3025993" cy="46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6" tIns="46139" rIns="92276" bIns="46139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007" y="8818874"/>
            <a:ext cx="3025993" cy="464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76" tIns="46139" rIns="92276" bIns="46139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pPr>
              <a:defRPr/>
            </a:pPr>
            <a:fld id="{F803DF02-E442-48AB-B154-0D83E2B517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62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9EA0D-A9E2-414A-93C8-32CA5C3CC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4"/>
          <p:cNvSpPr txBox="1">
            <a:spLocks noChangeArrowheads="1"/>
          </p:cNvSpPr>
          <p:nvPr userDrawn="1"/>
        </p:nvSpPr>
        <p:spPr bwMode="auto">
          <a:xfrm>
            <a:off x="1398" y="6592655"/>
            <a:ext cx="4941887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/>
              <a:t>ESIP Jan. 18 – R. Wolfe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934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D7D31-1AED-4F27-B97F-9A2F39D7B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4"/>
          <p:cNvSpPr txBox="1">
            <a:spLocks noChangeArrowheads="1"/>
          </p:cNvSpPr>
          <p:nvPr userDrawn="1"/>
        </p:nvSpPr>
        <p:spPr bwMode="auto">
          <a:xfrm>
            <a:off x="1398" y="6588125"/>
            <a:ext cx="4941887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ESIP Jan. 18 – R. Wolfe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660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9538" y="184150"/>
            <a:ext cx="804862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6163" y="257175"/>
            <a:ext cx="7065991" cy="6016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EAEAEA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9288" y="1201738"/>
            <a:ext cx="7808912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88125"/>
            <a:ext cx="4941887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ESIP Jan. 18 – R. Wolfe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67488"/>
            <a:ext cx="19050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FE6F6C4-6069-4BFA-B714-793436E5FE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71519" y="901870"/>
            <a:ext cx="5728184" cy="2569751"/>
          </a:xfrm>
          <a:effectLst>
            <a:outerShdw dist="35921" dir="2700000" algn="ctr" rotWithShape="0">
              <a:srgbClr val="DDDDDD"/>
            </a:outerShdw>
          </a:effectLst>
        </p:spPr>
        <p:txBody>
          <a:bodyPr/>
          <a:lstStyle/>
          <a:p>
            <a:r>
              <a:rPr lang="en-US" b="1" dirty="0"/>
              <a:t>Characterizing, Quantifying, and Applying Uncertainty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/>
              <a:t>Earth Science </a:t>
            </a:r>
            <a:r>
              <a:rPr lang="en-US" b="1" dirty="0" smtClean="0"/>
              <a:t>Measurements</a:t>
            </a:r>
            <a:endParaRPr lang="en-US" dirty="0"/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99101" y="3634353"/>
            <a:ext cx="6259858" cy="2674168"/>
          </a:xfrm>
          <a:noFill/>
        </p:spPr>
        <p:txBody>
          <a:bodyPr/>
          <a:lstStyle/>
          <a:p>
            <a:pPr eaLnBrk="1" hangingPunct="1"/>
            <a:r>
              <a:rPr lang="en-US" sz="2400" dirty="0" smtClean="0"/>
              <a:t>Robert Wolfe </a:t>
            </a:r>
            <a:br>
              <a:rPr lang="en-US" sz="2400" dirty="0" smtClean="0"/>
            </a:br>
            <a:endParaRPr lang="en-US" sz="1800" dirty="0" smtClean="0"/>
          </a:p>
          <a:p>
            <a:pPr eaLnBrk="1" hangingPunct="1"/>
            <a:r>
              <a:rPr lang="en-US" sz="1800" dirty="0" smtClean="0"/>
              <a:t>Terrestrial Information Systems Laboratory</a:t>
            </a:r>
          </a:p>
          <a:p>
            <a:pPr eaLnBrk="1" hangingPunct="1"/>
            <a:r>
              <a:rPr lang="en-US" sz="1800" dirty="0" smtClean="0"/>
              <a:t>NASA Goddard Space Flight Center</a:t>
            </a:r>
            <a:endParaRPr lang="en-US" sz="1800" dirty="0"/>
          </a:p>
          <a:p>
            <a:pPr eaLnBrk="1" hangingPunct="1"/>
            <a:endParaRPr lang="en-US" sz="1800" dirty="0" smtClean="0"/>
          </a:p>
          <a:p>
            <a:pPr eaLnBrk="1" hangingPunct="1"/>
            <a:r>
              <a:rPr lang="en-US" sz="2000" dirty="0" smtClean="0"/>
              <a:t>ESIP Federation Meeting – Jan. 2018</a:t>
            </a:r>
            <a:endParaRPr lang="en-US" sz="2000" dirty="0"/>
          </a:p>
          <a:p>
            <a:pPr eaLnBrk="1" hangingPunct="1"/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Earth Science Measurement Uncertainty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88" y="1201737"/>
            <a:ext cx="7808912" cy="50828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Measurements of the Earth’s surface, interior and atmosphere</a:t>
            </a:r>
          </a:p>
          <a:p>
            <a:pPr lvl="1"/>
            <a:r>
              <a:rPr lang="en-US" sz="2000" dirty="0"/>
              <a:t>Platforms include satellite, aircraft, balloons, towers, </a:t>
            </a:r>
            <a:r>
              <a:rPr lang="en-US" sz="2000" dirty="0" smtClean="0"/>
              <a:t>buoys</a:t>
            </a:r>
            <a:endParaRPr lang="en-US" sz="2000" dirty="0"/>
          </a:p>
          <a:p>
            <a:pPr lvl="1"/>
            <a:r>
              <a:rPr lang="en-US" sz="2000" dirty="0"/>
              <a:t>Typically involves digitization of an analog signal and temporal and spectral sampling</a:t>
            </a:r>
          </a:p>
          <a:p>
            <a:pPr lvl="1"/>
            <a:r>
              <a:rPr lang="en-US" sz="2000" dirty="0"/>
              <a:t>Passive and active sensors, e.g. radiometers, lasers, radar</a:t>
            </a:r>
          </a:p>
          <a:p>
            <a:pPr lvl="1"/>
            <a:r>
              <a:rPr lang="en-US" sz="2000" dirty="0"/>
              <a:t>Measurement may be computed by using an algorithm that approximates the physical system</a:t>
            </a:r>
          </a:p>
          <a:p>
            <a:r>
              <a:rPr lang="en-US" sz="2400" dirty="0"/>
              <a:t>An estimate of uncertainty is needed for scientific use of these quantitative measurements</a:t>
            </a:r>
          </a:p>
          <a:p>
            <a:pPr lvl="1"/>
            <a:r>
              <a:rPr lang="en-US" sz="2000" dirty="0" smtClean="0"/>
              <a:t>Uncertainty </a:t>
            </a:r>
            <a:r>
              <a:rPr lang="en-US" sz="2000" dirty="0"/>
              <a:t>estimate is like a chain with the output uncertainty dependent on the correct determination and understanding of </a:t>
            </a:r>
            <a:r>
              <a:rPr lang="en-US" sz="2000" dirty="0" smtClean="0"/>
              <a:t>input </a:t>
            </a:r>
            <a:r>
              <a:rPr lang="en-US" sz="2000" dirty="0"/>
              <a:t>uncertainties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Characterization and </a:t>
            </a:r>
            <a:r>
              <a:rPr lang="en-US" dirty="0" smtClean="0"/>
              <a:t>Quantifying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Bottom up estimate</a:t>
            </a:r>
          </a:p>
          <a:p>
            <a:pPr lvl="1"/>
            <a:r>
              <a:rPr lang="en-US" sz="2000" dirty="0" smtClean="0"/>
              <a:t>Estimated from all </a:t>
            </a:r>
            <a:r>
              <a:rPr lang="en-US" sz="2000" dirty="0"/>
              <a:t>known significant </a:t>
            </a:r>
            <a:r>
              <a:rPr lang="en-US" sz="2000" dirty="0" smtClean="0"/>
              <a:t>error sources</a:t>
            </a:r>
            <a:endParaRPr lang="en-US" sz="2000" dirty="0"/>
          </a:p>
          <a:p>
            <a:pPr lvl="1"/>
            <a:r>
              <a:rPr lang="en-US" sz="2000" dirty="0" smtClean="0"/>
              <a:t>Used for designing instruments and developing algorithms</a:t>
            </a:r>
          </a:p>
          <a:p>
            <a:r>
              <a:rPr lang="en-US" sz="2400" dirty="0" smtClean="0"/>
              <a:t>Validation</a:t>
            </a:r>
          </a:p>
          <a:p>
            <a:pPr lvl="1"/>
            <a:r>
              <a:rPr lang="en-US" sz="2000" dirty="0" smtClean="0"/>
              <a:t>Comparison against other measurements</a:t>
            </a:r>
          </a:p>
          <a:p>
            <a:r>
              <a:rPr lang="en-US" sz="2400" dirty="0" smtClean="0"/>
              <a:t>Use – by other algorithms or models</a:t>
            </a:r>
          </a:p>
          <a:p>
            <a:pPr lvl="1"/>
            <a:r>
              <a:rPr lang="en-US" sz="2000" dirty="0" smtClean="0"/>
              <a:t>How well can a measurement can be used by other algorithms? E.g., Aerosol measurement uncertainty impacts Surface Reflectance measurement uncertainty)</a:t>
            </a:r>
          </a:p>
          <a:p>
            <a:r>
              <a:rPr lang="en-US" sz="2400" dirty="0" smtClean="0"/>
              <a:t>Stratification</a:t>
            </a:r>
          </a:p>
          <a:p>
            <a:pPr lvl="1"/>
            <a:r>
              <a:rPr lang="en-US" sz="2000" dirty="0" smtClean="0"/>
              <a:t>Errors may be related to factors such as sensing and illumination geometry, atmospheric conditions</a:t>
            </a:r>
          </a:p>
          <a:p>
            <a:pPr lvl="1"/>
            <a:endParaRPr lang="en-US" sz="2000" dirty="0" smtClean="0"/>
          </a:p>
          <a:p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C070-6466-4D3C-8968-7452974B1B3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8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046163" y="257175"/>
            <a:ext cx="7284176" cy="601663"/>
          </a:xfrm>
        </p:spPr>
        <p:txBody>
          <a:bodyPr/>
          <a:lstStyle/>
          <a:p>
            <a:r>
              <a:rPr lang="en-US" sz="2800" dirty="0" smtClean="0"/>
              <a:t>Bottom Up Example: Surface Reflectance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C070-6466-4D3C-8968-7452974B1B31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42" name="Group 41"/>
          <p:cNvGrpSpPr/>
          <p:nvPr/>
        </p:nvGrpSpPr>
        <p:grpSpPr>
          <a:xfrm>
            <a:off x="230550" y="880537"/>
            <a:ext cx="8678334" cy="5181596"/>
            <a:chOff x="213617" y="1134537"/>
            <a:chExt cx="8678334" cy="5181596"/>
          </a:xfrm>
        </p:grpSpPr>
        <p:sp>
          <p:nvSpPr>
            <p:cNvPr id="12" name="Rectangle 11"/>
            <p:cNvSpPr/>
            <p:nvPr/>
          </p:nvSpPr>
          <p:spPr bwMode="auto">
            <a:xfrm>
              <a:off x="213617" y="2719518"/>
              <a:ext cx="8678333" cy="3520612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tint val="66000"/>
                    <a:satMod val="160000"/>
                  </a:srgbClr>
                </a:gs>
                <a:gs pos="50000">
                  <a:srgbClr val="00B0F0">
                    <a:tint val="44500"/>
                    <a:satMod val="160000"/>
                  </a:srgbClr>
                </a:gs>
                <a:gs pos="100000">
                  <a:srgbClr val="00B0F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>
              <a:off x="213618" y="5774267"/>
              <a:ext cx="8678333" cy="541866"/>
            </a:xfrm>
            <a:custGeom>
              <a:avLst/>
              <a:gdLst>
                <a:gd name="connsiteX0" fmla="*/ 0 w 8661400"/>
                <a:gd name="connsiteY0" fmla="*/ 787400 h 1143000"/>
                <a:gd name="connsiteX1" fmla="*/ 1151466 w 8661400"/>
                <a:gd name="connsiteY1" fmla="*/ 0 h 1143000"/>
                <a:gd name="connsiteX2" fmla="*/ 2760133 w 8661400"/>
                <a:gd name="connsiteY2" fmla="*/ 237066 h 1143000"/>
                <a:gd name="connsiteX3" fmla="*/ 5105400 w 8661400"/>
                <a:gd name="connsiteY3" fmla="*/ 685800 h 1143000"/>
                <a:gd name="connsiteX4" fmla="*/ 7315200 w 8661400"/>
                <a:gd name="connsiteY4" fmla="*/ 770466 h 1143000"/>
                <a:gd name="connsiteX5" fmla="*/ 7780866 w 8661400"/>
                <a:gd name="connsiteY5" fmla="*/ 364066 h 1143000"/>
                <a:gd name="connsiteX6" fmla="*/ 8661400 w 8661400"/>
                <a:gd name="connsiteY6" fmla="*/ 778933 h 1143000"/>
                <a:gd name="connsiteX7" fmla="*/ 8636000 w 8661400"/>
                <a:gd name="connsiteY7" fmla="*/ 1126066 h 1143000"/>
                <a:gd name="connsiteX8" fmla="*/ 8466 w 8661400"/>
                <a:gd name="connsiteY8" fmla="*/ 1143000 h 1143000"/>
                <a:gd name="connsiteX9" fmla="*/ 0 w 8661400"/>
                <a:gd name="connsiteY9" fmla="*/ 787400 h 1143000"/>
                <a:gd name="connsiteX0" fmla="*/ 0 w 8661400"/>
                <a:gd name="connsiteY0" fmla="*/ 809627 h 1165227"/>
                <a:gd name="connsiteX1" fmla="*/ 1151466 w 8661400"/>
                <a:gd name="connsiteY1" fmla="*/ 22227 h 1165227"/>
                <a:gd name="connsiteX2" fmla="*/ 2760133 w 8661400"/>
                <a:gd name="connsiteY2" fmla="*/ 259293 h 1165227"/>
                <a:gd name="connsiteX3" fmla="*/ 5105400 w 8661400"/>
                <a:gd name="connsiteY3" fmla="*/ 708027 h 1165227"/>
                <a:gd name="connsiteX4" fmla="*/ 7315200 w 8661400"/>
                <a:gd name="connsiteY4" fmla="*/ 792693 h 1165227"/>
                <a:gd name="connsiteX5" fmla="*/ 7780866 w 8661400"/>
                <a:gd name="connsiteY5" fmla="*/ 386293 h 1165227"/>
                <a:gd name="connsiteX6" fmla="*/ 8661400 w 8661400"/>
                <a:gd name="connsiteY6" fmla="*/ 801160 h 1165227"/>
                <a:gd name="connsiteX7" fmla="*/ 8636000 w 8661400"/>
                <a:gd name="connsiteY7" fmla="*/ 1148293 h 1165227"/>
                <a:gd name="connsiteX8" fmla="*/ 8466 w 8661400"/>
                <a:gd name="connsiteY8" fmla="*/ 1165227 h 1165227"/>
                <a:gd name="connsiteX9" fmla="*/ 0 w 8661400"/>
                <a:gd name="connsiteY9" fmla="*/ 809627 h 1165227"/>
                <a:gd name="connsiteX0" fmla="*/ 0 w 8661400"/>
                <a:gd name="connsiteY0" fmla="*/ 812401 h 1168001"/>
                <a:gd name="connsiteX1" fmla="*/ 1151466 w 8661400"/>
                <a:gd name="connsiteY1" fmla="*/ 25001 h 1168001"/>
                <a:gd name="connsiteX2" fmla="*/ 2760133 w 8661400"/>
                <a:gd name="connsiteY2" fmla="*/ 262067 h 1168001"/>
                <a:gd name="connsiteX3" fmla="*/ 5105400 w 8661400"/>
                <a:gd name="connsiteY3" fmla="*/ 710801 h 1168001"/>
                <a:gd name="connsiteX4" fmla="*/ 7315200 w 8661400"/>
                <a:gd name="connsiteY4" fmla="*/ 795467 h 1168001"/>
                <a:gd name="connsiteX5" fmla="*/ 7780866 w 8661400"/>
                <a:gd name="connsiteY5" fmla="*/ 389067 h 1168001"/>
                <a:gd name="connsiteX6" fmla="*/ 8661400 w 8661400"/>
                <a:gd name="connsiteY6" fmla="*/ 803934 h 1168001"/>
                <a:gd name="connsiteX7" fmla="*/ 8636000 w 8661400"/>
                <a:gd name="connsiteY7" fmla="*/ 1151067 h 1168001"/>
                <a:gd name="connsiteX8" fmla="*/ 8466 w 8661400"/>
                <a:gd name="connsiteY8" fmla="*/ 1168001 h 1168001"/>
                <a:gd name="connsiteX9" fmla="*/ 0 w 8661400"/>
                <a:gd name="connsiteY9" fmla="*/ 812401 h 1168001"/>
                <a:gd name="connsiteX0" fmla="*/ 0 w 8661400"/>
                <a:gd name="connsiteY0" fmla="*/ 812401 h 1168001"/>
                <a:gd name="connsiteX1" fmla="*/ 1151466 w 8661400"/>
                <a:gd name="connsiteY1" fmla="*/ 25001 h 1168001"/>
                <a:gd name="connsiteX2" fmla="*/ 2760133 w 8661400"/>
                <a:gd name="connsiteY2" fmla="*/ 262067 h 1168001"/>
                <a:gd name="connsiteX3" fmla="*/ 5105400 w 8661400"/>
                <a:gd name="connsiteY3" fmla="*/ 710801 h 1168001"/>
                <a:gd name="connsiteX4" fmla="*/ 7315200 w 8661400"/>
                <a:gd name="connsiteY4" fmla="*/ 795467 h 1168001"/>
                <a:gd name="connsiteX5" fmla="*/ 7780866 w 8661400"/>
                <a:gd name="connsiteY5" fmla="*/ 389067 h 1168001"/>
                <a:gd name="connsiteX6" fmla="*/ 8661400 w 8661400"/>
                <a:gd name="connsiteY6" fmla="*/ 803934 h 1168001"/>
                <a:gd name="connsiteX7" fmla="*/ 8636000 w 8661400"/>
                <a:gd name="connsiteY7" fmla="*/ 1151067 h 1168001"/>
                <a:gd name="connsiteX8" fmla="*/ 8466 w 8661400"/>
                <a:gd name="connsiteY8" fmla="*/ 1168001 h 1168001"/>
                <a:gd name="connsiteX9" fmla="*/ 0 w 8661400"/>
                <a:gd name="connsiteY9" fmla="*/ 812401 h 1168001"/>
                <a:gd name="connsiteX0" fmla="*/ 0 w 8661400"/>
                <a:gd name="connsiteY0" fmla="*/ 812401 h 1168001"/>
                <a:gd name="connsiteX1" fmla="*/ 1151466 w 8661400"/>
                <a:gd name="connsiteY1" fmla="*/ 25001 h 1168001"/>
                <a:gd name="connsiteX2" fmla="*/ 2760133 w 8661400"/>
                <a:gd name="connsiteY2" fmla="*/ 262067 h 1168001"/>
                <a:gd name="connsiteX3" fmla="*/ 5105400 w 8661400"/>
                <a:gd name="connsiteY3" fmla="*/ 710801 h 1168001"/>
                <a:gd name="connsiteX4" fmla="*/ 7315200 w 8661400"/>
                <a:gd name="connsiteY4" fmla="*/ 795467 h 1168001"/>
                <a:gd name="connsiteX5" fmla="*/ 7780866 w 8661400"/>
                <a:gd name="connsiteY5" fmla="*/ 389067 h 1168001"/>
                <a:gd name="connsiteX6" fmla="*/ 8661400 w 8661400"/>
                <a:gd name="connsiteY6" fmla="*/ 803934 h 1168001"/>
                <a:gd name="connsiteX7" fmla="*/ 8636000 w 8661400"/>
                <a:gd name="connsiteY7" fmla="*/ 1151067 h 1168001"/>
                <a:gd name="connsiteX8" fmla="*/ 8466 w 8661400"/>
                <a:gd name="connsiteY8" fmla="*/ 1168001 h 1168001"/>
                <a:gd name="connsiteX9" fmla="*/ 0 w 8661400"/>
                <a:gd name="connsiteY9" fmla="*/ 812401 h 1168001"/>
                <a:gd name="connsiteX0" fmla="*/ 0 w 8661400"/>
                <a:gd name="connsiteY0" fmla="*/ 812401 h 1168001"/>
                <a:gd name="connsiteX1" fmla="*/ 1151466 w 8661400"/>
                <a:gd name="connsiteY1" fmla="*/ 25001 h 1168001"/>
                <a:gd name="connsiteX2" fmla="*/ 2760133 w 8661400"/>
                <a:gd name="connsiteY2" fmla="*/ 262067 h 1168001"/>
                <a:gd name="connsiteX3" fmla="*/ 5105400 w 8661400"/>
                <a:gd name="connsiteY3" fmla="*/ 710801 h 1168001"/>
                <a:gd name="connsiteX4" fmla="*/ 7315200 w 8661400"/>
                <a:gd name="connsiteY4" fmla="*/ 795467 h 1168001"/>
                <a:gd name="connsiteX5" fmla="*/ 7780866 w 8661400"/>
                <a:gd name="connsiteY5" fmla="*/ 389067 h 1168001"/>
                <a:gd name="connsiteX6" fmla="*/ 8661400 w 8661400"/>
                <a:gd name="connsiteY6" fmla="*/ 803934 h 1168001"/>
                <a:gd name="connsiteX7" fmla="*/ 8636000 w 8661400"/>
                <a:gd name="connsiteY7" fmla="*/ 1151067 h 1168001"/>
                <a:gd name="connsiteX8" fmla="*/ 8466 w 8661400"/>
                <a:gd name="connsiteY8" fmla="*/ 1168001 h 1168001"/>
                <a:gd name="connsiteX9" fmla="*/ 0 w 8661400"/>
                <a:gd name="connsiteY9" fmla="*/ 812401 h 1168001"/>
                <a:gd name="connsiteX0" fmla="*/ 0 w 8678333"/>
                <a:gd name="connsiteY0" fmla="*/ 812401 h 1168001"/>
                <a:gd name="connsiteX1" fmla="*/ 1151466 w 8678333"/>
                <a:gd name="connsiteY1" fmla="*/ 25001 h 1168001"/>
                <a:gd name="connsiteX2" fmla="*/ 2760133 w 8678333"/>
                <a:gd name="connsiteY2" fmla="*/ 262067 h 1168001"/>
                <a:gd name="connsiteX3" fmla="*/ 5105400 w 8678333"/>
                <a:gd name="connsiteY3" fmla="*/ 710801 h 1168001"/>
                <a:gd name="connsiteX4" fmla="*/ 7315200 w 8678333"/>
                <a:gd name="connsiteY4" fmla="*/ 795467 h 1168001"/>
                <a:gd name="connsiteX5" fmla="*/ 7780866 w 8678333"/>
                <a:gd name="connsiteY5" fmla="*/ 389067 h 1168001"/>
                <a:gd name="connsiteX6" fmla="*/ 8661400 w 8678333"/>
                <a:gd name="connsiteY6" fmla="*/ 803934 h 1168001"/>
                <a:gd name="connsiteX7" fmla="*/ 8678333 w 8678333"/>
                <a:gd name="connsiteY7" fmla="*/ 1159534 h 1168001"/>
                <a:gd name="connsiteX8" fmla="*/ 8466 w 8678333"/>
                <a:gd name="connsiteY8" fmla="*/ 1168001 h 1168001"/>
                <a:gd name="connsiteX9" fmla="*/ 0 w 8678333"/>
                <a:gd name="connsiteY9" fmla="*/ 812401 h 1168001"/>
                <a:gd name="connsiteX0" fmla="*/ 0 w 8678333"/>
                <a:gd name="connsiteY0" fmla="*/ 812401 h 1168001"/>
                <a:gd name="connsiteX1" fmla="*/ 1151466 w 8678333"/>
                <a:gd name="connsiteY1" fmla="*/ 25001 h 1168001"/>
                <a:gd name="connsiteX2" fmla="*/ 2760133 w 8678333"/>
                <a:gd name="connsiteY2" fmla="*/ 262067 h 1168001"/>
                <a:gd name="connsiteX3" fmla="*/ 5105400 w 8678333"/>
                <a:gd name="connsiteY3" fmla="*/ 710801 h 1168001"/>
                <a:gd name="connsiteX4" fmla="*/ 7315200 w 8678333"/>
                <a:gd name="connsiteY4" fmla="*/ 795467 h 1168001"/>
                <a:gd name="connsiteX5" fmla="*/ 7814733 w 8678333"/>
                <a:gd name="connsiteY5" fmla="*/ 372134 h 1168001"/>
                <a:gd name="connsiteX6" fmla="*/ 8661400 w 8678333"/>
                <a:gd name="connsiteY6" fmla="*/ 803934 h 1168001"/>
                <a:gd name="connsiteX7" fmla="*/ 8678333 w 8678333"/>
                <a:gd name="connsiteY7" fmla="*/ 1159534 h 1168001"/>
                <a:gd name="connsiteX8" fmla="*/ 8466 w 8678333"/>
                <a:gd name="connsiteY8" fmla="*/ 1168001 h 1168001"/>
                <a:gd name="connsiteX9" fmla="*/ 0 w 8678333"/>
                <a:gd name="connsiteY9" fmla="*/ 812401 h 1168001"/>
                <a:gd name="connsiteX0" fmla="*/ 0 w 8678333"/>
                <a:gd name="connsiteY0" fmla="*/ 812401 h 1168001"/>
                <a:gd name="connsiteX1" fmla="*/ 1151466 w 8678333"/>
                <a:gd name="connsiteY1" fmla="*/ 25001 h 1168001"/>
                <a:gd name="connsiteX2" fmla="*/ 2760133 w 8678333"/>
                <a:gd name="connsiteY2" fmla="*/ 262067 h 1168001"/>
                <a:gd name="connsiteX3" fmla="*/ 5105400 w 8678333"/>
                <a:gd name="connsiteY3" fmla="*/ 710801 h 1168001"/>
                <a:gd name="connsiteX4" fmla="*/ 6832600 w 8678333"/>
                <a:gd name="connsiteY4" fmla="*/ 837801 h 1168001"/>
                <a:gd name="connsiteX5" fmla="*/ 7814733 w 8678333"/>
                <a:gd name="connsiteY5" fmla="*/ 372134 h 1168001"/>
                <a:gd name="connsiteX6" fmla="*/ 8661400 w 8678333"/>
                <a:gd name="connsiteY6" fmla="*/ 803934 h 1168001"/>
                <a:gd name="connsiteX7" fmla="*/ 8678333 w 8678333"/>
                <a:gd name="connsiteY7" fmla="*/ 1159534 h 1168001"/>
                <a:gd name="connsiteX8" fmla="*/ 8466 w 8678333"/>
                <a:gd name="connsiteY8" fmla="*/ 1168001 h 1168001"/>
                <a:gd name="connsiteX9" fmla="*/ 0 w 8678333"/>
                <a:gd name="connsiteY9" fmla="*/ 812401 h 116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678333" h="1168001">
                  <a:moveTo>
                    <a:pt x="0" y="812401"/>
                  </a:moveTo>
                  <a:cubicBezTo>
                    <a:pt x="190500" y="621901"/>
                    <a:pt x="691444" y="116723"/>
                    <a:pt x="1151466" y="25001"/>
                  </a:cubicBezTo>
                  <a:cubicBezTo>
                    <a:pt x="1611488" y="-66721"/>
                    <a:pt x="1978377" y="112489"/>
                    <a:pt x="2760133" y="262067"/>
                  </a:cubicBezTo>
                  <a:cubicBezTo>
                    <a:pt x="3541889" y="411645"/>
                    <a:pt x="4426655" y="614845"/>
                    <a:pt x="5105400" y="710801"/>
                  </a:cubicBezTo>
                  <a:cubicBezTo>
                    <a:pt x="5784145" y="806757"/>
                    <a:pt x="6381045" y="894246"/>
                    <a:pt x="6832600" y="837801"/>
                  </a:cubicBezTo>
                  <a:cubicBezTo>
                    <a:pt x="7284156" y="781357"/>
                    <a:pt x="7509933" y="377778"/>
                    <a:pt x="7814733" y="372134"/>
                  </a:cubicBezTo>
                  <a:cubicBezTo>
                    <a:pt x="8119533" y="366490"/>
                    <a:pt x="8518878" y="676934"/>
                    <a:pt x="8661400" y="803934"/>
                  </a:cubicBezTo>
                  <a:lnTo>
                    <a:pt x="8678333" y="1159534"/>
                  </a:lnTo>
                  <a:lnTo>
                    <a:pt x="8466" y="1168001"/>
                  </a:lnTo>
                  <a:lnTo>
                    <a:pt x="0" y="812401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12-Point Star 15"/>
            <p:cNvSpPr/>
            <p:nvPr/>
          </p:nvSpPr>
          <p:spPr bwMode="auto">
            <a:xfrm>
              <a:off x="6642755" y="1134537"/>
              <a:ext cx="922867" cy="922867"/>
            </a:xfrm>
            <a:prstGeom prst="star12">
              <a:avLst/>
            </a:prstGeom>
            <a:solidFill>
              <a:srgbClr val="FFFF00"/>
            </a:solidFill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3" name="Freeform 22"/>
            <p:cNvSpPr/>
            <p:nvPr/>
          </p:nvSpPr>
          <p:spPr bwMode="auto">
            <a:xfrm rot="10521977" flipH="1">
              <a:off x="1623484" y="1283796"/>
              <a:ext cx="1561555" cy="406632"/>
            </a:xfrm>
            <a:custGeom>
              <a:avLst/>
              <a:gdLst>
                <a:gd name="connsiteX0" fmla="*/ 169333 w 872066"/>
                <a:gd name="connsiteY0" fmla="*/ 0 h 685800"/>
                <a:gd name="connsiteX1" fmla="*/ 872066 w 872066"/>
                <a:gd name="connsiteY1" fmla="*/ 203200 h 685800"/>
                <a:gd name="connsiteX2" fmla="*/ 626533 w 872066"/>
                <a:gd name="connsiteY2" fmla="*/ 685800 h 685800"/>
                <a:gd name="connsiteX3" fmla="*/ 0 w 872066"/>
                <a:gd name="connsiteY3" fmla="*/ 482600 h 685800"/>
                <a:gd name="connsiteX4" fmla="*/ 169333 w 872066"/>
                <a:gd name="connsiteY4" fmla="*/ 0 h 685800"/>
                <a:gd name="connsiteX0" fmla="*/ 194733 w 897466"/>
                <a:gd name="connsiteY0" fmla="*/ 0 h 685800"/>
                <a:gd name="connsiteX1" fmla="*/ 897466 w 897466"/>
                <a:gd name="connsiteY1" fmla="*/ 203200 h 685800"/>
                <a:gd name="connsiteX2" fmla="*/ 651933 w 897466"/>
                <a:gd name="connsiteY2" fmla="*/ 685800 h 685800"/>
                <a:gd name="connsiteX3" fmla="*/ 0 w 897466"/>
                <a:gd name="connsiteY3" fmla="*/ 508000 h 685800"/>
                <a:gd name="connsiteX4" fmla="*/ 194733 w 897466"/>
                <a:gd name="connsiteY4" fmla="*/ 0 h 685800"/>
                <a:gd name="connsiteX0" fmla="*/ 228600 w 897466"/>
                <a:gd name="connsiteY0" fmla="*/ 0 h 668867"/>
                <a:gd name="connsiteX1" fmla="*/ 897466 w 897466"/>
                <a:gd name="connsiteY1" fmla="*/ 186267 h 668867"/>
                <a:gd name="connsiteX2" fmla="*/ 651933 w 897466"/>
                <a:gd name="connsiteY2" fmla="*/ 668867 h 668867"/>
                <a:gd name="connsiteX3" fmla="*/ 0 w 897466"/>
                <a:gd name="connsiteY3" fmla="*/ 491067 h 668867"/>
                <a:gd name="connsiteX4" fmla="*/ 228600 w 897466"/>
                <a:gd name="connsiteY4" fmla="*/ 0 h 668867"/>
                <a:gd name="connsiteX0" fmla="*/ 228600 w 651933"/>
                <a:gd name="connsiteY0" fmla="*/ 50800 h 719667"/>
                <a:gd name="connsiteX1" fmla="*/ 558799 w 651933"/>
                <a:gd name="connsiteY1" fmla="*/ 0 h 719667"/>
                <a:gd name="connsiteX2" fmla="*/ 651933 w 651933"/>
                <a:gd name="connsiteY2" fmla="*/ 719667 h 719667"/>
                <a:gd name="connsiteX3" fmla="*/ 0 w 651933"/>
                <a:gd name="connsiteY3" fmla="*/ 541867 h 719667"/>
                <a:gd name="connsiteX4" fmla="*/ 228600 w 651933"/>
                <a:gd name="connsiteY4" fmla="*/ 50800 h 719667"/>
                <a:gd name="connsiteX0" fmla="*/ 228600 w 558799"/>
                <a:gd name="connsiteY0" fmla="*/ 50800 h 541867"/>
                <a:gd name="connsiteX1" fmla="*/ 558799 w 558799"/>
                <a:gd name="connsiteY1" fmla="*/ 0 h 541867"/>
                <a:gd name="connsiteX2" fmla="*/ 372533 w 558799"/>
                <a:gd name="connsiteY2" fmla="*/ 524934 h 541867"/>
                <a:gd name="connsiteX3" fmla="*/ 0 w 558799"/>
                <a:gd name="connsiteY3" fmla="*/ 541867 h 541867"/>
                <a:gd name="connsiteX4" fmla="*/ 228600 w 558799"/>
                <a:gd name="connsiteY4" fmla="*/ 50800 h 541867"/>
                <a:gd name="connsiteX0" fmla="*/ 237067 w 567266"/>
                <a:gd name="connsiteY0" fmla="*/ 50800 h 541867"/>
                <a:gd name="connsiteX1" fmla="*/ 567266 w 567266"/>
                <a:gd name="connsiteY1" fmla="*/ 0 h 541867"/>
                <a:gd name="connsiteX2" fmla="*/ 381000 w 567266"/>
                <a:gd name="connsiteY2" fmla="*/ 524934 h 541867"/>
                <a:gd name="connsiteX3" fmla="*/ 0 w 567266"/>
                <a:gd name="connsiteY3" fmla="*/ 541867 h 541867"/>
                <a:gd name="connsiteX4" fmla="*/ 237067 w 567266"/>
                <a:gd name="connsiteY4" fmla="*/ 50800 h 541867"/>
                <a:gd name="connsiteX0" fmla="*/ 237067 w 567266"/>
                <a:gd name="connsiteY0" fmla="*/ 50800 h 567267"/>
                <a:gd name="connsiteX1" fmla="*/ 567266 w 567266"/>
                <a:gd name="connsiteY1" fmla="*/ 0 h 567267"/>
                <a:gd name="connsiteX2" fmla="*/ 347134 w 567266"/>
                <a:gd name="connsiteY2" fmla="*/ 567267 h 567267"/>
                <a:gd name="connsiteX3" fmla="*/ 0 w 567266"/>
                <a:gd name="connsiteY3" fmla="*/ 541867 h 567267"/>
                <a:gd name="connsiteX4" fmla="*/ 237067 w 567266"/>
                <a:gd name="connsiteY4" fmla="*/ 50800 h 567267"/>
                <a:gd name="connsiteX0" fmla="*/ 237067 w 567266"/>
                <a:gd name="connsiteY0" fmla="*/ 50800 h 541867"/>
                <a:gd name="connsiteX1" fmla="*/ 567266 w 567266"/>
                <a:gd name="connsiteY1" fmla="*/ 0 h 541867"/>
                <a:gd name="connsiteX2" fmla="*/ 381001 w 567266"/>
                <a:gd name="connsiteY2" fmla="*/ 499533 h 541867"/>
                <a:gd name="connsiteX3" fmla="*/ 0 w 567266"/>
                <a:gd name="connsiteY3" fmla="*/ 541867 h 541867"/>
                <a:gd name="connsiteX4" fmla="*/ 237067 w 567266"/>
                <a:gd name="connsiteY4" fmla="*/ 50800 h 54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266" h="541867">
                  <a:moveTo>
                    <a:pt x="237067" y="50800"/>
                  </a:moveTo>
                  <a:lnTo>
                    <a:pt x="567266" y="0"/>
                  </a:lnTo>
                  <a:lnTo>
                    <a:pt x="381001" y="499533"/>
                  </a:lnTo>
                  <a:lnTo>
                    <a:pt x="0" y="541867"/>
                  </a:lnTo>
                  <a:lnTo>
                    <a:pt x="237067" y="5080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 rot="1301004">
              <a:off x="1449254" y="1426522"/>
              <a:ext cx="799212" cy="546533"/>
              <a:chOff x="1354667" y="966838"/>
              <a:chExt cx="1223432" cy="764598"/>
            </a:xfrm>
          </p:grpSpPr>
          <p:sp>
            <p:nvSpPr>
              <p:cNvPr id="20" name="Freeform 19"/>
              <p:cNvSpPr/>
              <p:nvPr/>
            </p:nvSpPr>
            <p:spPr bwMode="auto">
              <a:xfrm>
                <a:off x="1354667" y="1032933"/>
                <a:ext cx="872066" cy="685800"/>
              </a:xfrm>
              <a:custGeom>
                <a:avLst/>
                <a:gdLst>
                  <a:gd name="connsiteX0" fmla="*/ 169333 w 872066"/>
                  <a:gd name="connsiteY0" fmla="*/ 0 h 685800"/>
                  <a:gd name="connsiteX1" fmla="*/ 872066 w 872066"/>
                  <a:gd name="connsiteY1" fmla="*/ 203200 h 685800"/>
                  <a:gd name="connsiteX2" fmla="*/ 626533 w 872066"/>
                  <a:gd name="connsiteY2" fmla="*/ 685800 h 685800"/>
                  <a:gd name="connsiteX3" fmla="*/ 0 w 872066"/>
                  <a:gd name="connsiteY3" fmla="*/ 482600 h 685800"/>
                  <a:gd name="connsiteX4" fmla="*/ 169333 w 872066"/>
                  <a:gd name="connsiteY4" fmla="*/ 0 h 685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72066" h="685800">
                    <a:moveTo>
                      <a:pt x="169333" y="0"/>
                    </a:moveTo>
                    <a:lnTo>
                      <a:pt x="872066" y="203200"/>
                    </a:lnTo>
                    <a:lnTo>
                      <a:pt x="626533" y="685800"/>
                    </a:lnTo>
                    <a:lnTo>
                      <a:pt x="0" y="482600"/>
                    </a:lnTo>
                    <a:lnTo>
                      <a:pt x="169333" y="0"/>
                    </a:lnTo>
                    <a:close/>
                  </a:path>
                </a:pathLst>
              </a:custGeom>
              <a:solidFill>
                <a:srgbClr val="C49500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1" name="Freeform 20"/>
              <p:cNvSpPr/>
              <p:nvPr/>
            </p:nvSpPr>
            <p:spPr bwMode="auto">
              <a:xfrm>
                <a:off x="1998133" y="1189569"/>
                <a:ext cx="567266" cy="541867"/>
              </a:xfrm>
              <a:custGeom>
                <a:avLst/>
                <a:gdLst>
                  <a:gd name="connsiteX0" fmla="*/ 169333 w 872066"/>
                  <a:gd name="connsiteY0" fmla="*/ 0 h 685800"/>
                  <a:gd name="connsiteX1" fmla="*/ 872066 w 872066"/>
                  <a:gd name="connsiteY1" fmla="*/ 203200 h 685800"/>
                  <a:gd name="connsiteX2" fmla="*/ 626533 w 872066"/>
                  <a:gd name="connsiteY2" fmla="*/ 685800 h 685800"/>
                  <a:gd name="connsiteX3" fmla="*/ 0 w 872066"/>
                  <a:gd name="connsiteY3" fmla="*/ 482600 h 685800"/>
                  <a:gd name="connsiteX4" fmla="*/ 169333 w 872066"/>
                  <a:gd name="connsiteY4" fmla="*/ 0 h 685800"/>
                  <a:gd name="connsiteX0" fmla="*/ 194733 w 897466"/>
                  <a:gd name="connsiteY0" fmla="*/ 0 h 685800"/>
                  <a:gd name="connsiteX1" fmla="*/ 897466 w 897466"/>
                  <a:gd name="connsiteY1" fmla="*/ 203200 h 685800"/>
                  <a:gd name="connsiteX2" fmla="*/ 651933 w 897466"/>
                  <a:gd name="connsiteY2" fmla="*/ 685800 h 685800"/>
                  <a:gd name="connsiteX3" fmla="*/ 0 w 897466"/>
                  <a:gd name="connsiteY3" fmla="*/ 508000 h 685800"/>
                  <a:gd name="connsiteX4" fmla="*/ 194733 w 897466"/>
                  <a:gd name="connsiteY4" fmla="*/ 0 h 685800"/>
                  <a:gd name="connsiteX0" fmla="*/ 228600 w 897466"/>
                  <a:gd name="connsiteY0" fmla="*/ 0 h 668867"/>
                  <a:gd name="connsiteX1" fmla="*/ 897466 w 897466"/>
                  <a:gd name="connsiteY1" fmla="*/ 186267 h 668867"/>
                  <a:gd name="connsiteX2" fmla="*/ 651933 w 897466"/>
                  <a:gd name="connsiteY2" fmla="*/ 668867 h 668867"/>
                  <a:gd name="connsiteX3" fmla="*/ 0 w 897466"/>
                  <a:gd name="connsiteY3" fmla="*/ 491067 h 668867"/>
                  <a:gd name="connsiteX4" fmla="*/ 228600 w 897466"/>
                  <a:gd name="connsiteY4" fmla="*/ 0 h 668867"/>
                  <a:gd name="connsiteX0" fmla="*/ 228600 w 651933"/>
                  <a:gd name="connsiteY0" fmla="*/ 50800 h 719667"/>
                  <a:gd name="connsiteX1" fmla="*/ 558799 w 651933"/>
                  <a:gd name="connsiteY1" fmla="*/ 0 h 719667"/>
                  <a:gd name="connsiteX2" fmla="*/ 651933 w 651933"/>
                  <a:gd name="connsiteY2" fmla="*/ 719667 h 719667"/>
                  <a:gd name="connsiteX3" fmla="*/ 0 w 651933"/>
                  <a:gd name="connsiteY3" fmla="*/ 541867 h 719667"/>
                  <a:gd name="connsiteX4" fmla="*/ 228600 w 651933"/>
                  <a:gd name="connsiteY4" fmla="*/ 50800 h 719667"/>
                  <a:gd name="connsiteX0" fmla="*/ 228600 w 558799"/>
                  <a:gd name="connsiteY0" fmla="*/ 50800 h 541867"/>
                  <a:gd name="connsiteX1" fmla="*/ 558799 w 558799"/>
                  <a:gd name="connsiteY1" fmla="*/ 0 h 541867"/>
                  <a:gd name="connsiteX2" fmla="*/ 372533 w 558799"/>
                  <a:gd name="connsiteY2" fmla="*/ 524934 h 541867"/>
                  <a:gd name="connsiteX3" fmla="*/ 0 w 558799"/>
                  <a:gd name="connsiteY3" fmla="*/ 541867 h 541867"/>
                  <a:gd name="connsiteX4" fmla="*/ 228600 w 558799"/>
                  <a:gd name="connsiteY4" fmla="*/ 50800 h 541867"/>
                  <a:gd name="connsiteX0" fmla="*/ 237067 w 567266"/>
                  <a:gd name="connsiteY0" fmla="*/ 50800 h 541867"/>
                  <a:gd name="connsiteX1" fmla="*/ 567266 w 567266"/>
                  <a:gd name="connsiteY1" fmla="*/ 0 h 541867"/>
                  <a:gd name="connsiteX2" fmla="*/ 381000 w 567266"/>
                  <a:gd name="connsiteY2" fmla="*/ 524934 h 541867"/>
                  <a:gd name="connsiteX3" fmla="*/ 0 w 567266"/>
                  <a:gd name="connsiteY3" fmla="*/ 541867 h 541867"/>
                  <a:gd name="connsiteX4" fmla="*/ 237067 w 567266"/>
                  <a:gd name="connsiteY4" fmla="*/ 50800 h 541867"/>
                  <a:gd name="connsiteX0" fmla="*/ 237067 w 567266"/>
                  <a:gd name="connsiteY0" fmla="*/ 50800 h 567267"/>
                  <a:gd name="connsiteX1" fmla="*/ 567266 w 567266"/>
                  <a:gd name="connsiteY1" fmla="*/ 0 h 567267"/>
                  <a:gd name="connsiteX2" fmla="*/ 347134 w 567266"/>
                  <a:gd name="connsiteY2" fmla="*/ 567267 h 567267"/>
                  <a:gd name="connsiteX3" fmla="*/ 0 w 567266"/>
                  <a:gd name="connsiteY3" fmla="*/ 541867 h 567267"/>
                  <a:gd name="connsiteX4" fmla="*/ 237067 w 567266"/>
                  <a:gd name="connsiteY4" fmla="*/ 50800 h 567267"/>
                  <a:gd name="connsiteX0" fmla="*/ 237067 w 567266"/>
                  <a:gd name="connsiteY0" fmla="*/ 50800 h 541867"/>
                  <a:gd name="connsiteX1" fmla="*/ 567266 w 567266"/>
                  <a:gd name="connsiteY1" fmla="*/ 0 h 541867"/>
                  <a:gd name="connsiteX2" fmla="*/ 381001 w 567266"/>
                  <a:gd name="connsiteY2" fmla="*/ 499533 h 541867"/>
                  <a:gd name="connsiteX3" fmla="*/ 0 w 567266"/>
                  <a:gd name="connsiteY3" fmla="*/ 541867 h 541867"/>
                  <a:gd name="connsiteX4" fmla="*/ 237067 w 567266"/>
                  <a:gd name="connsiteY4" fmla="*/ 50800 h 541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7266" h="541867">
                    <a:moveTo>
                      <a:pt x="237067" y="50800"/>
                    </a:moveTo>
                    <a:lnTo>
                      <a:pt x="567266" y="0"/>
                    </a:lnTo>
                    <a:lnTo>
                      <a:pt x="381001" y="499533"/>
                    </a:lnTo>
                    <a:lnTo>
                      <a:pt x="0" y="541867"/>
                    </a:lnTo>
                    <a:lnTo>
                      <a:pt x="237067" y="50800"/>
                    </a:lnTo>
                    <a:close/>
                  </a:path>
                </a:pathLst>
              </a:custGeom>
              <a:solidFill>
                <a:srgbClr val="FFC000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2" name="Freeform 21"/>
              <p:cNvSpPr/>
              <p:nvPr/>
            </p:nvSpPr>
            <p:spPr bwMode="auto">
              <a:xfrm>
                <a:off x="1524000" y="966838"/>
                <a:ext cx="1054099" cy="271395"/>
              </a:xfrm>
              <a:custGeom>
                <a:avLst/>
                <a:gdLst>
                  <a:gd name="connsiteX0" fmla="*/ 169333 w 872066"/>
                  <a:gd name="connsiteY0" fmla="*/ 0 h 685800"/>
                  <a:gd name="connsiteX1" fmla="*/ 872066 w 872066"/>
                  <a:gd name="connsiteY1" fmla="*/ 203200 h 685800"/>
                  <a:gd name="connsiteX2" fmla="*/ 626533 w 872066"/>
                  <a:gd name="connsiteY2" fmla="*/ 685800 h 685800"/>
                  <a:gd name="connsiteX3" fmla="*/ 0 w 872066"/>
                  <a:gd name="connsiteY3" fmla="*/ 482600 h 685800"/>
                  <a:gd name="connsiteX4" fmla="*/ 169333 w 872066"/>
                  <a:gd name="connsiteY4" fmla="*/ 0 h 685800"/>
                  <a:gd name="connsiteX0" fmla="*/ 194733 w 897466"/>
                  <a:gd name="connsiteY0" fmla="*/ 0 h 685800"/>
                  <a:gd name="connsiteX1" fmla="*/ 897466 w 897466"/>
                  <a:gd name="connsiteY1" fmla="*/ 203200 h 685800"/>
                  <a:gd name="connsiteX2" fmla="*/ 651933 w 897466"/>
                  <a:gd name="connsiteY2" fmla="*/ 685800 h 685800"/>
                  <a:gd name="connsiteX3" fmla="*/ 0 w 897466"/>
                  <a:gd name="connsiteY3" fmla="*/ 508000 h 685800"/>
                  <a:gd name="connsiteX4" fmla="*/ 194733 w 897466"/>
                  <a:gd name="connsiteY4" fmla="*/ 0 h 685800"/>
                  <a:gd name="connsiteX0" fmla="*/ 228600 w 897466"/>
                  <a:gd name="connsiteY0" fmla="*/ 0 h 668867"/>
                  <a:gd name="connsiteX1" fmla="*/ 897466 w 897466"/>
                  <a:gd name="connsiteY1" fmla="*/ 186267 h 668867"/>
                  <a:gd name="connsiteX2" fmla="*/ 651933 w 897466"/>
                  <a:gd name="connsiteY2" fmla="*/ 668867 h 668867"/>
                  <a:gd name="connsiteX3" fmla="*/ 0 w 897466"/>
                  <a:gd name="connsiteY3" fmla="*/ 491067 h 668867"/>
                  <a:gd name="connsiteX4" fmla="*/ 228600 w 897466"/>
                  <a:gd name="connsiteY4" fmla="*/ 0 h 668867"/>
                  <a:gd name="connsiteX0" fmla="*/ 228600 w 651933"/>
                  <a:gd name="connsiteY0" fmla="*/ 50800 h 719667"/>
                  <a:gd name="connsiteX1" fmla="*/ 558799 w 651933"/>
                  <a:gd name="connsiteY1" fmla="*/ 0 h 719667"/>
                  <a:gd name="connsiteX2" fmla="*/ 651933 w 651933"/>
                  <a:gd name="connsiteY2" fmla="*/ 719667 h 719667"/>
                  <a:gd name="connsiteX3" fmla="*/ 0 w 651933"/>
                  <a:gd name="connsiteY3" fmla="*/ 541867 h 719667"/>
                  <a:gd name="connsiteX4" fmla="*/ 228600 w 651933"/>
                  <a:gd name="connsiteY4" fmla="*/ 50800 h 719667"/>
                  <a:gd name="connsiteX0" fmla="*/ 228600 w 558799"/>
                  <a:gd name="connsiteY0" fmla="*/ 50800 h 541867"/>
                  <a:gd name="connsiteX1" fmla="*/ 558799 w 558799"/>
                  <a:gd name="connsiteY1" fmla="*/ 0 h 541867"/>
                  <a:gd name="connsiteX2" fmla="*/ 372533 w 558799"/>
                  <a:gd name="connsiteY2" fmla="*/ 524934 h 541867"/>
                  <a:gd name="connsiteX3" fmla="*/ 0 w 558799"/>
                  <a:gd name="connsiteY3" fmla="*/ 541867 h 541867"/>
                  <a:gd name="connsiteX4" fmla="*/ 228600 w 558799"/>
                  <a:gd name="connsiteY4" fmla="*/ 50800 h 541867"/>
                  <a:gd name="connsiteX0" fmla="*/ 228600 w 719076"/>
                  <a:gd name="connsiteY0" fmla="*/ 50800 h 1087912"/>
                  <a:gd name="connsiteX1" fmla="*/ 558799 w 719076"/>
                  <a:gd name="connsiteY1" fmla="*/ 0 h 1087912"/>
                  <a:gd name="connsiteX2" fmla="*/ 719076 w 719076"/>
                  <a:gd name="connsiteY2" fmla="*/ 1087912 h 1087912"/>
                  <a:gd name="connsiteX3" fmla="*/ 0 w 719076"/>
                  <a:gd name="connsiteY3" fmla="*/ 541867 h 1087912"/>
                  <a:gd name="connsiteX4" fmla="*/ 228600 w 719076"/>
                  <a:gd name="connsiteY4" fmla="*/ 50800 h 1087912"/>
                  <a:gd name="connsiteX0" fmla="*/ 228600 w 1078613"/>
                  <a:gd name="connsiteY0" fmla="*/ -1 h 1037111"/>
                  <a:gd name="connsiteX1" fmla="*/ 1078613 w 1078613"/>
                  <a:gd name="connsiteY1" fmla="*/ 849966 h 1037111"/>
                  <a:gd name="connsiteX2" fmla="*/ 719076 w 1078613"/>
                  <a:gd name="connsiteY2" fmla="*/ 1037111 h 1037111"/>
                  <a:gd name="connsiteX3" fmla="*/ 0 w 1078613"/>
                  <a:gd name="connsiteY3" fmla="*/ 491066 h 1037111"/>
                  <a:gd name="connsiteX4" fmla="*/ 228600 w 1078613"/>
                  <a:gd name="connsiteY4" fmla="*/ -1 h 1037111"/>
                  <a:gd name="connsiteX0" fmla="*/ 315236 w 1078613"/>
                  <a:gd name="connsiteY0" fmla="*/ 0 h 721841"/>
                  <a:gd name="connsiteX1" fmla="*/ 1078613 w 1078613"/>
                  <a:gd name="connsiteY1" fmla="*/ 534696 h 721841"/>
                  <a:gd name="connsiteX2" fmla="*/ 719076 w 1078613"/>
                  <a:gd name="connsiteY2" fmla="*/ 721841 h 721841"/>
                  <a:gd name="connsiteX3" fmla="*/ 0 w 1078613"/>
                  <a:gd name="connsiteY3" fmla="*/ 175796 h 721841"/>
                  <a:gd name="connsiteX4" fmla="*/ 315236 w 1078613"/>
                  <a:gd name="connsiteY4" fmla="*/ 0 h 7218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78613" h="721841">
                    <a:moveTo>
                      <a:pt x="315236" y="0"/>
                    </a:moveTo>
                    <a:lnTo>
                      <a:pt x="1078613" y="534696"/>
                    </a:lnTo>
                    <a:lnTo>
                      <a:pt x="719076" y="721841"/>
                    </a:lnTo>
                    <a:lnTo>
                      <a:pt x="0" y="175796"/>
                    </a:lnTo>
                    <a:lnTo>
                      <a:pt x="315236" y="0"/>
                    </a:lnTo>
                    <a:close/>
                  </a:path>
                </a:pathLst>
              </a:custGeom>
              <a:solidFill>
                <a:srgbClr val="E1BA15"/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  <p:sp>
            <p:nvSpPr>
              <p:cNvPr id="24" name="Freeform 23"/>
              <p:cNvSpPr/>
              <p:nvPr/>
            </p:nvSpPr>
            <p:spPr bwMode="auto">
              <a:xfrm>
                <a:off x="2125000" y="1319051"/>
                <a:ext cx="313531" cy="318821"/>
              </a:xfrm>
              <a:custGeom>
                <a:avLst/>
                <a:gdLst>
                  <a:gd name="connsiteX0" fmla="*/ 169333 w 872066"/>
                  <a:gd name="connsiteY0" fmla="*/ 0 h 685800"/>
                  <a:gd name="connsiteX1" fmla="*/ 872066 w 872066"/>
                  <a:gd name="connsiteY1" fmla="*/ 203200 h 685800"/>
                  <a:gd name="connsiteX2" fmla="*/ 626533 w 872066"/>
                  <a:gd name="connsiteY2" fmla="*/ 685800 h 685800"/>
                  <a:gd name="connsiteX3" fmla="*/ 0 w 872066"/>
                  <a:gd name="connsiteY3" fmla="*/ 482600 h 685800"/>
                  <a:gd name="connsiteX4" fmla="*/ 169333 w 872066"/>
                  <a:gd name="connsiteY4" fmla="*/ 0 h 685800"/>
                  <a:gd name="connsiteX0" fmla="*/ 194733 w 897466"/>
                  <a:gd name="connsiteY0" fmla="*/ 0 h 685800"/>
                  <a:gd name="connsiteX1" fmla="*/ 897466 w 897466"/>
                  <a:gd name="connsiteY1" fmla="*/ 203200 h 685800"/>
                  <a:gd name="connsiteX2" fmla="*/ 651933 w 897466"/>
                  <a:gd name="connsiteY2" fmla="*/ 685800 h 685800"/>
                  <a:gd name="connsiteX3" fmla="*/ 0 w 897466"/>
                  <a:gd name="connsiteY3" fmla="*/ 508000 h 685800"/>
                  <a:gd name="connsiteX4" fmla="*/ 194733 w 897466"/>
                  <a:gd name="connsiteY4" fmla="*/ 0 h 685800"/>
                  <a:gd name="connsiteX0" fmla="*/ 228600 w 897466"/>
                  <a:gd name="connsiteY0" fmla="*/ 0 h 668867"/>
                  <a:gd name="connsiteX1" fmla="*/ 897466 w 897466"/>
                  <a:gd name="connsiteY1" fmla="*/ 186267 h 668867"/>
                  <a:gd name="connsiteX2" fmla="*/ 651933 w 897466"/>
                  <a:gd name="connsiteY2" fmla="*/ 668867 h 668867"/>
                  <a:gd name="connsiteX3" fmla="*/ 0 w 897466"/>
                  <a:gd name="connsiteY3" fmla="*/ 491067 h 668867"/>
                  <a:gd name="connsiteX4" fmla="*/ 228600 w 897466"/>
                  <a:gd name="connsiteY4" fmla="*/ 0 h 668867"/>
                  <a:gd name="connsiteX0" fmla="*/ 228600 w 651933"/>
                  <a:gd name="connsiteY0" fmla="*/ 50800 h 719667"/>
                  <a:gd name="connsiteX1" fmla="*/ 558799 w 651933"/>
                  <a:gd name="connsiteY1" fmla="*/ 0 h 719667"/>
                  <a:gd name="connsiteX2" fmla="*/ 651933 w 651933"/>
                  <a:gd name="connsiteY2" fmla="*/ 719667 h 719667"/>
                  <a:gd name="connsiteX3" fmla="*/ 0 w 651933"/>
                  <a:gd name="connsiteY3" fmla="*/ 541867 h 719667"/>
                  <a:gd name="connsiteX4" fmla="*/ 228600 w 651933"/>
                  <a:gd name="connsiteY4" fmla="*/ 50800 h 719667"/>
                  <a:gd name="connsiteX0" fmla="*/ 228600 w 558799"/>
                  <a:gd name="connsiteY0" fmla="*/ 50800 h 541867"/>
                  <a:gd name="connsiteX1" fmla="*/ 558799 w 558799"/>
                  <a:gd name="connsiteY1" fmla="*/ 0 h 541867"/>
                  <a:gd name="connsiteX2" fmla="*/ 372533 w 558799"/>
                  <a:gd name="connsiteY2" fmla="*/ 524934 h 541867"/>
                  <a:gd name="connsiteX3" fmla="*/ 0 w 558799"/>
                  <a:gd name="connsiteY3" fmla="*/ 541867 h 541867"/>
                  <a:gd name="connsiteX4" fmla="*/ 228600 w 558799"/>
                  <a:gd name="connsiteY4" fmla="*/ 50800 h 541867"/>
                  <a:gd name="connsiteX0" fmla="*/ 237067 w 567266"/>
                  <a:gd name="connsiteY0" fmla="*/ 50800 h 541867"/>
                  <a:gd name="connsiteX1" fmla="*/ 567266 w 567266"/>
                  <a:gd name="connsiteY1" fmla="*/ 0 h 541867"/>
                  <a:gd name="connsiteX2" fmla="*/ 381000 w 567266"/>
                  <a:gd name="connsiteY2" fmla="*/ 524934 h 541867"/>
                  <a:gd name="connsiteX3" fmla="*/ 0 w 567266"/>
                  <a:gd name="connsiteY3" fmla="*/ 541867 h 541867"/>
                  <a:gd name="connsiteX4" fmla="*/ 237067 w 567266"/>
                  <a:gd name="connsiteY4" fmla="*/ 50800 h 541867"/>
                  <a:gd name="connsiteX0" fmla="*/ 237067 w 567266"/>
                  <a:gd name="connsiteY0" fmla="*/ 50800 h 567267"/>
                  <a:gd name="connsiteX1" fmla="*/ 567266 w 567266"/>
                  <a:gd name="connsiteY1" fmla="*/ 0 h 567267"/>
                  <a:gd name="connsiteX2" fmla="*/ 347134 w 567266"/>
                  <a:gd name="connsiteY2" fmla="*/ 567267 h 567267"/>
                  <a:gd name="connsiteX3" fmla="*/ 0 w 567266"/>
                  <a:gd name="connsiteY3" fmla="*/ 541867 h 567267"/>
                  <a:gd name="connsiteX4" fmla="*/ 237067 w 567266"/>
                  <a:gd name="connsiteY4" fmla="*/ 50800 h 567267"/>
                  <a:gd name="connsiteX0" fmla="*/ 237067 w 567266"/>
                  <a:gd name="connsiteY0" fmla="*/ 50800 h 541867"/>
                  <a:gd name="connsiteX1" fmla="*/ 567266 w 567266"/>
                  <a:gd name="connsiteY1" fmla="*/ 0 h 541867"/>
                  <a:gd name="connsiteX2" fmla="*/ 381001 w 567266"/>
                  <a:gd name="connsiteY2" fmla="*/ 499533 h 541867"/>
                  <a:gd name="connsiteX3" fmla="*/ 0 w 567266"/>
                  <a:gd name="connsiteY3" fmla="*/ 541867 h 541867"/>
                  <a:gd name="connsiteX4" fmla="*/ 237067 w 567266"/>
                  <a:gd name="connsiteY4" fmla="*/ 50800 h 541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7266" h="541867">
                    <a:moveTo>
                      <a:pt x="237067" y="50800"/>
                    </a:moveTo>
                    <a:lnTo>
                      <a:pt x="567266" y="0"/>
                    </a:lnTo>
                    <a:lnTo>
                      <a:pt x="381001" y="499533"/>
                    </a:lnTo>
                    <a:lnTo>
                      <a:pt x="0" y="541867"/>
                    </a:lnTo>
                    <a:lnTo>
                      <a:pt x="237067" y="50800"/>
                    </a:lnTo>
                    <a:close/>
                  </a:path>
                </a:pathLst>
              </a:custGeom>
              <a:solidFill>
                <a:schemeClr val="tx2">
                  <a:lumMod val="50000"/>
                  <a:lumOff val="50000"/>
                </a:schemeClr>
              </a:solidFill>
              <a:ln w="317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endParaRPr>
              </a:p>
            </p:txBody>
          </p:sp>
        </p:grpSp>
        <p:sp>
          <p:nvSpPr>
            <p:cNvPr id="28" name="Right Arrow 27"/>
            <p:cNvSpPr/>
            <p:nvPr/>
          </p:nvSpPr>
          <p:spPr bwMode="auto">
            <a:xfrm rot="7439115" flipV="1">
              <a:off x="3205754" y="3883100"/>
              <a:ext cx="4604883" cy="243936"/>
            </a:xfrm>
            <a:prstGeom prst="rightArrow">
              <a:avLst/>
            </a:prstGeom>
            <a:solidFill>
              <a:srgbClr val="FFFF99"/>
            </a:solidFill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5473045" y="3402738"/>
              <a:ext cx="2092577" cy="758229"/>
            </a:xfrm>
            <a:custGeom>
              <a:avLst/>
              <a:gdLst>
                <a:gd name="connsiteX0" fmla="*/ 956733 w 3039533"/>
                <a:gd name="connsiteY0" fmla="*/ 609600 h 1879600"/>
                <a:gd name="connsiteX1" fmla="*/ 1261533 w 3039533"/>
                <a:gd name="connsiteY1" fmla="*/ 0 h 1879600"/>
                <a:gd name="connsiteX2" fmla="*/ 1464733 w 3039533"/>
                <a:gd name="connsiteY2" fmla="*/ 0 h 1879600"/>
                <a:gd name="connsiteX3" fmla="*/ 2302933 w 3039533"/>
                <a:gd name="connsiteY3" fmla="*/ 423333 h 1879600"/>
                <a:gd name="connsiteX4" fmla="*/ 3039533 w 3039533"/>
                <a:gd name="connsiteY4" fmla="*/ 905933 h 1879600"/>
                <a:gd name="connsiteX5" fmla="*/ 3031066 w 3039533"/>
                <a:gd name="connsiteY5" fmla="*/ 1058333 h 1879600"/>
                <a:gd name="connsiteX6" fmla="*/ 3039533 w 3039533"/>
                <a:gd name="connsiteY6" fmla="*/ 1134533 h 1879600"/>
                <a:gd name="connsiteX7" fmla="*/ 2489200 w 3039533"/>
                <a:gd name="connsiteY7" fmla="*/ 1684866 h 1879600"/>
                <a:gd name="connsiteX8" fmla="*/ 2150533 w 3039533"/>
                <a:gd name="connsiteY8" fmla="*/ 1016000 h 1879600"/>
                <a:gd name="connsiteX9" fmla="*/ 1761066 w 3039533"/>
                <a:gd name="connsiteY9" fmla="*/ 1117600 h 1879600"/>
                <a:gd name="connsiteX10" fmla="*/ 1337733 w 3039533"/>
                <a:gd name="connsiteY10" fmla="*/ 1583266 h 1879600"/>
                <a:gd name="connsiteX11" fmla="*/ 855133 w 3039533"/>
                <a:gd name="connsiteY11" fmla="*/ 1879600 h 1879600"/>
                <a:gd name="connsiteX12" fmla="*/ 694266 w 3039533"/>
                <a:gd name="connsiteY12" fmla="*/ 1752600 h 1879600"/>
                <a:gd name="connsiteX13" fmla="*/ 558800 w 3039533"/>
                <a:gd name="connsiteY13" fmla="*/ 1693333 h 1879600"/>
                <a:gd name="connsiteX14" fmla="*/ 0 w 3039533"/>
                <a:gd name="connsiteY14" fmla="*/ 1126066 h 1879600"/>
                <a:gd name="connsiteX15" fmla="*/ 16933 w 3039533"/>
                <a:gd name="connsiteY15" fmla="*/ 812800 h 1879600"/>
                <a:gd name="connsiteX16" fmla="*/ 347133 w 3039533"/>
                <a:gd name="connsiteY16" fmla="*/ 533400 h 1879600"/>
                <a:gd name="connsiteX17" fmla="*/ 694266 w 3039533"/>
                <a:gd name="connsiteY17" fmla="*/ 635000 h 1879600"/>
                <a:gd name="connsiteX18" fmla="*/ 956733 w 3039533"/>
                <a:gd name="connsiteY18" fmla="*/ 609600 h 1879600"/>
                <a:gd name="connsiteX0" fmla="*/ 956733 w 3039533"/>
                <a:gd name="connsiteY0" fmla="*/ 674674 h 1944674"/>
                <a:gd name="connsiteX1" fmla="*/ 1261533 w 3039533"/>
                <a:gd name="connsiteY1" fmla="*/ 65074 h 1944674"/>
                <a:gd name="connsiteX2" fmla="*/ 1464733 w 3039533"/>
                <a:gd name="connsiteY2" fmla="*/ 65074 h 1944674"/>
                <a:gd name="connsiteX3" fmla="*/ 2302933 w 3039533"/>
                <a:gd name="connsiteY3" fmla="*/ 488407 h 1944674"/>
                <a:gd name="connsiteX4" fmla="*/ 3039533 w 3039533"/>
                <a:gd name="connsiteY4" fmla="*/ 971007 h 1944674"/>
                <a:gd name="connsiteX5" fmla="*/ 3031066 w 3039533"/>
                <a:gd name="connsiteY5" fmla="*/ 1123407 h 1944674"/>
                <a:gd name="connsiteX6" fmla="*/ 3039533 w 3039533"/>
                <a:gd name="connsiteY6" fmla="*/ 1199607 h 1944674"/>
                <a:gd name="connsiteX7" fmla="*/ 2489200 w 3039533"/>
                <a:gd name="connsiteY7" fmla="*/ 1749940 h 1944674"/>
                <a:gd name="connsiteX8" fmla="*/ 2150533 w 3039533"/>
                <a:gd name="connsiteY8" fmla="*/ 1081074 h 1944674"/>
                <a:gd name="connsiteX9" fmla="*/ 1761066 w 3039533"/>
                <a:gd name="connsiteY9" fmla="*/ 1182674 h 1944674"/>
                <a:gd name="connsiteX10" fmla="*/ 1337733 w 3039533"/>
                <a:gd name="connsiteY10" fmla="*/ 1648340 h 1944674"/>
                <a:gd name="connsiteX11" fmla="*/ 855133 w 3039533"/>
                <a:gd name="connsiteY11" fmla="*/ 1944674 h 1944674"/>
                <a:gd name="connsiteX12" fmla="*/ 694266 w 3039533"/>
                <a:gd name="connsiteY12" fmla="*/ 1817674 h 1944674"/>
                <a:gd name="connsiteX13" fmla="*/ 558800 w 3039533"/>
                <a:gd name="connsiteY13" fmla="*/ 1758407 h 1944674"/>
                <a:gd name="connsiteX14" fmla="*/ 0 w 3039533"/>
                <a:gd name="connsiteY14" fmla="*/ 1191140 h 1944674"/>
                <a:gd name="connsiteX15" fmla="*/ 16933 w 3039533"/>
                <a:gd name="connsiteY15" fmla="*/ 877874 h 1944674"/>
                <a:gd name="connsiteX16" fmla="*/ 347133 w 3039533"/>
                <a:gd name="connsiteY16" fmla="*/ 598474 h 1944674"/>
                <a:gd name="connsiteX17" fmla="*/ 694266 w 3039533"/>
                <a:gd name="connsiteY17" fmla="*/ 700074 h 1944674"/>
                <a:gd name="connsiteX18" fmla="*/ 956733 w 3039533"/>
                <a:gd name="connsiteY18" fmla="*/ 674674 h 1944674"/>
                <a:gd name="connsiteX0" fmla="*/ 956733 w 3039533"/>
                <a:gd name="connsiteY0" fmla="*/ 674674 h 1944674"/>
                <a:gd name="connsiteX1" fmla="*/ 1261533 w 3039533"/>
                <a:gd name="connsiteY1" fmla="*/ 65074 h 1944674"/>
                <a:gd name="connsiteX2" fmla="*/ 1464733 w 3039533"/>
                <a:gd name="connsiteY2" fmla="*/ 65074 h 1944674"/>
                <a:gd name="connsiteX3" fmla="*/ 2302933 w 3039533"/>
                <a:gd name="connsiteY3" fmla="*/ 488407 h 1944674"/>
                <a:gd name="connsiteX4" fmla="*/ 3039533 w 3039533"/>
                <a:gd name="connsiteY4" fmla="*/ 971007 h 1944674"/>
                <a:gd name="connsiteX5" fmla="*/ 3031066 w 3039533"/>
                <a:gd name="connsiteY5" fmla="*/ 1123407 h 1944674"/>
                <a:gd name="connsiteX6" fmla="*/ 3039533 w 3039533"/>
                <a:gd name="connsiteY6" fmla="*/ 1199607 h 1944674"/>
                <a:gd name="connsiteX7" fmla="*/ 2489200 w 3039533"/>
                <a:gd name="connsiteY7" fmla="*/ 1749940 h 1944674"/>
                <a:gd name="connsiteX8" fmla="*/ 2150533 w 3039533"/>
                <a:gd name="connsiteY8" fmla="*/ 1081074 h 1944674"/>
                <a:gd name="connsiteX9" fmla="*/ 1761066 w 3039533"/>
                <a:gd name="connsiteY9" fmla="*/ 1182674 h 1944674"/>
                <a:gd name="connsiteX10" fmla="*/ 1337733 w 3039533"/>
                <a:gd name="connsiteY10" fmla="*/ 1648340 h 1944674"/>
                <a:gd name="connsiteX11" fmla="*/ 855133 w 3039533"/>
                <a:gd name="connsiteY11" fmla="*/ 1944674 h 1944674"/>
                <a:gd name="connsiteX12" fmla="*/ 694266 w 3039533"/>
                <a:gd name="connsiteY12" fmla="*/ 1817674 h 1944674"/>
                <a:gd name="connsiteX13" fmla="*/ 558800 w 3039533"/>
                <a:gd name="connsiteY13" fmla="*/ 1758407 h 1944674"/>
                <a:gd name="connsiteX14" fmla="*/ 0 w 3039533"/>
                <a:gd name="connsiteY14" fmla="*/ 1191140 h 1944674"/>
                <a:gd name="connsiteX15" fmla="*/ 16933 w 3039533"/>
                <a:gd name="connsiteY15" fmla="*/ 877874 h 1944674"/>
                <a:gd name="connsiteX16" fmla="*/ 347133 w 3039533"/>
                <a:gd name="connsiteY16" fmla="*/ 598474 h 1944674"/>
                <a:gd name="connsiteX17" fmla="*/ 694266 w 3039533"/>
                <a:gd name="connsiteY17" fmla="*/ 700074 h 1944674"/>
                <a:gd name="connsiteX18" fmla="*/ 956733 w 3039533"/>
                <a:gd name="connsiteY18" fmla="*/ 674674 h 1944674"/>
                <a:gd name="connsiteX0" fmla="*/ 956733 w 3146506"/>
                <a:gd name="connsiteY0" fmla="*/ 674674 h 1944674"/>
                <a:gd name="connsiteX1" fmla="*/ 1261533 w 3146506"/>
                <a:gd name="connsiteY1" fmla="*/ 65074 h 1944674"/>
                <a:gd name="connsiteX2" fmla="*/ 1464733 w 3146506"/>
                <a:gd name="connsiteY2" fmla="*/ 65074 h 1944674"/>
                <a:gd name="connsiteX3" fmla="*/ 2302933 w 3146506"/>
                <a:gd name="connsiteY3" fmla="*/ 488407 h 1944674"/>
                <a:gd name="connsiteX4" fmla="*/ 3039533 w 3146506"/>
                <a:gd name="connsiteY4" fmla="*/ 971007 h 1944674"/>
                <a:gd name="connsiteX5" fmla="*/ 3031066 w 3146506"/>
                <a:gd name="connsiteY5" fmla="*/ 1123407 h 1944674"/>
                <a:gd name="connsiteX6" fmla="*/ 3039533 w 3146506"/>
                <a:gd name="connsiteY6" fmla="*/ 1199607 h 1944674"/>
                <a:gd name="connsiteX7" fmla="*/ 2489200 w 3146506"/>
                <a:gd name="connsiteY7" fmla="*/ 1749940 h 1944674"/>
                <a:gd name="connsiteX8" fmla="*/ 2150533 w 3146506"/>
                <a:gd name="connsiteY8" fmla="*/ 1081074 h 1944674"/>
                <a:gd name="connsiteX9" fmla="*/ 1761066 w 3146506"/>
                <a:gd name="connsiteY9" fmla="*/ 1182674 h 1944674"/>
                <a:gd name="connsiteX10" fmla="*/ 1337733 w 3146506"/>
                <a:gd name="connsiteY10" fmla="*/ 1648340 h 1944674"/>
                <a:gd name="connsiteX11" fmla="*/ 855133 w 3146506"/>
                <a:gd name="connsiteY11" fmla="*/ 1944674 h 1944674"/>
                <a:gd name="connsiteX12" fmla="*/ 694266 w 3146506"/>
                <a:gd name="connsiteY12" fmla="*/ 1817674 h 1944674"/>
                <a:gd name="connsiteX13" fmla="*/ 558800 w 3146506"/>
                <a:gd name="connsiteY13" fmla="*/ 1758407 h 1944674"/>
                <a:gd name="connsiteX14" fmla="*/ 0 w 3146506"/>
                <a:gd name="connsiteY14" fmla="*/ 1191140 h 1944674"/>
                <a:gd name="connsiteX15" fmla="*/ 16933 w 3146506"/>
                <a:gd name="connsiteY15" fmla="*/ 877874 h 1944674"/>
                <a:gd name="connsiteX16" fmla="*/ 347133 w 3146506"/>
                <a:gd name="connsiteY16" fmla="*/ 598474 h 1944674"/>
                <a:gd name="connsiteX17" fmla="*/ 694266 w 3146506"/>
                <a:gd name="connsiteY17" fmla="*/ 700074 h 1944674"/>
                <a:gd name="connsiteX18" fmla="*/ 956733 w 3146506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50812"/>
                <a:gd name="connsiteX1" fmla="*/ 1261533 w 3090777"/>
                <a:gd name="connsiteY1" fmla="*/ 65074 h 1950812"/>
                <a:gd name="connsiteX2" fmla="*/ 1464733 w 3090777"/>
                <a:gd name="connsiteY2" fmla="*/ 65074 h 1950812"/>
                <a:gd name="connsiteX3" fmla="*/ 2302933 w 3090777"/>
                <a:gd name="connsiteY3" fmla="*/ 488407 h 1950812"/>
                <a:gd name="connsiteX4" fmla="*/ 3039533 w 3090777"/>
                <a:gd name="connsiteY4" fmla="*/ 971007 h 1950812"/>
                <a:gd name="connsiteX5" fmla="*/ 3031066 w 3090777"/>
                <a:gd name="connsiteY5" fmla="*/ 1123407 h 1950812"/>
                <a:gd name="connsiteX6" fmla="*/ 3039533 w 3090777"/>
                <a:gd name="connsiteY6" fmla="*/ 1199607 h 1950812"/>
                <a:gd name="connsiteX7" fmla="*/ 2489200 w 3090777"/>
                <a:gd name="connsiteY7" fmla="*/ 1749940 h 1950812"/>
                <a:gd name="connsiteX8" fmla="*/ 2150533 w 3090777"/>
                <a:gd name="connsiteY8" fmla="*/ 1081074 h 1950812"/>
                <a:gd name="connsiteX9" fmla="*/ 1761066 w 3090777"/>
                <a:gd name="connsiteY9" fmla="*/ 1182674 h 1950812"/>
                <a:gd name="connsiteX10" fmla="*/ 1337733 w 3090777"/>
                <a:gd name="connsiteY10" fmla="*/ 1648340 h 1950812"/>
                <a:gd name="connsiteX11" fmla="*/ 855133 w 3090777"/>
                <a:gd name="connsiteY11" fmla="*/ 1944674 h 1950812"/>
                <a:gd name="connsiteX12" fmla="*/ 694266 w 3090777"/>
                <a:gd name="connsiteY12" fmla="*/ 1817674 h 1950812"/>
                <a:gd name="connsiteX13" fmla="*/ 558800 w 3090777"/>
                <a:gd name="connsiteY13" fmla="*/ 1758407 h 1950812"/>
                <a:gd name="connsiteX14" fmla="*/ 0 w 3090777"/>
                <a:gd name="connsiteY14" fmla="*/ 1191140 h 1950812"/>
                <a:gd name="connsiteX15" fmla="*/ 16933 w 3090777"/>
                <a:gd name="connsiteY15" fmla="*/ 877874 h 1950812"/>
                <a:gd name="connsiteX16" fmla="*/ 347133 w 3090777"/>
                <a:gd name="connsiteY16" fmla="*/ 598474 h 1950812"/>
                <a:gd name="connsiteX17" fmla="*/ 694266 w 3090777"/>
                <a:gd name="connsiteY17" fmla="*/ 700074 h 1950812"/>
                <a:gd name="connsiteX18" fmla="*/ 956733 w 3090777"/>
                <a:gd name="connsiteY18" fmla="*/ 674674 h 1950812"/>
                <a:gd name="connsiteX0" fmla="*/ 956733 w 3090777"/>
                <a:gd name="connsiteY0" fmla="*/ 674674 h 1950812"/>
                <a:gd name="connsiteX1" fmla="*/ 1261533 w 3090777"/>
                <a:gd name="connsiteY1" fmla="*/ 65074 h 1950812"/>
                <a:gd name="connsiteX2" fmla="*/ 1464733 w 3090777"/>
                <a:gd name="connsiteY2" fmla="*/ 65074 h 1950812"/>
                <a:gd name="connsiteX3" fmla="*/ 2302933 w 3090777"/>
                <a:gd name="connsiteY3" fmla="*/ 488407 h 1950812"/>
                <a:gd name="connsiteX4" fmla="*/ 3039533 w 3090777"/>
                <a:gd name="connsiteY4" fmla="*/ 971007 h 1950812"/>
                <a:gd name="connsiteX5" fmla="*/ 3031066 w 3090777"/>
                <a:gd name="connsiteY5" fmla="*/ 1123407 h 1950812"/>
                <a:gd name="connsiteX6" fmla="*/ 3039533 w 3090777"/>
                <a:gd name="connsiteY6" fmla="*/ 1199607 h 1950812"/>
                <a:gd name="connsiteX7" fmla="*/ 2489200 w 3090777"/>
                <a:gd name="connsiteY7" fmla="*/ 1749940 h 1950812"/>
                <a:gd name="connsiteX8" fmla="*/ 2150533 w 3090777"/>
                <a:gd name="connsiteY8" fmla="*/ 1081074 h 1950812"/>
                <a:gd name="connsiteX9" fmla="*/ 1761066 w 3090777"/>
                <a:gd name="connsiteY9" fmla="*/ 1182674 h 1950812"/>
                <a:gd name="connsiteX10" fmla="*/ 1337733 w 3090777"/>
                <a:gd name="connsiteY10" fmla="*/ 1648340 h 1950812"/>
                <a:gd name="connsiteX11" fmla="*/ 855133 w 3090777"/>
                <a:gd name="connsiteY11" fmla="*/ 1944674 h 1950812"/>
                <a:gd name="connsiteX12" fmla="*/ 694266 w 3090777"/>
                <a:gd name="connsiteY12" fmla="*/ 1817674 h 1950812"/>
                <a:gd name="connsiteX13" fmla="*/ 558800 w 3090777"/>
                <a:gd name="connsiteY13" fmla="*/ 1758407 h 1950812"/>
                <a:gd name="connsiteX14" fmla="*/ 0 w 3090777"/>
                <a:gd name="connsiteY14" fmla="*/ 1191140 h 1950812"/>
                <a:gd name="connsiteX15" fmla="*/ 16933 w 3090777"/>
                <a:gd name="connsiteY15" fmla="*/ 877874 h 1950812"/>
                <a:gd name="connsiteX16" fmla="*/ 347133 w 3090777"/>
                <a:gd name="connsiteY16" fmla="*/ 598474 h 1950812"/>
                <a:gd name="connsiteX17" fmla="*/ 694266 w 3090777"/>
                <a:gd name="connsiteY17" fmla="*/ 700074 h 1950812"/>
                <a:gd name="connsiteX18" fmla="*/ 956733 w 3090777"/>
                <a:gd name="connsiteY18" fmla="*/ 674674 h 1950812"/>
                <a:gd name="connsiteX0" fmla="*/ 1048538 w 3182582"/>
                <a:gd name="connsiteY0" fmla="*/ 674674 h 1950812"/>
                <a:gd name="connsiteX1" fmla="*/ 1353338 w 3182582"/>
                <a:gd name="connsiteY1" fmla="*/ 65074 h 1950812"/>
                <a:gd name="connsiteX2" fmla="*/ 1556538 w 3182582"/>
                <a:gd name="connsiteY2" fmla="*/ 65074 h 1950812"/>
                <a:gd name="connsiteX3" fmla="*/ 2394738 w 3182582"/>
                <a:gd name="connsiteY3" fmla="*/ 488407 h 1950812"/>
                <a:gd name="connsiteX4" fmla="*/ 3131338 w 3182582"/>
                <a:gd name="connsiteY4" fmla="*/ 971007 h 1950812"/>
                <a:gd name="connsiteX5" fmla="*/ 3122871 w 3182582"/>
                <a:gd name="connsiteY5" fmla="*/ 1123407 h 1950812"/>
                <a:gd name="connsiteX6" fmla="*/ 3131338 w 3182582"/>
                <a:gd name="connsiteY6" fmla="*/ 1199607 h 1950812"/>
                <a:gd name="connsiteX7" fmla="*/ 2581005 w 3182582"/>
                <a:gd name="connsiteY7" fmla="*/ 1749940 h 1950812"/>
                <a:gd name="connsiteX8" fmla="*/ 2242338 w 3182582"/>
                <a:gd name="connsiteY8" fmla="*/ 1081074 h 1950812"/>
                <a:gd name="connsiteX9" fmla="*/ 1852871 w 3182582"/>
                <a:gd name="connsiteY9" fmla="*/ 1182674 h 1950812"/>
                <a:gd name="connsiteX10" fmla="*/ 1429538 w 3182582"/>
                <a:gd name="connsiteY10" fmla="*/ 1648340 h 1950812"/>
                <a:gd name="connsiteX11" fmla="*/ 946938 w 3182582"/>
                <a:gd name="connsiteY11" fmla="*/ 1944674 h 1950812"/>
                <a:gd name="connsiteX12" fmla="*/ 786071 w 3182582"/>
                <a:gd name="connsiteY12" fmla="*/ 1817674 h 1950812"/>
                <a:gd name="connsiteX13" fmla="*/ 650605 w 3182582"/>
                <a:gd name="connsiteY13" fmla="*/ 1758407 h 1950812"/>
                <a:gd name="connsiteX14" fmla="*/ 91805 w 3182582"/>
                <a:gd name="connsiteY14" fmla="*/ 1191140 h 1950812"/>
                <a:gd name="connsiteX15" fmla="*/ 108738 w 3182582"/>
                <a:gd name="connsiteY15" fmla="*/ 877874 h 1950812"/>
                <a:gd name="connsiteX16" fmla="*/ 438938 w 3182582"/>
                <a:gd name="connsiteY16" fmla="*/ 598474 h 1950812"/>
                <a:gd name="connsiteX17" fmla="*/ 786071 w 3182582"/>
                <a:gd name="connsiteY17" fmla="*/ 700074 h 1950812"/>
                <a:gd name="connsiteX18" fmla="*/ 1048538 w 3182582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14414 h 1890552"/>
                <a:gd name="connsiteX1" fmla="*/ 1370635 w 3157546"/>
                <a:gd name="connsiteY1" fmla="*/ 224947 h 1890552"/>
                <a:gd name="connsiteX2" fmla="*/ 1531502 w 3157546"/>
                <a:gd name="connsiteY2" fmla="*/ 4814 h 1890552"/>
                <a:gd name="connsiteX3" fmla="*/ 2369702 w 3157546"/>
                <a:gd name="connsiteY3" fmla="*/ 428147 h 1890552"/>
                <a:gd name="connsiteX4" fmla="*/ 3106302 w 3157546"/>
                <a:gd name="connsiteY4" fmla="*/ 910747 h 1890552"/>
                <a:gd name="connsiteX5" fmla="*/ 3097835 w 3157546"/>
                <a:gd name="connsiteY5" fmla="*/ 1063147 h 1890552"/>
                <a:gd name="connsiteX6" fmla="*/ 3106302 w 3157546"/>
                <a:gd name="connsiteY6" fmla="*/ 1139347 h 1890552"/>
                <a:gd name="connsiteX7" fmla="*/ 2555969 w 3157546"/>
                <a:gd name="connsiteY7" fmla="*/ 1689680 h 1890552"/>
                <a:gd name="connsiteX8" fmla="*/ 2217302 w 3157546"/>
                <a:gd name="connsiteY8" fmla="*/ 1020814 h 1890552"/>
                <a:gd name="connsiteX9" fmla="*/ 1827835 w 3157546"/>
                <a:gd name="connsiteY9" fmla="*/ 1122414 h 1890552"/>
                <a:gd name="connsiteX10" fmla="*/ 1404502 w 3157546"/>
                <a:gd name="connsiteY10" fmla="*/ 1588080 h 1890552"/>
                <a:gd name="connsiteX11" fmla="*/ 921902 w 3157546"/>
                <a:gd name="connsiteY11" fmla="*/ 1884414 h 1890552"/>
                <a:gd name="connsiteX12" fmla="*/ 761035 w 3157546"/>
                <a:gd name="connsiteY12" fmla="*/ 1757414 h 1890552"/>
                <a:gd name="connsiteX13" fmla="*/ 625569 w 3157546"/>
                <a:gd name="connsiteY13" fmla="*/ 1698147 h 1890552"/>
                <a:gd name="connsiteX14" fmla="*/ 66769 w 3157546"/>
                <a:gd name="connsiteY14" fmla="*/ 1130880 h 1890552"/>
                <a:gd name="connsiteX15" fmla="*/ 83702 w 3157546"/>
                <a:gd name="connsiteY15" fmla="*/ 817614 h 1890552"/>
                <a:gd name="connsiteX16" fmla="*/ 413902 w 3157546"/>
                <a:gd name="connsiteY16" fmla="*/ 538214 h 1890552"/>
                <a:gd name="connsiteX17" fmla="*/ 761035 w 3157546"/>
                <a:gd name="connsiteY17" fmla="*/ 639814 h 1890552"/>
                <a:gd name="connsiteX18" fmla="*/ 1023502 w 3157546"/>
                <a:gd name="connsiteY18" fmla="*/ 614414 h 1890552"/>
                <a:gd name="connsiteX0" fmla="*/ 1023502 w 3157546"/>
                <a:gd name="connsiteY0" fmla="*/ 404866 h 1681004"/>
                <a:gd name="connsiteX1" fmla="*/ 1370635 w 3157546"/>
                <a:gd name="connsiteY1" fmla="*/ 15399 h 1681004"/>
                <a:gd name="connsiteX2" fmla="*/ 1861702 w 3157546"/>
                <a:gd name="connsiteY2" fmla="*/ 91599 h 1681004"/>
                <a:gd name="connsiteX3" fmla="*/ 2369702 w 3157546"/>
                <a:gd name="connsiteY3" fmla="*/ 218599 h 1681004"/>
                <a:gd name="connsiteX4" fmla="*/ 3106302 w 3157546"/>
                <a:gd name="connsiteY4" fmla="*/ 701199 h 1681004"/>
                <a:gd name="connsiteX5" fmla="*/ 3097835 w 3157546"/>
                <a:gd name="connsiteY5" fmla="*/ 853599 h 1681004"/>
                <a:gd name="connsiteX6" fmla="*/ 3106302 w 3157546"/>
                <a:gd name="connsiteY6" fmla="*/ 929799 h 1681004"/>
                <a:gd name="connsiteX7" fmla="*/ 2555969 w 3157546"/>
                <a:gd name="connsiteY7" fmla="*/ 1480132 h 1681004"/>
                <a:gd name="connsiteX8" fmla="*/ 2217302 w 3157546"/>
                <a:gd name="connsiteY8" fmla="*/ 811266 h 1681004"/>
                <a:gd name="connsiteX9" fmla="*/ 1827835 w 3157546"/>
                <a:gd name="connsiteY9" fmla="*/ 912866 h 1681004"/>
                <a:gd name="connsiteX10" fmla="*/ 1404502 w 3157546"/>
                <a:gd name="connsiteY10" fmla="*/ 1378532 h 1681004"/>
                <a:gd name="connsiteX11" fmla="*/ 921902 w 3157546"/>
                <a:gd name="connsiteY11" fmla="*/ 1674866 h 1681004"/>
                <a:gd name="connsiteX12" fmla="*/ 761035 w 3157546"/>
                <a:gd name="connsiteY12" fmla="*/ 1547866 h 1681004"/>
                <a:gd name="connsiteX13" fmla="*/ 625569 w 3157546"/>
                <a:gd name="connsiteY13" fmla="*/ 1488599 h 1681004"/>
                <a:gd name="connsiteX14" fmla="*/ 66769 w 3157546"/>
                <a:gd name="connsiteY14" fmla="*/ 921332 h 1681004"/>
                <a:gd name="connsiteX15" fmla="*/ 83702 w 3157546"/>
                <a:gd name="connsiteY15" fmla="*/ 608066 h 1681004"/>
                <a:gd name="connsiteX16" fmla="*/ 413902 w 3157546"/>
                <a:gd name="connsiteY16" fmla="*/ 328666 h 1681004"/>
                <a:gd name="connsiteX17" fmla="*/ 761035 w 3157546"/>
                <a:gd name="connsiteY17" fmla="*/ 430266 h 1681004"/>
                <a:gd name="connsiteX18" fmla="*/ 1023502 w 3157546"/>
                <a:gd name="connsiteY18" fmla="*/ 404866 h 1681004"/>
                <a:gd name="connsiteX0" fmla="*/ 1310796 w 3444840"/>
                <a:gd name="connsiteY0" fmla="*/ 404866 h 1681004"/>
                <a:gd name="connsiteX1" fmla="*/ 1657929 w 3444840"/>
                <a:gd name="connsiteY1" fmla="*/ 15399 h 1681004"/>
                <a:gd name="connsiteX2" fmla="*/ 2148996 w 3444840"/>
                <a:gd name="connsiteY2" fmla="*/ 91599 h 1681004"/>
                <a:gd name="connsiteX3" fmla="*/ 2656996 w 3444840"/>
                <a:gd name="connsiteY3" fmla="*/ 218599 h 1681004"/>
                <a:gd name="connsiteX4" fmla="*/ 3393596 w 3444840"/>
                <a:gd name="connsiteY4" fmla="*/ 701199 h 1681004"/>
                <a:gd name="connsiteX5" fmla="*/ 3385129 w 3444840"/>
                <a:gd name="connsiteY5" fmla="*/ 853599 h 1681004"/>
                <a:gd name="connsiteX6" fmla="*/ 3393596 w 3444840"/>
                <a:gd name="connsiteY6" fmla="*/ 929799 h 1681004"/>
                <a:gd name="connsiteX7" fmla="*/ 2843263 w 3444840"/>
                <a:gd name="connsiteY7" fmla="*/ 1480132 h 1681004"/>
                <a:gd name="connsiteX8" fmla="*/ 2504596 w 3444840"/>
                <a:gd name="connsiteY8" fmla="*/ 811266 h 1681004"/>
                <a:gd name="connsiteX9" fmla="*/ 2115129 w 3444840"/>
                <a:gd name="connsiteY9" fmla="*/ 912866 h 1681004"/>
                <a:gd name="connsiteX10" fmla="*/ 1691796 w 3444840"/>
                <a:gd name="connsiteY10" fmla="*/ 1378532 h 1681004"/>
                <a:gd name="connsiteX11" fmla="*/ 1209196 w 3444840"/>
                <a:gd name="connsiteY11" fmla="*/ 1674866 h 1681004"/>
                <a:gd name="connsiteX12" fmla="*/ 1048329 w 3444840"/>
                <a:gd name="connsiteY12" fmla="*/ 1547866 h 1681004"/>
                <a:gd name="connsiteX13" fmla="*/ 912863 w 3444840"/>
                <a:gd name="connsiteY13" fmla="*/ 1488599 h 1681004"/>
                <a:gd name="connsiteX14" fmla="*/ 15396 w 3444840"/>
                <a:gd name="connsiteY14" fmla="*/ 1090665 h 1681004"/>
                <a:gd name="connsiteX15" fmla="*/ 370996 w 3444840"/>
                <a:gd name="connsiteY15" fmla="*/ 608066 h 1681004"/>
                <a:gd name="connsiteX16" fmla="*/ 701196 w 3444840"/>
                <a:gd name="connsiteY16" fmla="*/ 328666 h 1681004"/>
                <a:gd name="connsiteX17" fmla="*/ 1048329 w 3444840"/>
                <a:gd name="connsiteY17" fmla="*/ 430266 h 1681004"/>
                <a:gd name="connsiteX18" fmla="*/ 1310796 w 3444840"/>
                <a:gd name="connsiteY18" fmla="*/ 404866 h 1681004"/>
                <a:gd name="connsiteX0" fmla="*/ 1324857 w 3458901"/>
                <a:gd name="connsiteY0" fmla="*/ 404866 h 1681004"/>
                <a:gd name="connsiteX1" fmla="*/ 1671990 w 3458901"/>
                <a:gd name="connsiteY1" fmla="*/ 15399 h 1681004"/>
                <a:gd name="connsiteX2" fmla="*/ 2163057 w 3458901"/>
                <a:gd name="connsiteY2" fmla="*/ 91599 h 1681004"/>
                <a:gd name="connsiteX3" fmla="*/ 2671057 w 3458901"/>
                <a:gd name="connsiteY3" fmla="*/ 218599 h 1681004"/>
                <a:gd name="connsiteX4" fmla="*/ 3407657 w 3458901"/>
                <a:gd name="connsiteY4" fmla="*/ 701199 h 1681004"/>
                <a:gd name="connsiteX5" fmla="*/ 3399190 w 3458901"/>
                <a:gd name="connsiteY5" fmla="*/ 853599 h 1681004"/>
                <a:gd name="connsiteX6" fmla="*/ 3407657 w 3458901"/>
                <a:gd name="connsiteY6" fmla="*/ 929799 h 1681004"/>
                <a:gd name="connsiteX7" fmla="*/ 2857324 w 3458901"/>
                <a:gd name="connsiteY7" fmla="*/ 1480132 h 1681004"/>
                <a:gd name="connsiteX8" fmla="*/ 2518657 w 3458901"/>
                <a:gd name="connsiteY8" fmla="*/ 811266 h 1681004"/>
                <a:gd name="connsiteX9" fmla="*/ 2129190 w 3458901"/>
                <a:gd name="connsiteY9" fmla="*/ 912866 h 1681004"/>
                <a:gd name="connsiteX10" fmla="*/ 1705857 w 3458901"/>
                <a:gd name="connsiteY10" fmla="*/ 1378532 h 1681004"/>
                <a:gd name="connsiteX11" fmla="*/ 1223257 w 3458901"/>
                <a:gd name="connsiteY11" fmla="*/ 1674866 h 1681004"/>
                <a:gd name="connsiteX12" fmla="*/ 1062390 w 3458901"/>
                <a:gd name="connsiteY12" fmla="*/ 1547866 h 1681004"/>
                <a:gd name="connsiteX13" fmla="*/ 1206324 w 3458901"/>
                <a:gd name="connsiteY13" fmla="*/ 1192266 h 1681004"/>
                <a:gd name="connsiteX14" fmla="*/ 29457 w 3458901"/>
                <a:gd name="connsiteY14" fmla="*/ 1090665 h 1681004"/>
                <a:gd name="connsiteX15" fmla="*/ 385057 w 3458901"/>
                <a:gd name="connsiteY15" fmla="*/ 608066 h 1681004"/>
                <a:gd name="connsiteX16" fmla="*/ 715257 w 3458901"/>
                <a:gd name="connsiteY16" fmla="*/ 328666 h 1681004"/>
                <a:gd name="connsiteX17" fmla="*/ 1062390 w 3458901"/>
                <a:gd name="connsiteY17" fmla="*/ 430266 h 1681004"/>
                <a:gd name="connsiteX18" fmla="*/ 1324857 w 3458901"/>
                <a:gd name="connsiteY18" fmla="*/ 404866 h 1681004"/>
                <a:gd name="connsiteX0" fmla="*/ 1324857 w 3458901"/>
                <a:gd name="connsiteY0" fmla="*/ 404866 h 1681004"/>
                <a:gd name="connsiteX1" fmla="*/ 1671990 w 3458901"/>
                <a:gd name="connsiteY1" fmla="*/ 15399 h 1681004"/>
                <a:gd name="connsiteX2" fmla="*/ 2163057 w 3458901"/>
                <a:gd name="connsiteY2" fmla="*/ 91599 h 1681004"/>
                <a:gd name="connsiteX3" fmla="*/ 2671057 w 3458901"/>
                <a:gd name="connsiteY3" fmla="*/ 218599 h 1681004"/>
                <a:gd name="connsiteX4" fmla="*/ 3407657 w 3458901"/>
                <a:gd name="connsiteY4" fmla="*/ 701199 h 1681004"/>
                <a:gd name="connsiteX5" fmla="*/ 3399190 w 3458901"/>
                <a:gd name="connsiteY5" fmla="*/ 853599 h 1681004"/>
                <a:gd name="connsiteX6" fmla="*/ 3407657 w 3458901"/>
                <a:gd name="connsiteY6" fmla="*/ 929799 h 1681004"/>
                <a:gd name="connsiteX7" fmla="*/ 2857324 w 3458901"/>
                <a:gd name="connsiteY7" fmla="*/ 1480132 h 1681004"/>
                <a:gd name="connsiteX8" fmla="*/ 2518657 w 3458901"/>
                <a:gd name="connsiteY8" fmla="*/ 811266 h 1681004"/>
                <a:gd name="connsiteX9" fmla="*/ 2129190 w 3458901"/>
                <a:gd name="connsiteY9" fmla="*/ 912866 h 1681004"/>
                <a:gd name="connsiteX10" fmla="*/ 1705857 w 3458901"/>
                <a:gd name="connsiteY10" fmla="*/ 1378532 h 1681004"/>
                <a:gd name="connsiteX11" fmla="*/ 1223257 w 3458901"/>
                <a:gd name="connsiteY11" fmla="*/ 1674866 h 1681004"/>
                <a:gd name="connsiteX12" fmla="*/ 1062390 w 3458901"/>
                <a:gd name="connsiteY12" fmla="*/ 1547866 h 1681004"/>
                <a:gd name="connsiteX13" fmla="*/ 757591 w 3458901"/>
                <a:gd name="connsiteY13" fmla="*/ 1463199 h 1681004"/>
                <a:gd name="connsiteX14" fmla="*/ 1206324 w 3458901"/>
                <a:gd name="connsiteY14" fmla="*/ 1192266 h 1681004"/>
                <a:gd name="connsiteX15" fmla="*/ 29457 w 3458901"/>
                <a:gd name="connsiteY15" fmla="*/ 1090665 h 1681004"/>
                <a:gd name="connsiteX16" fmla="*/ 385057 w 3458901"/>
                <a:gd name="connsiteY16" fmla="*/ 608066 h 1681004"/>
                <a:gd name="connsiteX17" fmla="*/ 715257 w 3458901"/>
                <a:gd name="connsiteY17" fmla="*/ 328666 h 1681004"/>
                <a:gd name="connsiteX18" fmla="*/ 1062390 w 3458901"/>
                <a:gd name="connsiteY18" fmla="*/ 430266 h 1681004"/>
                <a:gd name="connsiteX19" fmla="*/ 1324857 w 3458901"/>
                <a:gd name="connsiteY19" fmla="*/ 404866 h 1681004"/>
                <a:gd name="connsiteX0" fmla="*/ 1324857 w 3458901"/>
                <a:gd name="connsiteY0" fmla="*/ 404866 h 1683333"/>
                <a:gd name="connsiteX1" fmla="*/ 1671990 w 3458901"/>
                <a:gd name="connsiteY1" fmla="*/ 15399 h 1683333"/>
                <a:gd name="connsiteX2" fmla="*/ 2163057 w 3458901"/>
                <a:gd name="connsiteY2" fmla="*/ 91599 h 1683333"/>
                <a:gd name="connsiteX3" fmla="*/ 2671057 w 3458901"/>
                <a:gd name="connsiteY3" fmla="*/ 218599 h 1683333"/>
                <a:gd name="connsiteX4" fmla="*/ 3407657 w 3458901"/>
                <a:gd name="connsiteY4" fmla="*/ 701199 h 1683333"/>
                <a:gd name="connsiteX5" fmla="*/ 3399190 w 3458901"/>
                <a:gd name="connsiteY5" fmla="*/ 853599 h 1683333"/>
                <a:gd name="connsiteX6" fmla="*/ 3407657 w 3458901"/>
                <a:gd name="connsiteY6" fmla="*/ 929799 h 1683333"/>
                <a:gd name="connsiteX7" fmla="*/ 2857324 w 3458901"/>
                <a:gd name="connsiteY7" fmla="*/ 1480132 h 1683333"/>
                <a:gd name="connsiteX8" fmla="*/ 2518657 w 3458901"/>
                <a:gd name="connsiteY8" fmla="*/ 811266 h 1683333"/>
                <a:gd name="connsiteX9" fmla="*/ 2146123 w 3458901"/>
                <a:gd name="connsiteY9" fmla="*/ 1683333 h 1683333"/>
                <a:gd name="connsiteX10" fmla="*/ 1705857 w 3458901"/>
                <a:gd name="connsiteY10" fmla="*/ 1378532 h 1683333"/>
                <a:gd name="connsiteX11" fmla="*/ 1223257 w 3458901"/>
                <a:gd name="connsiteY11" fmla="*/ 1674866 h 1683333"/>
                <a:gd name="connsiteX12" fmla="*/ 1062390 w 3458901"/>
                <a:gd name="connsiteY12" fmla="*/ 1547866 h 1683333"/>
                <a:gd name="connsiteX13" fmla="*/ 757591 w 3458901"/>
                <a:gd name="connsiteY13" fmla="*/ 1463199 h 1683333"/>
                <a:gd name="connsiteX14" fmla="*/ 1206324 w 3458901"/>
                <a:gd name="connsiteY14" fmla="*/ 1192266 h 1683333"/>
                <a:gd name="connsiteX15" fmla="*/ 29457 w 3458901"/>
                <a:gd name="connsiteY15" fmla="*/ 1090665 h 1683333"/>
                <a:gd name="connsiteX16" fmla="*/ 385057 w 3458901"/>
                <a:gd name="connsiteY16" fmla="*/ 608066 h 1683333"/>
                <a:gd name="connsiteX17" fmla="*/ 715257 w 3458901"/>
                <a:gd name="connsiteY17" fmla="*/ 328666 h 1683333"/>
                <a:gd name="connsiteX18" fmla="*/ 1062390 w 3458901"/>
                <a:gd name="connsiteY18" fmla="*/ 430266 h 1683333"/>
                <a:gd name="connsiteX19" fmla="*/ 1324857 w 3458901"/>
                <a:gd name="connsiteY19" fmla="*/ 404866 h 1683333"/>
                <a:gd name="connsiteX0" fmla="*/ 1324857 w 3458901"/>
                <a:gd name="connsiteY0" fmla="*/ 404866 h 1692152"/>
                <a:gd name="connsiteX1" fmla="*/ 1671990 w 3458901"/>
                <a:gd name="connsiteY1" fmla="*/ 15399 h 1692152"/>
                <a:gd name="connsiteX2" fmla="*/ 2163057 w 3458901"/>
                <a:gd name="connsiteY2" fmla="*/ 91599 h 1692152"/>
                <a:gd name="connsiteX3" fmla="*/ 2671057 w 3458901"/>
                <a:gd name="connsiteY3" fmla="*/ 218599 h 1692152"/>
                <a:gd name="connsiteX4" fmla="*/ 3407657 w 3458901"/>
                <a:gd name="connsiteY4" fmla="*/ 701199 h 1692152"/>
                <a:gd name="connsiteX5" fmla="*/ 3399190 w 3458901"/>
                <a:gd name="connsiteY5" fmla="*/ 853599 h 1692152"/>
                <a:gd name="connsiteX6" fmla="*/ 3407657 w 3458901"/>
                <a:gd name="connsiteY6" fmla="*/ 929799 h 1692152"/>
                <a:gd name="connsiteX7" fmla="*/ 2857324 w 3458901"/>
                <a:gd name="connsiteY7" fmla="*/ 1480132 h 1692152"/>
                <a:gd name="connsiteX8" fmla="*/ 2611790 w 3458901"/>
                <a:gd name="connsiteY8" fmla="*/ 1598666 h 1692152"/>
                <a:gd name="connsiteX9" fmla="*/ 2146123 w 3458901"/>
                <a:gd name="connsiteY9" fmla="*/ 1683333 h 1692152"/>
                <a:gd name="connsiteX10" fmla="*/ 1705857 w 3458901"/>
                <a:gd name="connsiteY10" fmla="*/ 1378532 h 1692152"/>
                <a:gd name="connsiteX11" fmla="*/ 1223257 w 3458901"/>
                <a:gd name="connsiteY11" fmla="*/ 1674866 h 1692152"/>
                <a:gd name="connsiteX12" fmla="*/ 1062390 w 3458901"/>
                <a:gd name="connsiteY12" fmla="*/ 1547866 h 1692152"/>
                <a:gd name="connsiteX13" fmla="*/ 757591 w 3458901"/>
                <a:gd name="connsiteY13" fmla="*/ 1463199 h 1692152"/>
                <a:gd name="connsiteX14" fmla="*/ 1206324 w 3458901"/>
                <a:gd name="connsiteY14" fmla="*/ 1192266 h 1692152"/>
                <a:gd name="connsiteX15" fmla="*/ 29457 w 3458901"/>
                <a:gd name="connsiteY15" fmla="*/ 1090665 h 1692152"/>
                <a:gd name="connsiteX16" fmla="*/ 385057 w 3458901"/>
                <a:gd name="connsiteY16" fmla="*/ 608066 h 1692152"/>
                <a:gd name="connsiteX17" fmla="*/ 715257 w 3458901"/>
                <a:gd name="connsiteY17" fmla="*/ 328666 h 1692152"/>
                <a:gd name="connsiteX18" fmla="*/ 1062390 w 3458901"/>
                <a:gd name="connsiteY18" fmla="*/ 430266 h 1692152"/>
                <a:gd name="connsiteX19" fmla="*/ 1324857 w 3458901"/>
                <a:gd name="connsiteY19" fmla="*/ 404866 h 1692152"/>
                <a:gd name="connsiteX0" fmla="*/ 1324857 w 3952547"/>
                <a:gd name="connsiteY0" fmla="*/ 404866 h 1693764"/>
                <a:gd name="connsiteX1" fmla="*/ 1671990 w 3952547"/>
                <a:gd name="connsiteY1" fmla="*/ 15399 h 1693764"/>
                <a:gd name="connsiteX2" fmla="*/ 2163057 w 3952547"/>
                <a:gd name="connsiteY2" fmla="*/ 91599 h 1693764"/>
                <a:gd name="connsiteX3" fmla="*/ 2671057 w 3952547"/>
                <a:gd name="connsiteY3" fmla="*/ 218599 h 1693764"/>
                <a:gd name="connsiteX4" fmla="*/ 3407657 w 3952547"/>
                <a:gd name="connsiteY4" fmla="*/ 701199 h 1693764"/>
                <a:gd name="connsiteX5" fmla="*/ 3399190 w 3952547"/>
                <a:gd name="connsiteY5" fmla="*/ 853599 h 1693764"/>
                <a:gd name="connsiteX6" fmla="*/ 3407657 w 3952547"/>
                <a:gd name="connsiteY6" fmla="*/ 929799 h 1693764"/>
                <a:gd name="connsiteX7" fmla="*/ 3932590 w 3952547"/>
                <a:gd name="connsiteY7" fmla="*/ 1361598 h 1693764"/>
                <a:gd name="connsiteX8" fmla="*/ 2611790 w 3952547"/>
                <a:gd name="connsiteY8" fmla="*/ 1598666 h 1693764"/>
                <a:gd name="connsiteX9" fmla="*/ 2146123 w 3952547"/>
                <a:gd name="connsiteY9" fmla="*/ 1683333 h 1693764"/>
                <a:gd name="connsiteX10" fmla="*/ 1705857 w 3952547"/>
                <a:gd name="connsiteY10" fmla="*/ 1378532 h 1693764"/>
                <a:gd name="connsiteX11" fmla="*/ 1223257 w 3952547"/>
                <a:gd name="connsiteY11" fmla="*/ 1674866 h 1693764"/>
                <a:gd name="connsiteX12" fmla="*/ 1062390 w 3952547"/>
                <a:gd name="connsiteY12" fmla="*/ 1547866 h 1693764"/>
                <a:gd name="connsiteX13" fmla="*/ 757591 w 3952547"/>
                <a:gd name="connsiteY13" fmla="*/ 1463199 h 1693764"/>
                <a:gd name="connsiteX14" fmla="*/ 1206324 w 3952547"/>
                <a:gd name="connsiteY14" fmla="*/ 1192266 h 1693764"/>
                <a:gd name="connsiteX15" fmla="*/ 29457 w 3952547"/>
                <a:gd name="connsiteY15" fmla="*/ 1090665 h 1693764"/>
                <a:gd name="connsiteX16" fmla="*/ 385057 w 3952547"/>
                <a:gd name="connsiteY16" fmla="*/ 608066 h 1693764"/>
                <a:gd name="connsiteX17" fmla="*/ 715257 w 3952547"/>
                <a:gd name="connsiteY17" fmla="*/ 328666 h 1693764"/>
                <a:gd name="connsiteX18" fmla="*/ 1062390 w 3952547"/>
                <a:gd name="connsiteY18" fmla="*/ 430266 h 1693764"/>
                <a:gd name="connsiteX19" fmla="*/ 1324857 w 3952547"/>
                <a:gd name="connsiteY19" fmla="*/ 404866 h 1693764"/>
                <a:gd name="connsiteX0" fmla="*/ 1324857 w 3952547"/>
                <a:gd name="connsiteY0" fmla="*/ 404866 h 1725728"/>
                <a:gd name="connsiteX1" fmla="*/ 1671990 w 3952547"/>
                <a:gd name="connsiteY1" fmla="*/ 15399 h 1725728"/>
                <a:gd name="connsiteX2" fmla="*/ 2163057 w 3952547"/>
                <a:gd name="connsiteY2" fmla="*/ 91599 h 1725728"/>
                <a:gd name="connsiteX3" fmla="*/ 2671057 w 3952547"/>
                <a:gd name="connsiteY3" fmla="*/ 218599 h 1725728"/>
                <a:gd name="connsiteX4" fmla="*/ 3407657 w 3952547"/>
                <a:gd name="connsiteY4" fmla="*/ 701199 h 1725728"/>
                <a:gd name="connsiteX5" fmla="*/ 3399190 w 3952547"/>
                <a:gd name="connsiteY5" fmla="*/ 853599 h 1725728"/>
                <a:gd name="connsiteX6" fmla="*/ 3407657 w 3952547"/>
                <a:gd name="connsiteY6" fmla="*/ 929799 h 1725728"/>
                <a:gd name="connsiteX7" fmla="*/ 3932590 w 3952547"/>
                <a:gd name="connsiteY7" fmla="*/ 1361598 h 1725728"/>
                <a:gd name="connsiteX8" fmla="*/ 2611790 w 3952547"/>
                <a:gd name="connsiteY8" fmla="*/ 1598666 h 1725728"/>
                <a:gd name="connsiteX9" fmla="*/ 2146123 w 3952547"/>
                <a:gd name="connsiteY9" fmla="*/ 1683333 h 1725728"/>
                <a:gd name="connsiteX10" fmla="*/ 1621191 w 3952547"/>
                <a:gd name="connsiteY10" fmla="*/ 1725666 h 1725728"/>
                <a:gd name="connsiteX11" fmla="*/ 1223257 w 3952547"/>
                <a:gd name="connsiteY11" fmla="*/ 1674866 h 1725728"/>
                <a:gd name="connsiteX12" fmla="*/ 1062390 w 3952547"/>
                <a:gd name="connsiteY12" fmla="*/ 1547866 h 1725728"/>
                <a:gd name="connsiteX13" fmla="*/ 757591 w 3952547"/>
                <a:gd name="connsiteY13" fmla="*/ 1463199 h 1725728"/>
                <a:gd name="connsiteX14" fmla="*/ 1206324 w 3952547"/>
                <a:gd name="connsiteY14" fmla="*/ 1192266 h 1725728"/>
                <a:gd name="connsiteX15" fmla="*/ 29457 w 3952547"/>
                <a:gd name="connsiteY15" fmla="*/ 1090665 h 1725728"/>
                <a:gd name="connsiteX16" fmla="*/ 385057 w 3952547"/>
                <a:gd name="connsiteY16" fmla="*/ 608066 h 1725728"/>
                <a:gd name="connsiteX17" fmla="*/ 715257 w 3952547"/>
                <a:gd name="connsiteY17" fmla="*/ 328666 h 1725728"/>
                <a:gd name="connsiteX18" fmla="*/ 1062390 w 3952547"/>
                <a:gd name="connsiteY18" fmla="*/ 430266 h 1725728"/>
                <a:gd name="connsiteX19" fmla="*/ 1324857 w 3952547"/>
                <a:gd name="connsiteY19" fmla="*/ 404866 h 1725728"/>
                <a:gd name="connsiteX0" fmla="*/ 1324857 w 3952547"/>
                <a:gd name="connsiteY0" fmla="*/ 404866 h 1832052"/>
                <a:gd name="connsiteX1" fmla="*/ 1671990 w 3952547"/>
                <a:gd name="connsiteY1" fmla="*/ 15399 h 1832052"/>
                <a:gd name="connsiteX2" fmla="*/ 2163057 w 3952547"/>
                <a:gd name="connsiteY2" fmla="*/ 91599 h 1832052"/>
                <a:gd name="connsiteX3" fmla="*/ 2671057 w 3952547"/>
                <a:gd name="connsiteY3" fmla="*/ 218599 h 1832052"/>
                <a:gd name="connsiteX4" fmla="*/ 3407657 w 3952547"/>
                <a:gd name="connsiteY4" fmla="*/ 701199 h 1832052"/>
                <a:gd name="connsiteX5" fmla="*/ 3399190 w 3952547"/>
                <a:gd name="connsiteY5" fmla="*/ 853599 h 1832052"/>
                <a:gd name="connsiteX6" fmla="*/ 3407657 w 3952547"/>
                <a:gd name="connsiteY6" fmla="*/ 929799 h 1832052"/>
                <a:gd name="connsiteX7" fmla="*/ 3932590 w 3952547"/>
                <a:gd name="connsiteY7" fmla="*/ 1361598 h 1832052"/>
                <a:gd name="connsiteX8" fmla="*/ 2611790 w 3952547"/>
                <a:gd name="connsiteY8" fmla="*/ 1598666 h 1832052"/>
                <a:gd name="connsiteX9" fmla="*/ 2146123 w 3952547"/>
                <a:gd name="connsiteY9" fmla="*/ 1683333 h 1832052"/>
                <a:gd name="connsiteX10" fmla="*/ 1621191 w 3952547"/>
                <a:gd name="connsiteY10" fmla="*/ 1725666 h 1832052"/>
                <a:gd name="connsiteX11" fmla="*/ 1223257 w 3952547"/>
                <a:gd name="connsiteY11" fmla="*/ 1674866 h 1832052"/>
                <a:gd name="connsiteX12" fmla="*/ 283457 w 3952547"/>
                <a:gd name="connsiteY12" fmla="*/ 1827266 h 1832052"/>
                <a:gd name="connsiteX13" fmla="*/ 757591 w 3952547"/>
                <a:gd name="connsiteY13" fmla="*/ 1463199 h 1832052"/>
                <a:gd name="connsiteX14" fmla="*/ 1206324 w 3952547"/>
                <a:gd name="connsiteY14" fmla="*/ 1192266 h 1832052"/>
                <a:gd name="connsiteX15" fmla="*/ 29457 w 3952547"/>
                <a:gd name="connsiteY15" fmla="*/ 1090665 h 1832052"/>
                <a:gd name="connsiteX16" fmla="*/ 385057 w 3952547"/>
                <a:gd name="connsiteY16" fmla="*/ 608066 h 1832052"/>
                <a:gd name="connsiteX17" fmla="*/ 715257 w 3952547"/>
                <a:gd name="connsiteY17" fmla="*/ 328666 h 1832052"/>
                <a:gd name="connsiteX18" fmla="*/ 1062390 w 3952547"/>
                <a:gd name="connsiteY18" fmla="*/ 430266 h 1832052"/>
                <a:gd name="connsiteX19" fmla="*/ 1324857 w 3952547"/>
                <a:gd name="connsiteY19" fmla="*/ 404866 h 1832052"/>
                <a:gd name="connsiteX0" fmla="*/ 1324857 w 3952547"/>
                <a:gd name="connsiteY0" fmla="*/ 404866 h 1901681"/>
                <a:gd name="connsiteX1" fmla="*/ 1671990 w 3952547"/>
                <a:gd name="connsiteY1" fmla="*/ 15399 h 1901681"/>
                <a:gd name="connsiteX2" fmla="*/ 2163057 w 3952547"/>
                <a:gd name="connsiteY2" fmla="*/ 91599 h 1901681"/>
                <a:gd name="connsiteX3" fmla="*/ 2671057 w 3952547"/>
                <a:gd name="connsiteY3" fmla="*/ 218599 h 1901681"/>
                <a:gd name="connsiteX4" fmla="*/ 3407657 w 3952547"/>
                <a:gd name="connsiteY4" fmla="*/ 701199 h 1901681"/>
                <a:gd name="connsiteX5" fmla="*/ 3399190 w 3952547"/>
                <a:gd name="connsiteY5" fmla="*/ 853599 h 1901681"/>
                <a:gd name="connsiteX6" fmla="*/ 3407657 w 3952547"/>
                <a:gd name="connsiteY6" fmla="*/ 929799 h 1901681"/>
                <a:gd name="connsiteX7" fmla="*/ 3932590 w 3952547"/>
                <a:gd name="connsiteY7" fmla="*/ 1361598 h 1901681"/>
                <a:gd name="connsiteX8" fmla="*/ 2611790 w 3952547"/>
                <a:gd name="connsiteY8" fmla="*/ 1598666 h 1901681"/>
                <a:gd name="connsiteX9" fmla="*/ 2146123 w 3952547"/>
                <a:gd name="connsiteY9" fmla="*/ 1683333 h 1901681"/>
                <a:gd name="connsiteX10" fmla="*/ 1621191 w 3952547"/>
                <a:gd name="connsiteY10" fmla="*/ 1725666 h 1901681"/>
                <a:gd name="connsiteX11" fmla="*/ 1189390 w 3952547"/>
                <a:gd name="connsiteY11" fmla="*/ 1894999 h 1901681"/>
                <a:gd name="connsiteX12" fmla="*/ 283457 w 3952547"/>
                <a:gd name="connsiteY12" fmla="*/ 1827266 h 1901681"/>
                <a:gd name="connsiteX13" fmla="*/ 757591 w 3952547"/>
                <a:gd name="connsiteY13" fmla="*/ 1463199 h 1901681"/>
                <a:gd name="connsiteX14" fmla="*/ 1206324 w 3952547"/>
                <a:gd name="connsiteY14" fmla="*/ 1192266 h 1901681"/>
                <a:gd name="connsiteX15" fmla="*/ 29457 w 3952547"/>
                <a:gd name="connsiteY15" fmla="*/ 1090665 h 1901681"/>
                <a:gd name="connsiteX16" fmla="*/ 385057 w 3952547"/>
                <a:gd name="connsiteY16" fmla="*/ 608066 h 1901681"/>
                <a:gd name="connsiteX17" fmla="*/ 715257 w 3952547"/>
                <a:gd name="connsiteY17" fmla="*/ 328666 h 1901681"/>
                <a:gd name="connsiteX18" fmla="*/ 1062390 w 3952547"/>
                <a:gd name="connsiteY18" fmla="*/ 430266 h 1901681"/>
                <a:gd name="connsiteX19" fmla="*/ 1324857 w 3952547"/>
                <a:gd name="connsiteY19" fmla="*/ 404866 h 1901681"/>
                <a:gd name="connsiteX0" fmla="*/ 1325184 w 3952874"/>
                <a:gd name="connsiteY0" fmla="*/ 404866 h 1901681"/>
                <a:gd name="connsiteX1" fmla="*/ 1672317 w 3952874"/>
                <a:gd name="connsiteY1" fmla="*/ 15399 h 1901681"/>
                <a:gd name="connsiteX2" fmla="*/ 2163384 w 3952874"/>
                <a:gd name="connsiteY2" fmla="*/ 91599 h 1901681"/>
                <a:gd name="connsiteX3" fmla="*/ 2671384 w 3952874"/>
                <a:gd name="connsiteY3" fmla="*/ 218599 h 1901681"/>
                <a:gd name="connsiteX4" fmla="*/ 3407984 w 3952874"/>
                <a:gd name="connsiteY4" fmla="*/ 701199 h 1901681"/>
                <a:gd name="connsiteX5" fmla="*/ 3399517 w 3952874"/>
                <a:gd name="connsiteY5" fmla="*/ 853599 h 1901681"/>
                <a:gd name="connsiteX6" fmla="*/ 3407984 w 3952874"/>
                <a:gd name="connsiteY6" fmla="*/ 929799 h 1901681"/>
                <a:gd name="connsiteX7" fmla="*/ 3932917 w 3952874"/>
                <a:gd name="connsiteY7" fmla="*/ 1361598 h 1901681"/>
                <a:gd name="connsiteX8" fmla="*/ 2612117 w 3952874"/>
                <a:gd name="connsiteY8" fmla="*/ 1598666 h 1901681"/>
                <a:gd name="connsiteX9" fmla="*/ 2146450 w 3952874"/>
                <a:gd name="connsiteY9" fmla="*/ 1683333 h 1901681"/>
                <a:gd name="connsiteX10" fmla="*/ 1621518 w 3952874"/>
                <a:gd name="connsiteY10" fmla="*/ 1725666 h 1901681"/>
                <a:gd name="connsiteX11" fmla="*/ 1189717 w 3952874"/>
                <a:gd name="connsiteY11" fmla="*/ 1894999 h 1901681"/>
                <a:gd name="connsiteX12" fmla="*/ 283784 w 3952874"/>
                <a:gd name="connsiteY12" fmla="*/ 1827266 h 1901681"/>
                <a:gd name="connsiteX13" fmla="*/ 757918 w 3952874"/>
                <a:gd name="connsiteY13" fmla="*/ 1463199 h 1901681"/>
                <a:gd name="connsiteX14" fmla="*/ 1206651 w 3952874"/>
                <a:gd name="connsiteY14" fmla="*/ 1192266 h 1901681"/>
                <a:gd name="connsiteX15" fmla="*/ 29784 w 3952874"/>
                <a:gd name="connsiteY15" fmla="*/ 1090665 h 1901681"/>
                <a:gd name="connsiteX16" fmla="*/ 385384 w 3952874"/>
                <a:gd name="connsiteY16" fmla="*/ 608066 h 1901681"/>
                <a:gd name="connsiteX17" fmla="*/ 749451 w 3952874"/>
                <a:gd name="connsiteY17" fmla="*/ 379466 h 1901681"/>
                <a:gd name="connsiteX18" fmla="*/ 1062717 w 3952874"/>
                <a:gd name="connsiteY18" fmla="*/ 430266 h 1901681"/>
                <a:gd name="connsiteX19" fmla="*/ 1325184 w 3952874"/>
                <a:gd name="connsiteY19" fmla="*/ 404866 h 1901681"/>
                <a:gd name="connsiteX0" fmla="*/ 1325184 w 3952874"/>
                <a:gd name="connsiteY0" fmla="*/ 404866 h 1901681"/>
                <a:gd name="connsiteX1" fmla="*/ 1672317 w 3952874"/>
                <a:gd name="connsiteY1" fmla="*/ 15399 h 1901681"/>
                <a:gd name="connsiteX2" fmla="*/ 2163384 w 3952874"/>
                <a:gd name="connsiteY2" fmla="*/ 91599 h 1901681"/>
                <a:gd name="connsiteX3" fmla="*/ 2671384 w 3952874"/>
                <a:gd name="connsiteY3" fmla="*/ 218599 h 1901681"/>
                <a:gd name="connsiteX4" fmla="*/ 3407984 w 3952874"/>
                <a:gd name="connsiteY4" fmla="*/ 701199 h 1901681"/>
                <a:gd name="connsiteX5" fmla="*/ 3399517 w 3952874"/>
                <a:gd name="connsiteY5" fmla="*/ 853599 h 1901681"/>
                <a:gd name="connsiteX6" fmla="*/ 3407984 w 3952874"/>
                <a:gd name="connsiteY6" fmla="*/ 929799 h 1901681"/>
                <a:gd name="connsiteX7" fmla="*/ 3932917 w 3952874"/>
                <a:gd name="connsiteY7" fmla="*/ 1361598 h 1901681"/>
                <a:gd name="connsiteX8" fmla="*/ 2612117 w 3952874"/>
                <a:gd name="connsiteY8" fmla="*/ 1598666 h 1901681"/>
                <a:gd name="connsiteX9" fmla="*/ 2146450 w 3952874"/>
                <a:gd name="connsiteY9" fmla="*/ 1683333 h 1901681"/>
                <a:gd name="connsiteX10" fmla="*/ 1621518 w 3952874"/>
                <a:gd name="connsiteY10" fmla="*/ 1725666 h 1901681"/>
                <a:gd name="connsiteX11" fmla="*/ 1189717 w 3952874"/>
                <a:gd name="connsiteY11" fmla="*/ 1894999 h 1901681"/>
                <a:gd name="connsiteX12" fmla="*/ 283784 w 3952874"/>
                <a:gd name="connsiteY12" fmla="*/ 1827266 h 1901681"/>
                <a:gd name="connsiteX13" fmla="*/ 757918 w 3952874"/>
                <a:gd name="connsiteY13" fmla="*/ 1463199 h 1901681"/>
                <a:gd name="connsiteX14" fmla="*/ 1206651 w 3952874"/>
                <a:gd name="connsiteY14" fmla="*/ 1192266 h 1901681"/>
                <a:gd name="connsiteX15" fmla="*/ 29784 w 3952874"/>
                <a:gd name="connsiteY15" fmla="*/ 1090665 h 1901681"/>
                <a:gd name="connsiteX16" fmla="*/ 385384 w 3952874"/>
                <a:gd name="connsiteY16" fmla="*/ 608066 h 1901681"/>
                <a:gd name="connsiteX17" fmla="*/ 749451 w 3952874"/>
                <a:gd name="connsiteY17" fmla="*/ 379466 h 1901681"/>
                <a:gd name="connsiteX18" fmla="*/ 1215117 w 3952874"/>
                <a:gd name="connsiteY18" fmla="*/ 210132 h 1901681"/>
                <a:gd name="connsiteX19" fmla="*/ 1325184 w 3952874"/>
                <a:gd name="connsiteY19" fmla="*/ 404866 h 1901681"/>
                <a:gd name="connsiteX0" fmla="*/ 1511451 w 3952874"/>
                <a:gd name="connsiteY0" fmla="*/ 76200 h 1886282"/>
                <a:gd name="connsiteX1" fmla="*/ 1672317 w 3952874"/>
                <a:gd name="connsiteY1" fmla="*/ 0 h 1886282"/>
                <a:gd name="connsiteX2" fmla="*/ 2163384 w 3952874"/>
                <a:gd name="connsiteY2" fmla="*/ 76200 h 1886282"/>
                <a:gd name="connsiteX3" fmla="*/ 2671384 w 3952874"/>
                <a:gd name="connsiteY3" fmla="*/ 203200 h 1886282"/>
                <a:gd name="connsiteX4" fmla="*/ 3407984 w 3952874"/>
                <a:gd name="connsiteY4" fmla="*/ 685800 h 1886282"/>
                <a:gd name="connsiteX5" fmla="*/ 3399517 w 3952874"/>
                <a:gd name="connsiteY5" fmla="*/ 838200 h 1886282"/>
                <a:gd name="connsiteX6" fmla="*/ 3407984 w 3952874"/>
                <a:gd name="connsiteY6" fmla="*/ 914400 h 1886282"/>
                <a:gd name="connsiteX7" fmla="*/ 3932917 w 3952874"/>
                <a:gd name="connsiteY7" fmla="*/ 1346199 h 1886282"/>
                <a:gd name="connsiteX8" fmla="*/ 2612117 w 3952874"/>
                <a:gd name="connsiteY8" fmla="*/ 1583267 h 1886282"/>
                <a:gd name="connsiteX9" fmla="*/ 2146450 w 3952874"/>
                <a:gd name="connsiteY9" fmla="*/ 1667934 h 1886282"/>
                <a:gd name="connsiteX10" fmla="*/ 1621518 w 3952874"/>
                <a:gd name="connsiteY10" fmla="*/ 1710267 h 1886282"/>
                <a:gd name="connsiteX11" fmla="*/ 1189717 w 3952874"/>
                <a:gd name="connsiteY11" fmla="*/ 1879600 h 1886282"/>
                <a:gd name="connsiteX12" fmla="*/ 283784 w 3952874"/>
                <a:gd name="connsiteY12" fmla="*/ 1811867 h 1886282"/>
                <a:gd name="connsiteX13" fmla="*/ 757918 w 3952874"/>
                <a:gd name="connsiteY13" fmla="*/ 1447800 h 1886282"/>
                <a:gd name="connsiteX14" fmla="*/ 1206651 w 3952874"/>
                <a:gd name="connsiteY14" fmla="*/ 1176867 h 1886282"/>
                <a:gd name="connsiteX15" fmla="*/ 29784 w 3952874"/>
                <a:gd name="connsiteY15" fmla="*/ 1075266 h 1886282"/>
                <a:gd name="connsiteX16" fmla="*/ 385384 w 3952874"/>
                <a:gd name="connsiteY16" fmla="*/ 592667 h 1886282"/>
                <a:gd name="connsiteX17" fmla="*/ 749451 w 3952874"/>
                <a:gd name="connsiteY17" fmla="*/ 364067 h 1886282"/>
                <a:gd name="connsiteX18" fmla="*/ 1215117 w 3952874"/>
                <a:gd name="connsiteY18" fmla="*/ 194733 h 1886282"/>
                <a:gd name="connsiteX19" fmla="*/ 1511451 w 3952874"/>
                <a:gd name="connsiteY19" fmla="*/ 76200 h 1886282"/>
                <a:gd name="connsiteX0" fmla="*/ 1511451 w 3952874"/>
                <a:gd name="connsiteY0" fmla="*/ 925 h 1811007"/>
                <a:gd name="connsiteX1" fmla="*/ 1917851 w 3952874"/>
                <a:gd name="connsiteY1" fmla="*/ 170258 h 1811007"/>
                <a:gd name="connsiteX2" fmla="*/ 2163384 w 3952874"/>
                <a:gd name="connsiteY2" fmla="*/ 925 h 1811007"/>
                <a:gd name="connsiteX3" fmla="*/ 2671384 w 3952874"/>
                <a:gd name="connsiteY3" fmla="*/ 127925 h 1811007"/>
                <a:gd name="connsiteX4" fmla="*/ 3407984 w 3952874"/>
                <a:gd name="connsiteY4" fmla="*/ 610525 h 1811007"/>
                <a:gd name="connsiteX5" fmla="*/ 3399517 w 3952874"/>
                <a:gd name="connsiteY5" fmla="*/ 762925 h 1811007"/>
                <a:gd name="connsiteX6" fmla="*/ 3407984 w 3952874"/>
                <a:gd name="connsiteY6" fmla="*/ 839125 h 1811007"/>
                <a:gd name="connsiteX7" fmla="*/ 3932917 w 3952874"/>
                <a:gd name="connsiteY7" fmla="*/ 1270924 h 1811007"/>
                <a:gd name="connsiteX8" fmla="*/ 2612117 w 3952874"/>
                <a:gd name="connsiteY8" fmla="*/ 1507992 h 1811007"/>
                <a:gd name="connsiteX9" fmla="*/ 2146450 w 3952874"/>
                <a:gd name="connsiteY9" fmla="*/ 1592659 h 1811007"/>
                <a:gd name="connsiteX10" fmla="*/ 1621518 w 3952874"/>
                <a:gd name="connsiteY10" fmla="*/ 1634992 h 1811007"/>
                <a:gd name="connsiteX11" fmla="*/ 1189717 w 3952874"/>
                <a:gd name="connsiteY11" fmla="*/ 1804325 h 1811007"/>
                <a:gd name="connsiteX12" fmla="*/ 283784 w 3952874"/>
                <a:gd name="connsiteY12" fmla="*/ 1736592 h 1811007"/>
                <a:gd name="connsiteX13" fmla="*/ 757918 w 3952874"/>
                <a:gd name="connsiteY13" fmla="*/ 1372525 h 1811007"/>
                <a:gd name="connsiteX14" fmla="*/ 1206651 w 3952874"/>
                <a:gd name="connsiteY14" fmla="*/ 1101592 h 1811007"/>
                <a:gd name="connsiteX15" fmla="*/ 29784 w 3952874"/>
                <a:gd name="connsiteY15" fmla="*/ 999991 h 1811007"/>
                <a:gd name="connsiteX16" fmla="*/ 385384 w 3952874"/>
                <a:gd name="connsiteY16" fmla="*/ 517392 h 1811007"/>
                <a:gd name="connsiteX17" fmla="*/ 749451 w 3952874"/>
                <a:gd name="connsiteY17" fmla="*/ 288792 h 1811007"/>
                <a:gd name="connsiteX18" fmla="*/ 1215117 w 3952874"/>
                <a:gd name="connsiteY18" fmla="*/ 119458 h 1811007"/>
                <a:gd name="connsiteX19" fmla="*/ 1511451 w 3952874"/>
                <a:gd name="connsiteY19" fmla="*/ 925 h 1811007"/>
                <a:gd name="connsiteX0" fmla="*/ 1511451 w 3952874"/>
                <a:gd name="connsiteY0" fmla="*/ 629 h 1810711"/>
                <a:gd name="connsiteX1" fmla="*/ 1917851 w 3952874"/>
                <a:gd name="connsiteY1" fmla="*/ 169962 h 1810711"/>
                <a:gd name="connsiteX2" fmla="*/ 2434317 w 3952874"/>
                <a:gd name="connsiteY2" fmla="*/ 26029 h 1810711"/>
                <a:gd name="connsiteX3" fmla="*/ 2671384 w 3952874"/>
                <a:gd name="connsiteY3" fmla="*/ 127629 h 1810711"/>
                <a:gd name="connsiteX4" fmla="*/ 3407984 w 3952874"/>
                <a:gd name="connsiteY4" fmla="*/ 610229 h 1810711"/>
                <a:gd name="connsiteX5" fmla="*/ 3399517 w 3952874"/>
                <a:gd name="connsiteY5" fmla="*/ 762629 h 1810711"/>
                <a:gd name="connsiteX6" fmla="*/ 3407984 w 3952874"/>
                <a:gd name="connsiteY6" fmla="*/ 838829 h 1810711"/>
                <a:gd name="connsiteX7" fmla="*/ 3932917 w 3952874"/>
                <a:gd name="connsiteY7" fmla="*/ 1270628 h 1810711"/>
                <a:gd name="connsiteX8" fmla="*/ 2612117 w 3952874"/>
                <a:gd name="connsiteY8" fmla="*/ 1507696 h 1810711"/>
                <a:gd name="connsiteX9" fmla="*/ 2146450 w 3952874"/>
                <a:gd name="connsiteY9" fmla="*/ 1592363 h 1810711"/>
                <a:gd name="connsiteX10" fmla="*/ 1621518 w 3952874"/>
                <a:gd name="connsiteY10" fmla="*/ 1634696 h 1810711"/>
                <a:gd name="connsiteX11" fmla="*/ 1189717 w 3952874"/>
                <a:gd name="connsiteY11" fmla="*/ 1804029 h 1810711"/>
                <a:gd name="connsiteX12" fmla="*/ 283784 w 3952874"/>
                <a:gd name="connsiteY12" fmla="*/ 1736296 h 1810711"/>
                <a:gd name="connsiteX13" fmla="*/ 757918 w 3952874"/>
                <a:gd name="connsiteY13" fmla="*/ 1372229 h 1810711"/>
                <a:gd name="connsiteX14" fmla="*/ 1206651 w 3952874"/>
                <a:gd name="connsiteY14" fmla="*/ 1101296 h 1810711"/>
                <a:gd name="connsiteX15" fmla="*/ 29784 w 3952874"/>
                <a:gd name="connsiteY15" fmla="*/ 999695 h 1810711"/>
                <a:gd name="connsiteX16" fmla="*/ 385384 w 3952874"/>
                <a:gd name="connsiteY16" fmla="*/ 517096 h 1810711"/>
                <a:gd name="connsiteX17" fmla="*/ 749451 w 3952874"/>
                <a:gd name="connsiteY17" fmla="*/ 288496 h 1810711"/>
                <a:gd name="connsiteX18" fmla="*/ 1215117 w 3952874"/>
                <a:gd name="connsiteY18" fmla="*/ 119162 h 1810711"/>
                <a:gd name="connsiteX19" fmla="*/ 1511451 w 3952874"/>
                <a:gd name="connsiteY19" fmla="*/ 629 h 1810711"/>
                <a:gd name="connsiteX0" fmla="*/ 1511451 w 3952874"/>
                <a:gd name="connsiteY0" fmla="*/ 6365 h 1816447"/>
                <a:gd name="connsiteX1" fmla="*/ 1917851 w 3952874"/>
                <a:gd name="connsiteY1" fmla="*/ 175698 h 1816447"/>
                <a:gd name="connsiteX2" fmla="*/ 2434317 w 3952874"/>
                <a:gd name="connsiteY2" fmla="*/ 31765 h 1816447"/>
                <a:gd name="connsiteX3" fmla="*/ 3661984 w 3952874"/>
                <a:gd name="connsiteY3" fmla="*/ 57165 h 1816447"/>
                <a:gd name="connsiteX4" fmla="*/ 3407984 w 3952874"/>
                <a:gd name="connsiteY4" fmla="*/ 615965 h 1816447"/>
                <a:gd name="connsiteX5" fmla="*/ 3399517 w 3952874"/>
                <a:gd name="connsiteY5" fmla="*/ 768365 h 1816447"/>
                <a:gd name="connsiteX6" fmla="*/ 3407984 w 3952874"/>
                <a:gd name="connsiteY6" fmla="*/ 844565 h 1816447"/>
                <a:gd name="connsiteX7" fmla="*/ 3932917 w 3952874"/>
                <a:gd name="connsiteY7" fmla="*/ 1276364 h 1816447"/>
                <a:gd name="connsiteX8" fmla="*/ 2612117 w 3952874"/>
                <a:gd name="connsiteY8" fmla="*/ 1513432 h 1816447"/>
                <a:gd name="connsiteX9" fmla="*/ 2146450 w 3952874"/>
                <a:gd name="connsiteY9" fmla="*/ 1598099 h 1816447"/>
                <a:gd name="connsiteX10" fmla="*/ 1621518 w 3952874"/>
                <a:gd name="connsiteY10" fmla="*/ 1640432 h 1816447"/>
                <a:gd name="connsiteX11" fmla="*/ 1189717 w 3952874"/>
                <a:gd name="connsiteY11" fmla="*/ 1809765 h 1816447"/>
                <a:gd name="connsiteX12" fmla="*/ 283784 w 3952874"/>
                <a:gd name="connsiteY12" fmla="*/ 1742032 h 1816447"/>
                <a:gd name="connsiteX13" fmla="*/ 757918 w 3952874"/>
                <a:gd name="connsiteY13" fmla="*/ 1377965 h 1816447"/>
                <a:gd name="connsiteX14" fmla="*/ 1206651 w 3952874"/>
                <a:gd name="connsiteY14" fmla="*/ 1107032 h 1816447"/>
                <a:gd name="connsiteX15" fmla="*/ 29784 w 3952874"/>
                <a:gd name="connsiteY15" fmla="*/ 1005431 h 1816447"/>
                <a:gd name="connsiteX16" fmla="*/ 385384 w 3952874"/>
                <a:gd name="connsiteY16" fmla="*/ 522832 h 1816447"/>
                <a:gd name="connsiteX17" fmla="*/ 749451 w 3952874"/>
                <a:gd name="connsiteY17" fmla="*/ 294232 h 1816447"/>
                <a:gd name="connsiteX18" fmla="*/ 1215117 w 3952874"/>
                <a:gd name="connsiteY18" fmla="*/ 124898 h 1816447"/>
                <a:gd name="connsiteX19" fmla="*/ 1511451 w 3952874"/>
                <a:gd name="connsiteY19" fmla="*/ 6365 h 1816447"/>
                <a:gd name="connsiteX0" fmla="*/ 1511451 w 4129025"/>
                <a:gd name="connsiteY0" fmla="*/ 6365 h 1816447"/>
                <a:gd name="connsiteX1" fmla="*/ 1917851 w 4129025"/>
                <a:gd name="connsiteY1" fmla="*/ 175698 h 1816447"/>
                <a:gd name="connsiteX2" fmla="*/ 2434317 w 4129025"/>
                <a:gd name="connsiteY2" fmla="*/ 31765 h 1816447"/>
                <a:gd name="connsiteX3" fmla="*/ 3661984 w 4129025"/>
                <a:gd name="connsiteY3" fmla="*/ 57165 h 1816447"/>
                <a:gd name="connsiteX4" fmla="*/ 3407984 w 4129025"/>
                <a:gd name="connsiteY4" fmla="*/ 615965 h 1816447"/>
                <a:gd name="connsiteX5" fmla="*/ 3399517 w 4129025"/>
                <a:gd name="connsiteY5" fmla="*/ 768365 h 1816447"/>
                <a:gd name="connsiteX6" fmla="*/ 4068384 w 4129025"/>
                <a:gd name="connsiteY6" fmla="*/ 912299 h 1816447"/>
                <a:gd name="connsiteX7" fmla="*/ 3932917 w 4129025"/>
                <a:gd name="connsiteY7" fmla="*/ 1276364 h 1816447"/>
                <a:gd name="connsiteX8" fmla="*/ 2612117 w 4129025"/>
                <a:gd name="connsiteY8" fmla="*/ 1513432 h 1816447"/>
                <a:gd name="connsiteX9" fmla="*/ 2146450 w 4129025"/>
                <a:gd name="connsiteY9" fmla="*/ 1598099 h 1816447"/>
                <a:gd name="connsiteX10" fmla="*/ 1621518 w 4129025"/>
                <a:gd name="connsiteY10" fmla="*/ 1640432 h 1816447"/>
                <a:gd name="connsiteX11" fmla="*/ 1189717 w 4129025"/>
                <a:gd name="connsiteY11" fmla="*/ 1809765 h 1816447"/>
                <a:gd name="connsiteX12" fmla="*/ 283784 w 4129025"/>
                <a:gd name="connsiteY12" fmla="*/ 1742032 h 1816447"/>
                <a:gd name="connsiteX13" fmla="*/ 757918 w 4129025"/>
                <a:gd name="connsiteY13" fmla="*/ 1377965 h 1816447"/>
                <a:gd name="connsiteX14" fmla="*/ 1206651 w 4129025"/>
                <a:gd name="connsiteY14" fmla="*/ 1107032 h 1816447"/>
                <a:gd name="connsiteX15" fmla="*/ 29784 w 4129025"/>
                <a:gd name="connsiteY15" fmla="*/ 1005431 h 1816447"/>
                <a:gd name="connsiteX16" fmla="*/ 385384 w 4129025"/>
                <a:gd name="connsiteY16" fmla="*/ 522832 h 1816447"/>
                <a:gd name="connsiteX17" fmla="*/ 749451 w 4129025"/>
                <a:gd name="connsiteY17" fmla="*/ 294232 h 1816447"/>
                <a:gd name="connsiteX18" fmla="*/ 1215117 w 4129025"/>
                <a:gd name="connsiteY18" fmla="*/ 124898 h 1816447"/>
                <a:gd name="connsiteX19" fmla="*/ 1511451 w 4129025"/>
                <a:gd name="connsiteY19" fmla="*/ 6365 h 1816447"/>
                <a:gd name="connsiteX0" fmla="*/ 1511451 w 4129025"/>
                <a:gd name="connsiteY0" fmla="*/ 1795 h 1811877"/>
                <a:gd name="connsiteX1" fmla="*/ 1917851 w 4129025"/>
                <a:gd name="connsiteY1" fmla="*/ 171128 h 1811877"/>
                <a:gd name="connsiteX2" fmla="*/ 2434317 w 4129025"/>
                <a:gd name="connsiteY2" fmla="*/ 27195 h 1811877"/>
                <a:gd name="connsiteX3" fmla="*/ 3661984 w 4129025"/>
                <a:gd name="connsiteY3" fmla="*/ 52595 h 1811877"/>
                <a:gd name="connsiteX4" fmla="*/ 3534984 w 4129025"/>
                <a:gd name="connsiteY4" fmla="*/ 543662 h 1811877"/>
                <a:gd name="connsiteX5" fmla="*/ 3399517 w 4129025"/>
                <a:gd name="connsiteY5" fmla="*/ 763795 h 1811877"/>
                <a:gd name="connsiteX6" fmla="*/ 4068384 w 4129025"/>
                <a:gd name="connsiteY6" fmla="*/ 907729 h 1811877"/>
                <a:gd name="connsiteX7" fmla="*/ 3932917 w 4129025"/>
                <a:gd name="connsiteY7" fmla="*/ 1271794 h 1811877"/>
                <a:gd name="connsiteX8" fmla="*/ 2612117 w 4129025"/>
                <a:gd name="connsiteY8" fmla="*/ 1508862 h 1811877"/>
                <a:gd name="connsiteX9" fmla="*/ 2146450 w 4129025"/>
                <a:gd name="connsiteY9" fmla="*/ 1593529 h 1811877"/>
                <a:gd name="connsiteX10" fmla="*/ 1621518 w 4129025"/>
                <a:gd name="connsiteY10" fmla="*/ 1635862 h 1811877"/>
                <a:gd name="connsiteX11" fmla="*/ 1189717 w 4129025"/>
                <a:gd name="connsiteY11" fmla="*/ 1805195 h 1811877"/>
                <a:gd name="connsiteX12" fmla="*/ 283784 w 4129025"/>
                <a:gd name="connsiteY12" fmla="*/ 1737462 h 1811877"/>
                <a:gd name="connsiteX13" fmla="*/ 757918 w 4129025"/>
                <a:gd name="connsiteY13" fmla="*/ 1373395 h 1811877"/>
                <a:gd name="connsiteX14" fmla="*/ 1206651 w 4129025"/>
                <a:gd name="connsiteY14" fmla="*/ 1102462 h 1811877"/>
                <a:gd name="connsiteX15" fmla="*/ 29784 w 4129025"/>
                <a:gd name="connsiteY15" fmla="*/ 1000861 h 1811877"/>
                <a:gd name="connsiteX16" fmla="*/ 385384 w 4129025"/>
                <a:gd name="connsiteY16" fmla="*/ 518262 h 1811877"/>
                <a:gd name="connsiteX17" fmla="*/ 749451 w 4129025"/>
                <a:gd name="connsiteY17" fmla="*/ 289662 h 1811877"/>
                <a:gd name="connsiteX18" fmla="*/ 1215117 w 4129025"/>
                <a:gd name="connsiteY18" fmla="*/ 120328 h 1811877"/>
                <a:gd name="connsiteX19" fmla="*/ 1511451 w 4129025"/>
                <a:gd name="connsiteY19" fmla="*/ 1795 h 1811877"/>
                <a:gd name="connsiteX0" fmla="*/ 1511451 w 4094801"/>
                <a:gd name="connsiteY0" fmla="*/ 1795 h 1811877"/>
                <a:gd name="connsiteX1" fmla="*/ 1917851 w 4094801"/>
                <a:gd name="connsiteY1" fmla="*/ 171128 h 1811877"/>
                <a:gd name="connsiteX2" fmla="*/ 2434317 w 4094801"/>
                <a:gd name="connsiteY2" fmla="*/ 27195 h 1811877"/>
                <a:gd name="connsiteX3" fmla="*/ 3661984 w 4094801"/>
                <a:gd name="connsiteY3" fmla="*/ 52595 h 1811877"/>
                <a:gd name="connsiteX4" fmla="*/ 3534984 w 4094801"/>
                <a:gd name="connsiteY4" fmla="*/ 543662 h 1811877"/>
                <a:gd name="connsiteX5" fmla="*/ 3890584 w 4094801"/>
                <a:gd name="connsiteY5" fmla="*/ 772261 h 1811877"/>
                <a:gd name="connsiteX6" fmla="*/ 4068384 w 4094801"/>
                <a:gd name="connsiteY6" fmla="*/ 907729 h 1811877"/>
                <a:gd name="connsiteX7" fmla="*/ 3932917 w 4094801"/>
                <a:gd name="connsiteY7" fmla="*/ 1271794 h 1811877"/>
                <a:gd name="connsiteX8" fmla="*/ 2612117 w 4094801"/>
                <a:gd name="connsiteY8" fmla="*/ 1508862 h 1811877"/>
                <a:gd name="connsiteX9" fmla="*/ 2146450 w 4094801"/>
                <a:gd name="connsiteY9" fmla="*/ 1593529 h 1811877"/>
                <a:gd name="connsiteX10" fmla="*/ 1621518 w 4094801"/>
                <a:gd name="connsiteY10" fmla="*/ 1635862 h 1811877"/>
                <a:gd name="connsiteX11" fmla="*/ 1189717 w 4094801"/>
                <a:gd name="connsiteY11" fmla="*/ 1805195 h 1811877"/>
                <a:gd name="connsiteX12" fmla="*/ 283784 w 4094801"/>
                <a:gd name="connsiteY12" fmla="*/ 1737462 h 1811877"/>
                <a:gd name="connsiteX13" fmla="*/ 757918 w 4094801"/>
                <a:gd name="connsiteY13" fmla="*/ 1373395 h 1811877"/>
                <a:gd name="connsiteX14" fmla="*/ 1206651 w 4094801"/>
                <a:gd name="connsiteY14" fmla="*/ 1102462 h 1811877"/>
                <a:gd name="connsiteX15" fmla="*/ 29784 w 4094801"/>
                <a:gd name="connsiteY15" fmla="*/ 1000861 h 1811877"/>
                <a:gd name="connsiteX16" fmla="*/ 385384 w 4094801"/>
                <a:gd name="connsiteY16" fmla="*/ 518262 h 1811877"/>
                <a:gd name="connsiteX17" fmla="*/ 749451 w 4094801"/>
                <a:gd name="connsiteY17" fmla="*/ 289662 h 1811877"/>
                <a:gd name="connsiteX18" fmla="*/ 1215117 w 4094801"/>
                <a:gd name="connsiteY18" fmla="*/ 120328 h 1811877"/>
                <a:gd name="connsiteX19" fmla="*/ 1511451 w 4094801"/>
                <a:gd name="connsiteY19" fmla="*/ 1795 h 1811877"/>
                <a:gd name="connsiteX0" fmla="*/ 1511451 w 4388945"/>
                <a:gd name="connsiteY0" fmla="*/ 1795 h 1811877"/>
                <a:gd name="connsiteX1" fmla="*/ 1917851 w 4388945"/>
                <a:gd name="connsiteY1" fmla="*/ 171128 h 1811877"/>
                <a:gd name="connsiteX2" fmla="*/ 2434317 w 4388945"/>
                <a:gd name="connsiteY2" fmla="*/ 27195 h 1811877"/>
                <a:gd name="connsiteX3" fmla="*/ 3661984 w 4388945"/>
                <a:gd name="connsiteY3" fmla="*/ 52595 h 1811877"/>
                <a:gd name="connsiteX4" fmla="*/ 3534984 w 4388945"/>
                <a:gd name="connsiteY4" fmla="*/ 543662 h 1811877"/>
                <a:gd name="connsiteX5" fmla="*/ 3890584 w 4388945"/>
                <a:gd name="connsiteY5" fmla="*/ 772261 h 1811877"/>
                <a:gd name="connsiteX6" fmla="*/ 4068384 w 4388945"/>
                <a:gd name="connsiteY6" fmla="*/ 907729 h 1811877"/>
                <a:gd name="connsiteX7" fmla="*/ 4313917 w 4388945"/>
                <a:gd name="connsiteY7" fmla="*/ 1449594 h 1811877"/>
                <a:gd name="connsiteX8" fmla="*/ 2612117 w 4388945"/>
                <a:gd name="connsiteY8" fmla="*/ 1508862 h 1811877"/>
                <a:gd name="connsiteX9" fmla="*/ 2146450 w 4388945"/>
                <a:gd name="connsiteY9" fmla="*/ 1593529 h 1811877"/>
                <a:gd name="connsiteX10" fmla="*/ 1621518 w 4388945"/>
                <a:gd name="connsiteY10" fmla="*/ 1635862 h 1811877"/>
                <a:gd name="connsiteX11" fmla="*/ 1189717 w 4388945"/>
                <a:gd name="connsiteY11" fmla="*/ 1805195 h 1811877"/>
                <a:gd name="connsiteX12" fmla="*/ 283784 w 4388945"/>
                <a:gd name="connsiteY12" fmla="*/ 1737462 h 1811877"/>
                <a:gd name="connsiteX13" fmla="*/ 757918 w 4388945"/>
                <a:gd name="connsiteY13" fmla="*/ 1373395 h 1811877"/>
                <a:gd name="connsiteX14" fmla="*/ 1206651 w 4388945"/>
                <a:gd name="connsiteY14" fmla="*/ 1102462 h 1811877"/>
                <a:gd name="connsiteX15" fmla="*/ 29784 w 4388945"/>
                <a:gd name="connsiteY15" fmla="*/ 1000861 h 1811877"/>
                <a:gd name="connsiteX16" fmla="*/ 385384 w 4388945"/>
                <a:gd name="connsiteY16" fmla="*/ 518262 h 1811877"/>
                <a:gd name="connsiteX17" fmla="*/ 749451 w 4388945"/>
                <a:gd name="connsiteY17" fmla="*/ 289662 h 1811877"/>
                <a:gd name="connsiteX18" fmla="*/ 1215117 w 4388945"/>
                <a:gd name="connsiteY18" fmla="*/ 120328 h 1811877"/>
                <a:gd name="connsiteX19" fmla="*/ 1511451 w 4388945"/>
                <a:gd name="connsiteY19" fmla="*/ 1795 h 1811877"/>
                <a:gd name="connsiteX0" fmla="*/ 1511451 w 4450695"/>
                <a:gd name="connsiteY0" fmla="*/ 1795 h 1811877"/>
                <a:gd name="connsiteX1" fmla="*/ 1917851 w 4450695"/>
                <a:gd name="connsiteY1" fmla="*/ 171128 h 1811877"/>
                <a:gd name="connsiteX2" fmla="*/ 2434317 w 4450695"/>
                <a:gd name="connsiteY2" fmla="*/ 27195 h 1811877"/>
                <a:gd name="connsiteX3" fmla="*/ 3661984 w 4450695"/>
                <a:gd name="connsiteY3" fmla="*/ 52595 h 1811877"/>
                <a:gd name="connsiteX4" fmla="*/ 3534984 w 4450695"/>
                <a:gd name="connsiteY4" fmla="*/ 543662 h 1811877"/>
                <a:gd name="connsiteX5" fmla="*/ 3890584 w 4450695"/>
                <a:gd name="connsiteY5" fmla="*/ 772261 h 1811877"/>
                <a:gd name="connsiteX6" fmla="*/ 4296984 w 4450695"/>
                <a:gd name="connsiteY6" fmla="*/ 1017796 h 1811877"/>
                <a:gd name="connsiteX7" fmla="*/ 4313917 w 4450695"/>
                <a:gd name="connsiteY7" fmla="*/ 1449594 h 1811877"/>
                <a:gd name="connsiteX8" fmla="*/ 2612117 w 4450695"/>
                <a:gd name="connsiteY8" fmla="*/ 1508862 h 1811877"/>
                <a:gd name="connsiteX9" fmla="*/ 2146450 w 4450695"/>
                <a:gd name="connsiteY9" fmla="*/ 1593529 h 1811877"/>
                <a:gd name="connsiteX10" fmla="*/ 1621518 w 4450695"/>
                <a:gd name="connsiteY10" fmla="*/ 1635862 h 1811877"/>
                <a:gd name="connsiteX11" fmla="*/ 1189717 w 4450695"/>
                <a:gd name="connsiteY11" fmla="*/ 1805195 h 1811877"/>
                <a:gd name="connsiteX12" fmla="*/ 283784 w 4450695"/>
                <a:gd name="connsiteY12" fmla="*/ 1737462 h 1811877"/>
                <a:gd name="connsiteX13" fmla="*/ 757918 w 4450695"/>
                <a:gd name="connsiteY13" fmla="*/ 1373395 h 1811877"/>
                <a:gd name="connsiteX14" fmla="*/ 1206651 w 4450695"/>
                <a:gd name="connsiteY14" fmla="*/ 1102462 h 1811877"/>
                <a:gd name="connsiteX15" fmla="*/ 29784 w 4450695"/>
                <a:gd name="connsiteY15" fmla="*/ 1000861 h 1811877"/>
                <a:gd name="connsiteX16" fmla="*/ 385384 w 4450695"/>
                <a:gd name="connsiteY16" fmla="*/ 518262 h 1811877"/>
                <a:gd name="connsiteX17" fmla="*/ 749451 w 4450695"/>
                <a:gd name="connsiteY17" fmla="*/ 289662 h 1811877"/>
                <a:gd name="connsiteX18" fmla="*/ 1215117 w 4450695"/>
                <a:gd name="connsiteY18" fmla="*/ 120328 h 1811877"/>
                <a:gd name="connsiteX19" fmla="*/ 1511451 w 4450695"/>
                <a:gd name="connsiteY19" fmla="*/ 1795 h 1811877"/>
                <a:gd name="connsiteX0" fmla="*/ 1553784 w 4450695"/>
                <a:gd name="connsiteY0" fmla="*/ 111861 h 1811877"/>
                <a:gd name="connsiteX1" fmla="*/ 1917851 w 4450695"/>
                <a:gd name="connsiteY1" fmla="*/ 171128 h 1811877"/>
                <a:gd name="connsiteX2" fmla="*/ 2434317 w 4450695"/>
                <a:gd name="connsiteY2" fmla="*/ 27195 h 1811877"/>
                <a:gd name="connsiteX3" fmla="*/ 3661984 w 4450695"/>
                <a:gd name="connsiteY3" fmla="*/ 52595 h 1811877"/>
                <a:gd name="connsiteX4" fmla="*/ 3534984 w 4450695"/>
                <a:gd name="connsiteY4" fmla="*/ 543662 h 1811877"/>
                <a:gd name="connsiteX5" fmla="*/ 3890584 w 4450695"/>
                <a:gd name="connsiteY5" fmla="*/ 772261 h 1811877"/>
                <a:gd name="connsiteX6" fmla="*/ 4296984 w 4450695"/>
                <a:gd name="connsiteY6" fmla="*/ 1017796 h 1811877"/>
                <a:gd name="connsiteX7" fmla="*/ 4313917 w 4450695"/>
                <a:gd name="connsiteY7" fmla="*/ 1449594 h 1811877"/>
                <a:gd name="connsiteX8" fmla="*/ 2612117 w 4450695"/>
                <a:gd name="connsiteY8" fmla="*/ 1508862 h 1811877"/>
                <a:gd name="connsiteX9" fmla="*/ 2146450 w 4450695"/>
                <a:gd name="connsiteY9" fmla="*/ 1593529 h 1811877"/>
                <a:gd name="connsiteX10" fmla="*/ 1621518 w 4450695"/>
                <a:gd name="connsiteY10" fmla="*/ 1635862 h 1811877"/>
                <a:gd name="connsiteX11" fmla="*/ 1189717 w 4450695"/>
                <a:gd name="connsiteY11" fmla="*/ 1805195 h 1811877"/>
                <a:gd name="connsiteX12" fmla="*/ 283784 w 4450695"/>
                <a:gd name="connsiteY12" fmla="*/ 1737462 h 1811877"/>
                <a:gd name="connsiteX13" fmla="*/ 757918 w 4450695"/>
                <a:gd name="connsiteY13" fmla="*/ 1373395 h 1811877"/>
                <a:gd name="connsiteX14" fmla="*/ 1206651 w 4450695"/>
                <a:gd name="connsiteY14" fmla="*/ 1102462 h 1811877"/>
                <a:gd name="connsiteX15" fmla="*/ 29784 w 4450695"/>
                <a:gd name="connsiteY15" fmla="*/ 1000861 h 1811877"/>
                <a:gd name="connsiteX16" fmla="*/ 385384 w 4450695"/>
                <a:gd name="connsiteY16" fmla="*/ 518262 h 1811877"/>
                <a:gd name="connsiteX17" fmla="*/ 749451 w 4450695"/>
                <a:gd name="connsiteY17" fmla="*/ 289662 h 1811877"/>
                <a:gd name="connsiteX18" fmla="*/ 1215117 w 4450695"/>
                <a:gd name="connsiteY18" fmla="*/ 120328 h 1811877"/>
                <a:gd name="connsiteX19" fmla="*/ 1553784 w 4450695"/>
                <a:gd name="connsiteY19" fmla="*/ 111861 h 1811877"/>
                <a:gd name="connsiteX0" fmla="*/ 1553784 w 4450695"/>
                <a:gd name="connsiteY0" fmla="*/ 111861 h 1811877"/>
                <a:gd name="connsiteX1" fmla="*/ 1917851 w 4450695"/>
                <a:gd name="connsiteY1" fmla="*/ 171128 h 1811877"/>
                <a:gd name="connsiteX2" fmla="*/ 2434317 w 4450695"/>
                <a:gd name="connsiteY2" fmla="*/ 27195 h 1811877"/>
                <a:gd name="connsiteX3" fmla="*/ 3661984 w 4450695"/>
                <a:gd name="connsiteY3" fmla="*/ 52595 h 1811877"/>
                <a:gd name="connsiteX4" fmla="*/ 3534984 w 4450695"/>
                <a:gd name="connsiteY4" fmla="*/ 543662 h 1811877"/>
                <a:gd name="connsiteX5" fmla="*/ 3890584 w 4450695"/>
                <a:gd name="connsiteY5" fmla="*/ 772261 h 1811877"/>
                <a:gd name="connsiteX6" fmla="*/ 4296984 w 4450695"/>
                <a:gd name="connsiteY6" fmla="*/ 1017796 h 1811877"/>
                <a:gd name="connsiteX7" fmla="*/ 4313917 w 4450695"/>
                <a:gd name="connsiteY7" fmla="*/ 1449594 h 1811877"/>
                <a:gd name="connsiteX8" fmla="*/ 2612117 w 4450695"/>
                <a:gd name="connsiteY8" fmla="*/ 1508862 h 1811877"/>
                <a:gd name="connsiteX9" fmla="*/ 2146450 w 4450695"/>
                <a:gd name="connsiteY9" fmla="*/ 1593529 h 1811877"/>
                <a:gd name="connsiteX10" fmla="*/ 1621518 w 4450695"/>
                <a:gd name="connsiteY10" fmla="*/ 1635862 h 1811877"/>
                <a:gd name="connsiteX11" fmla="*/ 1189717 w 4450695"/>
                <a:gd name="connsiteY11" fmla="*/ 1805195 h 1811877"/>
                <a:gd name="connsiteX12" fmla="*/ 283784 w 4450695"/>
                <a:gd name="connsiteY12" fmla="*/ 1737462 h 1811877"/>
                <a:gd name="connsiteX13" fmla="*/ 757918 w 4450695"/>
                <a:gd name="connsiteY13" fmla="*/ 1373395 h 1811877"/>
                <a:gd name="connsiteX14" fmla="*/ 1206651 w 4450695"/>
                <a:gd name="connsiteY14" fmla="*/ 1102462 h 1811877"/>
                <a:gd name="connsiteX15" fmla="*/ 29784 w 4450695"/>
                <a:gd name="connsiteY15" fmla="*/ 1000861 h 1811877"/>
                <a:gd name="connsiteX16" fmla="*/ 385384 w 4450695"/>
                <a:gd name="connsiteY16" fmla="*/ 518262 h 1811877"/>
                <a:gd name="connsiteX17" fmla="*/ 749451 w 4450695"/>
                <a:gd name="connsiteY17" fmla="*/ 289662 h 1811877"/>
                <a:gd name="connsiteX18" fmla="*/ 1071183 w 4450695"/>
                <a:gd name="connsiteY18" fmla="*/ 162661 h 1811877"/>
                <a:gd name="connsiteX19" fmla="*/ 1553784 w 4450695"/>
                <a:gd name="connsiteY19" fmla="*/ 111861 h 1811877"/>
                <a:gd name="connsiteX0" fmla="*/ 1553784 w 4450695"/>
                <a:gd name="connsiteY0" fmla="*/ 106297 h 1806313"/>
                <a:gd name="connsiteX1" fmla="*/ 1917851 w 4450695"/>
                <a:gd name="connsiteY1" fmla="*/ 165564 h 1806313"/>
                <a:gd name="connsiteX2" fmla="*/ 2231118 w 4450695"/>
                <a:gd name="connsiteY2" fmla="*/ 63962 h 1806313"/>
                <a:gd name="connsiteX3" fmla="*/ 2434317 w 4450695"/>
                <a:gd name="connsiteY3" fmla="*/ 21631 h 1806313"/>
                <a:gd name="connsiteX4" fmla="*/ 3661984 w 4450695"/>
                <a:gd name="connsiteY4" fmla="*/ 47031 h 1806313"/>
                <a:gd name="connsiteX5" fmla="*/ 3534984 w 4450695"/>
                <a:gd name="connsiteY5" fmla="*/ 538098 h 1806313"/>
                <a:gd name="connsiteX6" fmla="*/ 3890584 w 4450695"/>
                <a:gd name="connsiteY6" fmla="*/ 766697 h 1806313"/>
                <a:gd name="connsiteX7" fmla="*/ 4296984 w 4450695"/>
                <a:gd name="connsiteY7" fmla="*/ 1012232 h 1806313"/>
                <a:gd name="connsiteX8" fmla="*/ 4313917 w 4450695"/>
                <a:gd name="connsiteY8" fmla="*/ 1444030 h 1806313"/>
                <a:gd name="connsiteX9" fmla="*/ 2612117 w 4450695"/>
                <a:gd name="connsiteY9" fmla="*/ 1503298 h 1806313"/>
                <a:gd name="connsiteX10" fmla="*/ 2146450 w 4450695"/>
                <a:gd name="connsiteY10" fmla="*/ 1587965 h 1806313"/>
                <a:gd name="connsiteX11" fmla="*/ 1621518 w 4450695"/>
                <a:gd name="connsiteY11" fmla="*/ 1630298 h 1806313"/>
                <a:gd name="connsiteX12" fmla="*/ 1189717 w 4450695"/>
                <a:gd name="connsiteY12" fmla="*/ 1799631 h 1806313"/>
                <a:gd name="connsiteX13" fmla="*/ 283784 w 4450695"/>
                <a:gd name="connsiteY13" fmla="*/ 1731898 h 1806313"/>
                <a:gd name="connsiteX14" fmla="*/ 757918 w 4450695"/>
                <a:gd name="connsiteY14" fmla="*/ 1367831 h 1806313"/>
                <a:gd name="connsiteX15" fmla="*/ 1206651 w 4450695"/>
                <a:gd name="connsiteY15" fmla="*/ 1096898 h 1806313"/>
                <a:gd name="connsiteX16" fmla="*/ 29784 w 4450695"/>
                <a:gd name="connsiteY16" fmla="*/ 995297 h 1806313"/>
                <a:gd name="connsiteX17" fmla="*/ 385384 w 4450695"/>
                <a:gd name="connsiteY17" fmla="*/ 512698 h 1806313"/>
                <a:gd name="connsiteX18" fmla="*/ 749451 w 4450695"/>
                <a:gd name="connsiteY18" fmla="*/ 284098 h 1806313"/>
                <a:gd name="connsiteX19" fmla="*/ 1071183 w 4450695"/>
                <a:gd name="connsiteY19" fmla="*/ 157097 h 1806313"/>
                <a:gd name="connsiteX20" fmla="*/ 1553784 w 4450695"/>
                <a:gd name="connsiteY20" fmla="*/ 106297 h 1806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450695" h="1806313">
                  <a:moveTo>
                    <a:pt x="1553784" y="106297"/>
                  </a:moveTo>
                  <a:cubicBezTo>
                    <a:pt x="1694895" y="107708"/>
                    <a:pt x="1804962" y="172620"/>
                    <a:pt x="1917851" y="165564"/>
                  </a:cubicBezTo>
                  <a:cubicBezTo>
                    <a:pt x="2030740" y="158508"/>
                    <a:pt x="2145040" y="87951"/>
                    <a:pt x="2231118" y="63962"/>
                  </a:cubicBezTo>
                  <a:cubicBezTo>
                    <a:pt x="2317196" y="39973"/>
                    <a:pt x="2195839" y="24453"/>
                    <a:pt x="2434317" y="21631"/>
                  </a:cubicBezTo>
                  <a:cubicBezTo>
                    <a:pt x="2672795" y="18809"/>
                    <a:pt x="3478540" y="-39047"/>
                    <a:pt x="3661984" y="47031"/>
                  </a:cubicBezTo>
                  <a:cubicBezTo>
                    <a:pt x="3845428" y="133109"/>
                    <a:pt x="3496884" y="418154"/>
                    <a:pt x="3534984" y="538098"/>
                  </a:cubicBezTo>
                  <a:cubicBezTo>
                    <a:pt x="3573084" y="658042"/>
                    <a:pt x="3763584" y="687675"/>
                    <a:pt x="3890584" y="766697"/>
                  </a:cubicBezTo>
                  <a:cubicBezTo>
                    <a:pt x="4017584" y="845719"/>
                    <a:pt x="4226429" y="899343"/>
                    <a:pt x="4296984" y="1012232"/>
                  </a:cubicBezTo>
                  <a:cubicBezTo>
                    <a:pt x="4367539" y="1125121"/>
                    <a:pt x="4594728" y="1362186"/>
                    <a:pt x="4313917" y="1444030"/>
                  </a:cubicBezTo>
                  <a:cubicBezTo>
                    <a:pt x="4033106" y="1525874"/>
                    <a:pt x="2973361" y="1479309"/>
                    <a:pt x="2612117" y="1503298"/>
                  </a:cubicBezTo>
                  <a:cubicBezTo>
                    <a:pt x="2250873" y="1527287"/>
                    <a:pt x="2311550" y="1566798"/>
                    <a:pt x="2146450" y="1587965"/>
                  </a:cubicBezTo>
                  <a:cubicBezTo>
                    <a:pt x="1981350" y="1609132"/>
                    <a:pt x="1780973" y="1595020"/>
                    <a:pt x="1621518" y="1630298"/>
                  </a:cubicBezTo>
                  <a:cubicBezTo>
                    <a:pt x="1462063" y="1665576"/>
                    <a:pt x="1412673" y="1782698"/>
                    <a:pt x="1189717" y="1799631"/>
                  </a:cubicBezTo>
                  <a:cubicBezTo>
                    <a:pt x="966761" y="1816564"/>
                    <a:pt x="355750" y="1803865"/>
                    <a:pt x="283784" y="1731898"/>
                  </a:cubicBezTo>
                  <a:cubicBezTo>
                    <a:pt x="211818" y="1659931"/>
                    <a:pt x="733929" y="1427098"/>
                    <a:pt x="757918" y="1367831"/>
                  </a:cubicBezTo>
                  <a:cubicBezTo>
                    <a:pt x="781907" y="1308564"/>
                    <a:pt x="1328007" y="1158987"/>
                    <a:pt x="1206651" y="1096898"/>
                  </a:cubicBezTo>
                  <a:cubicBezTo>
                    <a:pt x="1085295" y="1034809"/>
                    <a:pt x="166662" y="1092664"/>
                    <a:pt x="29784" y="995297"/>
                  </a:cubicBezTo>
                  <a:cubicBezTo>
                    <a:pt x="-107094" y="897930"/>
                    <a:pt x="265440" y="631231"/>
                    <a:pt x="385384" y="512698"/>
                  </a:cubicBezTo>
                  <a:cubicBezTo>
                    <a:pt x="505328" y="394165"/>
                    <a:pt x="635151" y="343365"/>
                    <a:pt x="749451" y="284098"/>
                  </a:cubicBezTo>
                  <a:cubicBezTo>
                    <a:pt x="863751" y="224831"/>
                    <a:pt x="937128" y="186731"/>
                    <a:pt x="1071183" y="157097"/>
                  </a:cubicBezTo>
                  <a:cubicBezTo>
                    <a:pt x="1205239" y="127464"/>
                    <a:pt x="1412673" y="104886"/>
                    <a:pt x="1553784" y="106297"/>
                  </a:cubicBezTo>
                  <a:close/>
                </a:path>
              </a:pathLst>
            </a:custGeom>
            <a:solidFill>
              <a:schemeClr val="bg1">
                <a:alpha val="82000"/>
              </a:schemeClr>
            </a:solidFill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9" name="Right Arrow 28"/>
            <p:cNvSpPr/>
            <p:nvPr/>
          </p:nvSpPr>
          <p:spPr bwMode="auto">
            <a:xfrm rot="14681913" flipV="1">
              <a:off x="1023187" y="3884982"/>
              <a:ext cx="4112648" cy="243936"/>
            </a:xfrm>
            <a:prstGeom prst="rightArrow">
              <a:avLst/>
            </a:prstGeom>
            <a:solidFill>
              <a:srgbClr val="92D050"/>
            </a:solidFill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5" name="Freeform 14"/>
            <p:cNvSpPr/>
            <p:nvPr/>
          </p:nvSpPr>
          <p:spPr bwMode="auto">
            <a:xfrm rot="11200228">
              <a:off x="1884333" y="4019160"/>
              <a:ext cx="2188442" cy="738296"/>
            </a:xfrm>
            <a:custGeom>
              <a:avLst/>
              <a:gdLst>
                <a:gd name="connsiteX0" fmla="*/ 956733 w 3039533"/>
                <a:gd name="connsiteY0" fmla="*/ 609600 h 1879600"/>
                <a:gd name="connsiteX1" fmla="*/ 1261533 w 3039533"/>
                <a:gd name="connsiteY1" fmla="*/ 0 h 1879600"/>
                <a:gd name="connsiteX2" fmla="*/ 1464733 w 3039533"/>
                <a:gd name="connsiteY2" fmla="*/ 0 h 1879600"/>
                <a:gd name="connsiteX3" fmla="*/ 2302933 w 3039533"/>
                <a:gd name="connsiteY3" fmla="*/ 423333 h 1879600"/>
                <a:gd name="connsiteX4" fmla="*/ 3039533 w 3039533"/>
                <a:gd name="connsiteY4" fmla="*/ 905933 h 1879600"/>
                <a:gd name="connsiteX5" fmla="*/ 3031066 w 3039533"/>
                <a:gd name="connsiteY5" fmla="*/ 1058333 h 1879600"/>
                <a:gd name="connsiteX6" fmla="*/ 3039533 w 3039533"/>
                <a:gd name="connsiteY6" fmla="*/ 1134533 h 1879600"/>
                <a:gd name="connsiteX7" fmla="*/ 2489200 w 3039533"/>
                <a:gd name="connsiteY7" fmla="*/ 1684866 h 1879600"/>
                <a:gd name="connsiteX8" fmla="*/ 2150533 w 3039533"/>
                <a:gd name="connsiteY8" fmla="*/ 1016000 h 1879600"/>
                <a:gd name="connsiteX9" fmla="*/ 1761066 w 3039533"/>
                <a:gd name="connsiteY9" fmla="*/ 1117600 h 1879600"/>
                <a:gd name="connsiteX10" fmla="*/ 1337733 w 3039533"/>
                <a:gd name="connsiteY10" fmla="*/ 1583266 h 1879600"/>
                <a:gd name="connsiteX11" fmla="*/ 855133 w 3039533"/>
                <a:gd name="connsiteY11" fmla="*/ 1879600 h 1879600"/>
                <a:gd name="connsiteX12" fmla="*/ 694266 w 3039533"/>
                <a:gd name="connsiteY12" fmla="*/ 1752600 h 1879600"/>
                <a:gd name="connsiteX13" fmla="*/ 558800 w 3039533"/>
                <a:gd name="connsiteY13" fmla="*/ 1693333 h 1879600"/>
                <a:gd name="connsiteX14" fmla="*/ 0 w 3039533"/>
                <a:gd name="connsiteY14" fmla="*/ 1126066 h 1879600"/>
                <a:gd name="connsiteX15" fmla="*/ 16933 w 3039533"/>
                <a:gd name="connsiteY15" fmla="*/ 812800 h 1879600"/>
                <a:gd name="connsiteX16" fmla="*/ 347133 w 3039533"/>
                <a:gd name="connsiteY16" fmla="*/ 533400 h 1879600"/>
                <a:gd name="connsiteX17" fmla="*/ 694266 w 3039533"/>
                <a:gd name="connsiteY17" fmla="*/ 635000 h 1879600"/>
                <a:gd name="connsiteX18" fmla="*/ 956733 w 3039533"/>
                <a:gd name="connsiteY18" fmla="*/ 609600 h 1879600"/>
                <a:gd name="connsiteX0" fmla="*/ 956733 w 3039533"/>
                <a:gd name="connsiteY0" fmla="*/ 674674 h 1944674"/>
                <a:gd name="connsiteX1" fmla="*/ 1261533 w 3039533"/>
                <a:gd name="connsiteY1" fmla="*/ 65074 h 1944674"/>
                <a:gd name="connsiteX2" fmla="*/ 1464733 w 3039533"/>
                <a:gd name="connsiteY2" fmla="*/ 65074 h 1944674"/>
                <a:gd name="connsiteX3" fmla="*/ 2302933 w 3039533"/>
                <a:gd name="connsiteY3" fmla="*/ 488407 h 1944674"/>
                <a:gd name="connsiteX4" fmla="*/ 3039533 w 3039533"/>
                <a:gd name="connsiteY4" fmla="*/ 971007 h 1944674"/>
                <a:gd name="connsiteX5" fmla="*/ 3031066 w 3039533"/>
                <a:gd name="connsiteY5" fmla="*/ 1123407 h 1944674"/>
                <a:gd name="connsiteX6" fmla="*/ 3039533 w 3039533"/>
                <a:gd name="connsiteY6" fmla="*/ 1199607 h 1944674"/>
                <a:gd name="connsiteX7" fmla="*/ 2489200 w 3039533"/>
                <a:gd name="connsiteY7" fmla="*/ 1749940 h 1944674"/>
                <a:gd name="connsiteX8" fmla="*/ 2150533 w 3039533"/>
                <a:gd name="connsiteY8" fmla="*/ 1081074 h 1944674"/>
                <a:gd name="connsiteX9" fmla="*/ 1761066 w 3039533"/>
                <a:gd name="connsiteY9" fmla="*/ 1182674 h 1944674"/>
                <a:gd name="connsiteX10" fmla="*/ 1337733 w 3039533"/>
                <a:gd name="connsiteY10" fmla="*/ 1648340 h 1944674"/>
                <a:gd name="connsiteX11" fmla="*/ 855133 w 3039533"/>
                <a:gd name="connsiteY11" fmla="*/ 1944674 h 1944674"/>
                <a:gd name="connsiteX12" fmla="*/ 694266 w 3039533"/>
                <a:gd name="connsiteY12" fmla="*/ 1817674 h 1944674"/>
                <a:gd name="connsiteX13" fmla="*/ 558800 w 3039533"/>
                <a:gd name="connsiteY13" fmla="*/ 1758407 h 1944674"/>
                <a:gd name="connsiteX14" fmla="*/ 0 w 3039533"/>
                <a:gd name="connsiteY14" fmla="*/ 1191140 h 1944674"/>
                <a:gd name="connsiteX15" fmla="*/ 16933 w 3039533"/>
                <a:gd name="connsiteY15" fmla="*/ 877874 h 1944674"/>
                <a:gd name="connsiteX16" fmla="*/ 347133 w 3039533"/>
                <a:gd name="connsiteY16" fmla="*/ 598474 h 1944674"/>
                <a:gd name="connsiteX17" fmla="*/ 694266 w 3039533"/>
                <a:gd name="connsiteY17" fmla="*/ 700074 h 1944674"/>
                <a:gd name="connsiteX18" fmla="*/ 956733 w 3039533"/>
                <a:gd name="connsiteY18" fmla="*/ 674674 h 1944674"/>
                <a:gd name="connsiteX0" fmla="*/ 956733 w 3039533"/>
                <a:gd name="connsiteY0" fmla="*/ 674674 h 1944674"/>
                <a:gd name="connsiteX1" fmla="*/ 1261533 w 3039533"/>
                <a:gd name="connsiteY1" fmla="*/ 65074 h 1944674"/>
                <a:gd name="connsiteX2" fmla="*/ 1464733 w 3039533"/>
                <a:gd name="connsiteY2" fmla="*/ 65074 h 1944674"/>
                <a:gd name="connsiteX3" fmla="*/ 2302933 w 3039533"/>
                <a:gd name="connsiteY3" fmla="*/ 488407 h 1944674"/>
                <a:gd name="connsiteX4" fmla="*/ 3039533 w 3039533"/>
                <a:gd name="connsiteY4" fmla="*/ 971007 h 1944674"/>
                <a:gd name="connsiteX5" fmla="*/ 3031066 w 3039533"/>
                <a:gd name="connsiteY5" fmla="*/ 1123407 h 1944674"/>
                <a:gd name="connsiteX6" fmla="*/ 3039533 w 3039533"/>
                <a:gd name="connsiteY6" fmla="*/ 1199607 h 1944674"/>
                <a:gd name="connsiteX7" fmla="*/ 2489200 w 3039533"/>
                <a:gd name="connsiteY7" fmla="*/ 1749940 h 1944674"/>
                <a:gd name="connsiteX8" fmla="*/ 2150533 w 3039533"/>
                <a:gd name="connsiteY8" fmla="*/ 1081074 h 1944674"/>
                <a:gd name="connsiteX9" fmla="*/ 1761066 w 3039533"/>
                <a:gd name="connsiteY9" fmla="*/ 1182674 h 1944674"/>
                <a:gd name="connsiteX10" fmla="*/ 1337733 w 3039533"/>
                <a:gd name="connsiteY10" fmla="*/ 1648340 h 1944674"/>
                <a:gd name="connsiteX11" fmla="*/ 855133 w 3039533"/>
                <a:gd name="connsiteY11" fmla="*/ 1944674 h 1944674"/>
                <a:gd name="connsiteX12" fmla="*/ 694266 w 3039533"/>
                <a:gd name="connsiteY12" fmla="*/ 1817674 h 1944674"/>
                <a:gd name="connsiteX13" fmla="*/ 558800 w 3039533"/>
                <a:gd name="connsiteY13" fmla="*/ 1758407 h 1944674"/>
                <a:gd name="connsiteX14" fmla="*/ 0 w 3039533"/>
                <a:gd name="connsiteY14" fmla="*/ 1191140 h 1944674"/>
                <a:gd name="connsiteX15" fmla="*/ 16933 w 3039533"/>
                <a:gd name="connsiteY15" fmla="*/ 877874 h 1944674"/>
                <a:gd name="connsiteX16" fmla="*/ 347133 w 3039533"/>
                <a:gd name="connsiteY16" fmla="*/ 598474 h 1944674"/>
                <a:gd name="connsiteX17" fmla="*/ 694266 w 3039533"/>
                <a:gd name="connsiteY17" fmla="*/ 700074 h 1944674"/>
                <a:gd name="connsiteX18" fmla="*/ 956733 w 3039533"/>
                <a:gd name="connsiteY18" fmla="*/ 674674 h 1944674"/>
                <a:gd name="connsiteX0" fmla="*/ 956733 w 3146506"/>
                <a:gd name="connsiteY0" fmla="*/ 674674 h 1944674"/>
                <a:gd name="connsiteX1" fmla="*/ 1261533 w 3146506"/>
                <a:gd name="connsiteY1" fmla="*/ 65074 h 1944674"/>
                <a:gd name="connsiteX2" fmla="*/ 1464733 w 3146506"/>
                <a:gd name="connsiteY2" fmla="*/ 65074 h 1944674"/>
                <a:gd name="connsiteX3" fmla="*/ 2302933 w 3146506"/>
                <a:gd name="connsiteY3" fmla="*/ 488407 h 1944674"/>
                <a:gd name="connsiteX4" fmla="*/ 3039533 w 3146506"/>
                <a:gd name="connsiteY4" fmla="*/ 971007 h 1944674"/>
                <a:gd name="connsiteX5" fmla="*/ 3031066 w 3146506"/>
                <a:gd name="connsiteY5" fmla="*/ 1123407 h 1944674"/>
                <a:gd name="connsiteX6" fmla="*/ 3039533 w 3146506"/>
                <a:gd name="connsiteY6" fmla="*/ 1199607 h 1944674"/>
                <a:gd name="connsiteX7" fmla="*/ 2489200 w 3146506"/>
                <a:gd name="connsiteY7" fmla="*/ 1749940 h 1944674"/>
                <a:gd name="connsiteX8" fmla="*/ 2150533 w 3146506"/>
                <a:gd name="connsiteY8" fmla="*/ 1081074 h 1944674"/>
                <a:gd name="connsiteX9" fmla="*/ 1761066 w 3146506"/>
                <a:gd name="connsiteY9" fmla="*/ 1182674 h 1944674"/>
                <a:gd name="connsiteX10" fmla="*/ 1337733 w 3146506"/>
                <a:gd name="connsiteY10" fmla="*/ 1648340 h 1944674"/>
                <a:gd name="connsiteX11" fmla="*/ 855133 w 3146506"/>
                <a:gd name="connsiteY11" fmla="*/ 1944674 h 1944674"/>
                <a:gd name="connsiteX12" fmla="*/ 694266 w 3146506"/>
                <a:gd name="connsiteY12" fmla="*/ 1817674 h 1944674"/>
                <a:gd name="connsiteX13" fmla="*/ 558800 w 3146506"/>
                <a:gd name="connsiteY13" fmla="*/ 1758407 h 1944674"/>
                <a:gd name="connsiteX14" fmla="*/ 0 w 3146506"/>
                <a:gd name="connsiteY14" fmla="*/ 1191140 h 1944674"/>
                <a:gd name="connsiteX15" fmla="*/ 16933 w 3146506"/>
                <a:gd name="connsiteY15" fmla="*/ 877874 h 1944674"/>
                <a:gd name="connsiteX16" fmla="*/ 347133 w 3146506"/>
                <a:gd name="connsiteY16" fmla="*/ 598474 h 1944674"/>
                <a:gd name="connsiteX17" fmla="*/ 694266 w 3146506"/>
                <a:gd name="connsiteY17" fmla="*/ 700074 h 1944674"/>
                <a:gd name="connsiteX18" fmla="*/ 956733 w 3146506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44674"/>
                <a:gd name="connsiteX1" fmla="*/ 1261533 w 3090777"/>
                <a:gd name="connsiteY1" fmla="*/ 65074 h 1944674"/>
                <a:gd name="connsiteX2" fmla="*/ 1464733 w 3090777"/>
                <a:gd name="connsiteY2" fmla="*/ 65074 h 1944674"/>
                <a:gd name="connsiteX3" fmla="*/ 2302933 w 3090777"/>
                <a:gd name="connsiteY3" fmla="*/ 488407 h 1944674"/>
                <a:gd name="connsiteX4" fmla="*/ 3039533 w 3090777"/>
                <a:gd name="connsiteY4" fmla="*/ 971007 h 1944674"/>
                <a:gd name="connsiteX5" fmla="*/ 3031066 w 3090777"/>
                <a:gd name="connsiteY5" fmla="*/ 1123407 h 1944674"/>
                <a:gd name="connsiteX6" fmla="*/ 3039533 w 3090777"/>
                <a:gd name="connsiteY6" fmla="*/ 1199607 h 1944674"/>
                <a:gd name="connsiteX7" fmla="*/ 2489200 w 3090777"/>
                <a:gd name="connsiteY7" fmla="*/ 1749940 h 1944674"/>
                <a:gd name="connsiteX8" fmla="*/ 2150533 w 3090777"/>
                <a:gd name="connsiteY8" fmla="*/ 1081074 h 1944674"/>
                <a:gd name="connsiteX9" fmla="*/ 1761066 w 3090777"/>
                <a:gd name="connsiteY9" fmla="*/ 1182674 h 1944674"/>
                <a:gd name="connsiteX10" fmla="*/ 1337733 w 3090777"/>
                <a:gd name="connsiteY10" fmla="*/ 1648340 h 1944674"/>
                <a:gd name="connsiteX11" fmla="*/ 855133 w 3090777"/>
                <a:gd name="connsiteY11" fmla="*/ 1944674 h 1944674"/>
                <a:gd name="connsiteX12" fmla="*/ 694266 w 3090777"/>
                <a:gd name="connsiteY12" fmla="*/ 1817674 h 1944674"/>
                <a:gd name="connsiteX13" fmla="*/ 558800 w 3090777"/>
                <a:gd name="connsiteY13" fmla="*/ 1758407 h 1944674"/>
                <a:gd name="connsiteX14" fmla="*/ 0 w 3090777"/>
                <a:gd name="connsiteY14" fmla="*/ 1191140 h 1944674"/>
                <a:gd name="connsiteX15" fmla="*/ 16933 w 3090777"/>
                <a:gd name="connsiteY15" fmla="*/ 877874 h 1944674"/>
                <a:gd name="connsiteX16" fmla="*/ 347133 w 3090777"/>
                <a:gd name="connsiteY16" fmla="*/ 598474 h 1944674"/>
                <a:gd name="connsiteX17" fmla="*/ 694266 w 3090777"/>
                <a:gd name="connsiteY17" fmla="*/ 700074 h 1944674"/>
                <a:gd name="connsiteX18" fmla="*/ 956733 w 3090777"/>
                <a:gd name="connsiteY18" fmla="*/ 674674 h 1944674"/>
                <a:gd name="connsiteX0" fmla="*/ 956733 w 3090777"/>
                <a:gd name="connsiteY0" fmla="*/ 674674 h 1950812"/>
                <a:gd name="connsiteX1" fmla="*/ 1261533 w 3090777"/>
                <a:gd name="connsiteY1" fmla="*/ 65074 h 1950812"/>
                <a:gd name="connsiteX2" fmla="*/ 1464733 w 3090777"/>
                <a:gd name="connsiteY2" fmla="*/ 65074 h 1950812"/>
                <a:gd name="connsiteX3" fmla="*/ 2302933 w 3090777"/>
                <a:gd name="connsiteY3" fmla="*/ 488407 h 1950812"/>
                <a:gd name="connsiteX4" fmla="*/ 3039533 w 3090777"/>
                <a:gd name="connsiteY4" fmla="*/ 971007 h 1950812"/>
                <a:gd name="connsiteX5" fmla="*/ 3031066 w 3090777"/>
                <a:gd name="connsiteY5" fmla="*/ 1123407 h 1950812"/>
                <a:gd name="connsiteX6" fmla="*/ 3039533 w 3090777"/>
                <a:gd name="connsiteY6" fmla="*/ 1199607 h 1950812"/>
                <a:gd name="connsiteX7" fmla="*/ 2489200 w 3090777"/>
                <a:gd name="connsiteY7" fmla="*/ 1749940 h 1950812"/>
                <a:gd name="connsiteX8" fmla="*/ 2150533 w 3090777"/>
                <a:gd name="connsiteY8" fmla="*/ 1081074 h 1950812"/>
                <a:gd name="connsiteX9" fmla="*/ 1761066 w 3090777"/>
                <a:gd name="connsiteY9" fmla="*/ 1182674 h 1950812"/>
                <a:gd name="connsiteX10" fmla="*/ 1337733 w 3090777"/>
                <a:gd name="connsiteY10" fmla="*/ 1648340 h 1950812"/>
                <a:gd name="connsiteX11" fmla="*/ 855133 w 3090777"/>
                <a:gd name="connsiteY11" fmla="*/ 1944674 h 1950812"/>
                <a:gd name="connsiteX12" fmla="*/ 694266 w 3090777"/>
                <a:gd name="connsiteY12" fmla="*/ 1817674 h 1950812"/>
                <a:gd name="connsiteX13" fmla="*/ 558800 w 3090777"/>
                <a:gd name="connsiteY13" fmla="*/ 1758407 h 1950812"/>
                <a:gd name="connsiteX14" fmla="*/ 0 w 3090777"/>
                <a:gd name="connsiteY14" fmla="*/ 1191140 h 1950812"/>
                <a:gd name="connsiteX15" fmla="*/ 16933 w 3090777"/>
                <a:gd name="connsiteY15" fmla="*/ 877874 h 1950812"/>
                <a:gd name="connsiteX16" fmla="*/ 347133 w 3090777"/>
                <a:gd name="connsiteY16" fmla="*/ 598474 h 1950812"/>
                <a:gd name="connsiteX17" fmla="*/ 694266 w 3090777"/>
                <a:gd name="connsiteY17" fmla="*/ 700074 h 1950812"/>
                <a:gd name="connsiteX18" fmla="*/ 956733 w 3090777"/>
                <a:gd name="connsiteY18" fmla="*/ 674674 h 1950812"/>
                <a:gd name="connsiteX0" fmla="*/ 956733 w 3090777"/>
                <a:gd name="connsiteY0" fmla="*/ 674674 h 1950812"/>
                <a:gd name="connsiteX1" fmla="*/ 1261533 w 3090777"/>
                <a:gd name="connsiteY1" fmla="*/ 65074 h 1950812"/>
                <a:gd name="connsiteX2" fmla="*/ 1464733 w 3090777"/>
                <a:gd name="connsiteY2" fmla="*/ 65074 h 1950812"/>
                <a:gd name="connsiteX3" fmla="*/ 2302933 w 3090777"/>
                <a:gd name="connsiteY3" fmla="*/ 488407 h 1950812"/>
                <a:gd name="connsiteX4" fmla="*/ 3039533 w 3090777"/>
                <a:gd name="connsiteY4" fmla="*/ 971007 h 1950812"/>
                <a:gd name="connsiteX5" fmla="*/ 3031066 w 3090777"/>
                <a:gd name="connsiteY5" fmla="*/ 1123407 h 1950812"/>
                <a:gd name="connsiteX6" fmla="*/ 3039533 w 3090777"/>
                <a:gd name="connsiteY6" fmla="*/ 1199607 h 1950812"/>
                <a:gd name="connsiteX7" fmla="*/ 2489200 w 3090777"/>
                <a:gd name="connsiteY7" fmla="*/ 1749940 h 1950812"/>
                <a:gd name="connsiteX8" fmla="*/ 2150533 w 3090777"/>
                <a:gd name="connsiteY8" fmla="*/ 1081074 h 1950812"/>
                <a:gd name="connsiteX9" fmla="*/ 1761066 w 3090777"/>
                <a:gd name="connsiteY9" fmla="*/ 1182674 h 1950812"/>
                <a:gd name="connsiteX10" fmla="*/ 1337733 w 3090777"/>
                <a:gd name="connsiteY10" fmla="*/ 1648340 h 1950812"/>
                <a:gd name="connsiteX11" fmla="*/ 855133 w 3090777"/>
                <a:gd name="connsiteY11" fmla="*/ 1944674 h 1950812"/>
                <a:gd name="connsiteX12" fmla="*/ 694266 w 3090777"/>
                <a:gd name="connsiteY12" fmla="*/ 1817674 h 1950812"/>
                <a:gd name="connsiteX13" fmla="*/ 558800 w 3090777"/>
                <a:gd name="connsiteY13" fmla="*/ 1758407 h 1950812"/>
                <a:gd name="connsiteX14" fmla="*/ 0 w 3090777"/>
                <a:gd name="connsiteY14" fmla="*/ 1191140 h 1950812"/>
                <a:gd name="connsiteX15" fmla="*/ 16933 w 3090777"/>
                <a:gd name="connsiteY15" fmla="*/ 877874 h 1950812"/>
                <a:gd name="connsiteX16" fmla="*/ 347133 w 3090777"/>
                <a:gd name="connsiteY16" fmla="*/ 598474 h 1950812"/>
                <a:gd name="connsiteX17" fmla="*/ 694266 w 3090777"/>
                <a:gd name="connsiteY17" fmla="*/ 700074 h 1950812"/>
                <a:gd name="connsiteX18" fmla="*/ 956733 w 3090777"/>
                <a:gd name="connsiteY18" fmla="*/ 674674 h 1950812"/>
                <a:gd name="connsiteX0" fmla="*/ 1048538 w 3182582"/>
                <a:gd name="connsiteY0" fmla="*/ 674674 h 1950812"/>
                <a:gd name="connsiteX1" fmla="*/ 1353338 w 3182582"/>
                <a:gd name="connsiteY1" fmla="*/ 65074 h 1950812"/>
                <a:gd name="connsiteX2" fmla="*/ 1556538 w 3182582"/>
                <a:gd name="connsiteY2" fmla="*/ 65074 h 1950812"/>
                <a:gd name="connsiteX3" fmla="*/ 2394738 w 3182582"/>
                <a:gd name="connsiteY3" fmla="*/ 488407 h 1950812"/>
                <a:gd name="connsiteX4" fmla="*/ 3131338 w 3182582"/>
                <a:gd name="connsiteY4" fmla="*/ 971007 h 1950812"/>
                <a:gd name="connsiteX5" fmla="*/ 3122871 w 3182582"/>
                <a:gd name="connsiteY5" fmla="*/ 1123407 h 1950812"/>
                <a:gd name="connsiteX6" fmla="*/ 3131338 w 3182582"/>
                <a:gd name="connsiteY6" fmla="*/ 1199607 h 1950812"/>
                <a:gd name="connsiteX7" fmla="*/ 2581005 w 3182582"/>
                <a:gd name="connsiteY7" fmla="*/ 1749940 h 1950812"/>
                <a:gd name="connsiteX8" fmla="*/ 2242338 w 3182582"/>
                <a:gd name="connsiteY8" fmla="*/ 1081074 h 1950812"/>
                <a:gd name="connsiteX9" fmla="*/ 1852871 w 3182582"/>
                <a:gd name="connsiteY9" fmla="*/ 1182674 h 1950812"/>
                <a:gd name="connsiteX10" fmla="*/ 1429538 w 3182582"/>
                <a:gd name="connsiteY10" fmla="*/ 1648340 h 1950812"/>
                <a:gd name="connsiteX11" fmla="*/ 946938 w 3182582"/>
                <a:gd name="connsiteY11" fmla="*/ 1944674 h 1950812"/>
                <a:gd name="connsiteX12" fmla="*/ 786071 w 3182582"/>
                <a:gd name="connsiteY12" fmla="*/ 1817674 h 1950812"/>
                <a:gd name="connsiteX13" fmla="*/ 650605 w 3182582"/>
                <a:gd name="connsiteY13" fmla="*/ 1758407 h 1950812"/>
                <a:gd name="connsiteX14" fmla="*/ 91805 w 3182582"/>
                <a:gd name="connsiteY14" fmla="*/ 1191140 h 1950812"/>
                <a:gd name="connsiteX15" fmla="*/ 108738 w 3182582"/>
                <a:gd name="connsiteY15" fmla="*/ 877874 h 1950812"/>
                <a:gd name="connsiteX16" fmla="*/ 438938 w 3182582"/>
                <a:gd name="connsiteY16" fmla="*/ 598474 h 1950812"/>
                <a:gd name="connsiteX17" fmla="*/ 786071 w 3182582"/>
                <a:gd name="connsiteY17" fmla="*/ 700074 h 1950812"/>
                <a:gd name="connsiteX18" fmla="*/ 1048538 w 3182582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74674 h 1950812"/>
                <a:gd name="connsiteX1" fmla="*/ 1328302 w 3157546"/>
                <a:gd name="connsiteY1" fmla="*/ 65074 h 1950812"/>
                <a:gd name="connsiteX2" fmla="*/ 1531502 w 3157546"/>
                <a:gd name="connsiteY2" fmla="*/ 65074 h 1950812"/>
                <a:gd name="connsiteX3" fmla="*/ 2369702 w 3157546"/>
                <a:gd name="connsiteY3" fmla="*/ 488407 h 1950812"/>
                <a:gd name="connsiteX4" fmla="*/ 3106302 w 3157546"/>
                <a:gd name="connsiteY4" fmla="*/ 971007 h 1950812"/>
                <a:gd name="connsiteX5" fmla="*/ 3097835 w 3157546"/>
                <a:gd name="connsiteY5" fmla="*/ 1123407 h 1950812"/>
                <a:gd name="connsiteX6" fmla="*/ 3106302 w 3157546"/>
                <a:gd name="connsiteY6" fmla="*/ 1199607 h 1950812"/>
                <a:gd name="connsiteX7" fmla="*/ 2555969 w 3157546"/>
                <a:gd name="connsiteY7" fmla="*/ 1749940 h 1950812"/>
                <a:gd name="connsiteX8" fmla="*/ 2217302 w 3157546"/>
                <a:gd name="connsiteY8" fmla="*/ 1081074 h 1950812"/>
                <a:gd name="connsiteX9" fmla="*/ 1827835 w 3157546"/>
                <a:gd name="connsiteY9" fmla="*/ 1182674 h 1950812"/>
                <a:gd name="connsiteX10" fmla="*/ 1404502 w 3157546"/>
                <a:gd name="connsiteY10" fmla="*/ 1648340 h 1950812"/>
                <a:gd name="connsiteX11" fmla="*/ 921902 w 3157546"/>
                <a:gd name="connsiteY11" fmla="*/ 1944674 h 1950812"/>
                <a:gd name="connsiteX12" fmla="*/ 761035 w 3157546"/>
                <a:gd name="connsiteY12" fmla="*/ 1817674 h 1950812"/>
                <a:gd name="connsiteX13" fmla="*/ 625569 w 3157546"/>
                <a:gd name="connsiteY13" fmla="*/ 1758407 h 1950812"/>
                <a:gd name="connsiteX14" fmla="*/ 66769 w 3157546"/>
                <a:gd name="connsiteY14" fmla="*/ 1191140 h 1950812"/>
                <a:gd name="connsiteX15" fmla="*/ 83702 w 3157546"/>
                <a:gd name="connsiteY15" fmla="*/ 877874 h 1950812"/>
                <a:gd name="connsiteX16" fmla="*/ 413902 w 3157546"/>
                <a:gd name="connsiteY16" fmla="*/ 598474 h 1950812"/>
                <a:gd name="connsiteX17" fmla="*/ 761035 w 3157546"/>
                <a:gd name="connsiteY17" fmla="*/ 700074 h 1950812"/>
                <a:gd name="connsiteX18" fmla="*/ 1023502 w 3157546"/>
                <a:gd name="connsiteY18" fmla="*/ 674674 h 1950812"/>
                <a:gd name="connsiteX0" fmla="*/ 1023502 w 3157546"/>
                <a:gd name="connsiteY0" fmla="*/ 614414 h 1890552"/>
                <a:gd name="connsiteX1" fmla="*/ 1370635 w 3157546"/>
                <a:gd name="connsiteY1" fmla="*/ 224947 h 1890552"/>
                <a:gd name="connsiteX2" fmla="*/ 1531502 w 3157546"/>
                <a:gd name="connsiteY2" fmla="*/ 4814 h 1890552"/>
                <a:gd name="connsiteX3" fmla="*/ 2369702 w 3157546"/>
                <a:gd name="connsiteY3" fmla="*/ 428147 h 1890552"/>
                <a:gd name="connsiteX4" fmla="*/ 3106302 w 3157546"/>
                <a:gd name="connsiteY4" fmla="*/ 910747 h 1890552"/>
                <a:gd name="connsiteX5" fmla="*/ 3097835 w 3157546"/>
                <a:gd name="connsiteY5" fmla="*/ 1063147 h 1890552"/>
                <a:gd name="connsiteX6" fmla="*/ 3106302 w 3157546"/>
                <a:gd name="connsiteY6" fmla="*/ 1139347 h 1890552"/>
                <a:gd name="connsiteX7" fmla="*/ 2555969 w 3157546"/>
                <a:gd name="connsiteY7" fmla="*/ 1689680 h 1890552"/>
                <a:gd name="connsiteX8" fmla="*/ 2217302 w 3157546"/>
                <a:gd name="connsiteY8" fmla="*/ 1020814 h 1890552"/>
                <a:gd name="connsiteX9" fmla="*/ 1827835 w 3157546"/>
                <a:gd name="connsiteY9" fmla="*/ 1122414 h 1890552"/>
                <a:gd name="connsiteX10" fmla="*/ 1404502 w 3157546"/>
                <a:gd name="connsiteY10" fmla="*/ 1588080 h 1890552"/>
                <a:gd name="connsiteX11" fmla="*/ 921902 w 3157546"/>
                <a:gd name="connsiteY11" fmla="*/ 1884414 h 1890552"/>
                <a:gd name="connsiteX12" fmla="*/ 761035 w 3157546"/>
                <a:gd name="connsiteY12" fmla="*/ 1757414 h 1890552"/>
                <a:gd name="connsiteX13" fmla="*/ 625569 w 3157546"/>
                <a:gd name="connsiteY13" fmla="*/ 1698147 h 1890552"/>
                <a:gd name="connsiteX14" fmla="*/ 66769 w 3157546"/>
                <a:gd name="connsiteY14" fmla="*/ 1130880 h 1890552"/>
                <a:gd name="connsiteX15" fmla="*/ 83702 w 3157546"/>
                <a:gd name="connsiteY15" fmla="*/ 817614 h 1890552"/>
                <a:gd name="connsiteX16" fmla="*/ 413902 w 3157546"/>
                <a:gd name="connsiteY16" fmla="*/ 538214 h 1890552"/>
                <a:gd name="connsiteX17" fmla="*/ 761035 w 3157546"/>
                <a:gd name="connsiteY17" fmla="*/ 639814 h 1890552"/>
                <a:gd name="connsiteX18" fmla="*/ 1023502 w 3157546"/>
                <a:gd name="connsiteY18" fmla="*/ 614414 h 1890552"/>
                <a:gd name="connsiteX0" fmla="*/ 1023502 w 3157546"/>
                <a:gd name="connsiteY0" fmla="*/ 404866 h 1681004"/>
                <a:gd name="connsiteX1" fmla="*/ 1370635 w 3157546"/>
                <a:gd name="connsiteY1" fmla="*/ 15399 h 1681004"/>
                <a:gd name="connsiteX2" fmla="*/ 1861702 w 3157546"/>
                <a:gd name="connsiteY2" fmla="*/ 91599 h 1681004"/>
                <a:gd name="connsiteX3" fmla="*/ 2369702 w 3157546"/>
                <a:gd name="connsiteY3" fmla="*/ 218599 h 1681004"/>
                <a:gd name="connsiteX4" fmla="*/ 3106302 w 3157546"/>
                <a:gd name="connsiteY4" fmla="*/ 701199 h 1681004"/>
                <a:gd name="connsiteX5" fmla="*/ 3097835 w 3157546"/>
                <a:gd name="connsiteY5" fmla="*/ 853599 h 1681004"/>
                <a:gd name="connsiteX6" fmla="*/ 3106302 w 3157546"/>
                <a:gd name="connsiteY6" fmla="*/ 929799 h 1681004"/>
                <a:gd name="connsiteX7" fmla="*/ 2555969 w 3157546"/>
                <a:gd name="connsiteY7" fmla="*/ 1480132 h 1681004"/>
                <a:gd name="connsiteX8" fmla="*/ 2217302 w 3157546"/>
                <a:gd name="connsiteY8" fmla="*/ 811266 h 1681004"/>
                <a:gd name="connsiteX9" fmla="*/ 1827835 w 3157546"/>
                <a:gd name="connsiteY9" fmla="*/ 912866 h 1681004"/>
                <a:gd name="connsiteX10" fmla="*/ 1404502 w 3157546"/>
                <a:gd name="connsiteY10" fmla="*/ 1378532 h 1681004"/>
                <a:gd name="connsiteX11" fmla="*/ 921902 w 3157546"/>
                <a:gd name="connsiteY11" fmla="*/ 1674866 h 1681004"/>
                <a:gd name="connsiteX12" fmla="*/ 761035 w 3157546"/>
                <a:gd name="connsiteY12" fmla="*/ 1547866 h 1681004"/>
                <a:gd name="connsiteX13" fmla="*/ 625569 w 3157546"/>
                <a:gd name="connsiteY13" fmla="*/ 1488599 h 1681004"/>
                <a:gd name="connsiteX14" fmla="*/ 66769 w 3157546"/>
                <a:gd name="connsiteY14" fmla="*/ 921332 h 1681004"/>
                <a:gd name="connsiteX15" fmla="*/ 83702 w 3157546"/>
                <a:gd name="connsiteY15" fmla="*/ 608066 h 1681004"/>
                <a:gd name="connsiteX16" fmla="*/ 413902 w 3157546"/>
                <a:gd name="connsiteY16" fmla="*/ 328666 h 1681004"/>
                <a:gd name="connsiteX17" fmla="*/ 761035 w 3157546"/>
                <a:gd name="connsiteY17" fmla="*/ 430266 h 1681004"/>
                <a:gd name="connsiteX18" fmla="*/ 1023502 w 3157546"/>
                <a:gd name="connsiteY18" fmla="*/ 404866 h 1681004"/>
                <a:gd name="connsiteX0" fmla="*/ 1310796 w 3444840"/>
                <a:gd name="connsiteY0" fmla="*/ 404866 h 1681004"/>
                <a:gd name="connsiteX1" fmla="*/ 1657929 w 3444840"/>
                <a:gd name="connsiteY1" fmla="*/ 15399 h 1681004"/>
                <a:gd name="connsiteX2" fmla="*/ 2148996 w 3444840"/>
                <a:gd name="connsiteY2" fmla="*/ 91599 h 1681004"/>
                <a:gd name="connsiteX3" fmla="*/ 2656996 w 3444840"/>
                <a:gd name="connsiteY3" fmla="*/ 218599 h 1681004"/>
                <a:gd name="connsiteX4" fmla="*/ 3393596 w 3444840"/>
                <a:gd name="connsiteY4" fmla="*/ 701199 h 1681004"/>
                <a:gd name="connsiteX5" fmla="*/ 3385129 w 3444840"/>
                <a:gd name="connsiteY5" fmla="*/ 853599 h 1681004"/>
                <a:gd name="connsiteX6" fmla="*/ 3393596 w 3444840"/>
                <a:gd name="connsiteY6" fmla="*/ 929799 h 1681004"/>
                <a:gd name="connsiteX7" fmla="*/ 2843263 w 3444840"/>
                <a:gd name="connsiteY7" fmla="*/ 1480132 h 1681004"/>
                <a:gd name="connsiteX8" fmla="*/ 2504596 w 3444840"/>
                <a:gd name="connsiteY8" fmla="*/ 811266 h 1681004"/>
                <a:gd name="connsiteX9" fmla="*/ 2115129 w 3444840"/>
                <a:gd name="connsiteY9" fmla="*/ 912866 h 1681004"/>
                <a:gd name="connsiteX10" fmla="*/ 1691796 w 3444840"/>
                <a:gd name="connsiteY10" fmla="*/ 1378532 h 1681004"/>
                <a:gd name="connsiteX11" fmla="*/ 1209196 w 3444840"/>
                <a:gd name="connsiteY11" fmla="*/ 1674866 h 1681004"/>
                <a:gd name="connsiteX12" fmla="*/ 1048329 w 3444840"/>
                <a:gd name="connsiteY12" fmla="*/ 1547866 h 1681004"/>
                <a:gd name="connsiteX13" fmla="*/ 912863 w 3444840"/>
                <a:gd name="connsiteY13" fmla="*/ 1488599 h 1681004"/>
                <a:gd name="connsiteX14" fmla="*/ 15396 w 3444840"/>
                <a:gd name="connsiteY14" fmla="*/ 1090665 h 1681004"/>
                <a:gd name="connsiteX15" fmla="*/ 370996 w 3444840"/>
                <a:gd name="connsiteY15" fmla="*/ 608066 h 1681004"/>
                <a:gd name="connsiteX16" fmla="*/ 701196 w 3444840"/>
                <a:gd name="connsiteY16" fmla="*/ 328666 h 1681004"/>
                <a:gd name="connsiteX17" fmla="*/ 1048329 w 3444840"/>
                <a:gd name="connsiteY17" fmla="*/ 430266 h 1681004"/>
                <a:gd name="connsiteX18" fmla="*/ 1310796 w 3444840"/>
                <a:gd name="connsiteY18" fmla="*/ 404866 h 1681004"/>
                <a:gd name="connsiteX0" fmla="*/ 1324857 w 3458901"/>
                <a:gd name="connsiteY0" fmla="*/ 404866 h 1681004"/>
                <a:gd name="connsiteX1" fmla="*/ 1671990 w 3458901"/>
                <a:gd name="connsiteY1" fmla="*/ 15399 h 1681004"/>
                <a:gd name="connsiteX2" fmla="*/ 2163057 w 3458901"/>
                <a:gd name="connsiteY2" fmla="*/ 91599 h 1681004"/>
                <a:gd name="connsiteX3" fmla="*/ 2671057 w 3458901"/>
                <a:gd name="connsiteY3" fmla="*/ 218599 h 1681004"/>
                <a:gd name="connsiteX4" fmla="*/ 3407657 w 3458901"/>
                <a:gd name="connsiteY4" fmla="*/ 701199 h 1681004"/>
                <a:gd name="connsiteX5" fmla="*/ 3399190 w 3458901"/>
                <a:gd name="connsiteY5" fmla="*/ 853599 h 1681004"/>
                <a:gd name="connsiteX6" fmla="*/ 3407657 w 3458901"/>
                <a:gd name="connsiteY6" fmla="*/ 929799 h 1681004"/>
                <a:gd name="connsiteX7" fmla="*/ 2857324 w 3458901"/>
                <a:gd name="connsiteY7" fmla="*/ 1480132 h 1681004"/>
                <a:gd name="connsiteX8" fmla="*/ 2518657 w 3458901"/>
                <a:gd name="connsiteY8" fmla="*/ 811266 h 1681004"/>
                <a:gd name="connsiteX9" fmla="*/ 2129190 w 3458901"/>
                <a:gd name="connsiteY9" fmla="*/ 912866 h 1681004"/>
                <a:gd name="connsiteX10" fmla="*/ 1705857 w 3458901"/>
                <a:gd name="connsiteY10" fmla="*/ 1378532 h 1681004"/>
                <a:gd name="connsiteX11" fmla="*/ 1223257 w 3458901"/>
                <a:gd name="connsiteY11" fmla="*/ 1674866 h 1681004"/>
                <a:gd name="connsiteX12" fmla="*/ 1062390 w 3458901"/>
                <a:gd name="connsiteY12" fmla="*/ 1547866 h 1681004"/>
                <a:gd name="connsiteX13" fmla="*/ 1206324 w 3458901"/>
                <a:gd name="connsiteY13" fmla="*/ 1192266 h 1681004"/>
                <a:gd name="connsiteX14" fmla="*/ 29457 w 3458901"/>
                <a:gd name="connsiteY14" fmla="*/ 1090665 h 1681004"/>
                <a:gd name="connsiteX15" fmla="*/ 385057 w 3458901"/>
                <a:gd name="connsiteY15" fmla="*/ 608066 h 1681004"/>
                <a:gd name="connsiteX16" fmla="*/ 715257 w 3458901"/>
                <a:gd name="connsiteY16" fmla="*/ 328666 h 1681004"/>
                <a:gd name="connsiteX17" fmla="*/ 1062390 w 3458901"/>
                <a:gd name="connsiteY17" fmla="*/ 430266 h 1681004"/>
                <a:gd name="connsiteX18" fmla="*/ 1324857 w 3458901"/>
                <a:gd name="connsiteY18" fmla="*/ 404866 h 1681004"/>
                <a:gd name="connsiteX0" fmla="*/ 1324857 w 3458901"/>
                <a:gd name="connsiteY0" fmla="*/ 404866 h 1681004"/>
                <a:gd name="connsiteX1" fmla="*/ 1671990 w 3458901"/>
                <a:gd name="connsiteY1" fmla="*/ 15399 h 1681004"/>
                <a:gd name="connsiteX2" fmla="*/ 2163057 w 3458901"/>
                <a:gd name="connsiteY2" fmla="*/ 91599 h 1681004"/>
                <a:gd name="connsiteX3" fmla="*/ 2671057 w 3458901"/>
                <a:gd name="connsiteY3" fmla="*/ 218599 h 1681004"/>
                <a:gd name="connsiteX4" fmla="*/ 3407657 w 3458901"/>
                <a:gd name="connsiteY4" fmla="*/ 701199 h 1681004"/>
                <a:gd name="connsiteX5" fmla="*/ 3399190 w 3458901"/>
                <a:gd name="connsiteY5" fmla="*/ 853599 h 1681004"/>
                <a:gd name="connsiteX6" fmla="*/ 3407657 w 3458901"/>
                <a:gd name="connsiteY6" fmla="*/ 929799 h 1681004"/>
                <a:gd name="connsiteX7" fmla="*/ 2857324 w 3458901"/>
                <a:gd name="connsiteY7" fmla="*/ 1480132 h 1681004"/>
                <a:gd name="connsiteX8" fmla="*/ 2518657 w 3458901"/>
                <a:gd name="connsiteY8" fmla="*/ 811266 h 1681004"/>
                <a:gd name="connsiteX9" fmla="*/ 2129190 w 3458901"/>
                <a:gd name="connsiteY9" fmla="*/ 912866 h 1681004"/>
                <a:gd name="connsiteX10" fmla="*/ 1705857 w 3458901"/>
                <a:gd name="connsiteY10" fmla="*/ 1378532 h 1681004"/>
                <a:gd name="connsiteX11" fmla="*/ 1223257 w 3458901"/>
                <a:gd name="connsiteY11" fmla="*/ 1674866 h 1681004"/>
                <a:gd name="connsiteX12" fmla="*/ 1062390 w 3458901"/>
                <a:gd name="connsiteY12" fmla="*/ 1547866 h 1681004"/>
                <a:gd name="connsiteX13" fmla="*/ 757591 w 3458901"/>
                <a:gd name="connsiteY13" fmla="*/ 1463199 h 1681004"/>
                <a:gd name="connsiteX14" fmla="*/ 1206324 w 3458901"/>
                <a:gd name="connsiteY14" fmla="*/ 1192266 h 1681004"/>
                <a:gd name="connsiteX15" fmla="*/ 29457 w 3458901"/>
                <a:gd name="connsiteY15" fmla="*/ 1090665 h 1681004"/>
                <a:gd name="connsiteX16" fmla="*/ 385057 w 3458901"/>
                <a:gd name="connsiteY16" fmla="*/ 608066 h 1681004"/>
                <a:gd name="connsiteX17" fmla="*/ 715257 w 3458901"/>
                <a:gd name="connsiteY17" fmla="*/ 328666 h 1681004"/>
                <a:gd name="connsiteX18" fmla="*/ 1062390 w 3458901"/>
                <a:gd name="connsiteY18" fmla="*/ 430266 h 1681004"/>
                <a:gd name="connsiteX19" fmla="*/ 1324857 w 3458901"/>
                <a:gd name="connsiteY19" fmla="*/ 404866 h 1681004"/>
                <a:gd name="connsiteX0" fmla="*/ 1324857 w 3458901"/>
                <a:gd name="connsiteY0" fmla="*/ 404866 h 1683333"/>
                <a:gd name="connsiteX1" fmla="*/ 1671990 w 3458901"/>
                <a:gd name="connsiteY1" fmla="*/ 15399 h 1683333"/>
                <a:gd name="connsiteX2" fmla="*/ 2163057 w 3458901"/>
                <a:gd name="connsiteY2" fmla="*/ 91599 h 1683333"/>
                <a:gd name="connsiteX3" fmla="*/ 2671057 w 3458901"/>
                <a:gd name="connsiteY3" fmla="*/ 218599 h 1683333"/>
                <a:gd name="connsiteX4" fmla="*/ 3407657 w 3458901"/>
                <a:gd name="connsiteY4" fmla="*/ 701199 h 1683333"/>
                <a:gd name="connsiteX5" fmla="*/ 3399190 w 3458901"/>
                <a:gd name="connsiteY5" fmla="*/ 853599 h 1683333"/>
                <a:gd name="connsiteX6" fmla="*/ 3407657 w 3458901"/>
                <a:gd name="connsiteY6" fmla="*/ 929799 h 1683333"/>
                <a:gd name="connsiteX7" fmla="*/ 2857324 w 3458901"/>
                <a:gd name="connsiteY7" fmla="*/ 1480132 h 1683333"/>
                <a:gd name="connsiteX8" fmla="*/ 2518657 w 3458901"/>
                <a:gd name="connsiteY8" fmla="*/ 811266 h 1683333"/>
                <a:gd name="connsiteX9" fmla="*/ 2146123 w 3458901"/>
                <a:gd name="connsiteY9" fmla="*/ 1683333 h 1683333"/>
                <a:gd name="connsiteX10" fmla="*/ 1705857 w 3458901"/>
                <a:gd name="connsiteY10" fmla="*/ 1378532 h 1683333"/>
                <a:gd name="connsiteX11" fmla="*/ 1223257 w 3458901"/>
                <a:gd name="connsiteY11" fmla="*/ 1674866 h 1683333"/>
                <a:gd name="connsiteX12" fmla="*/ 1062390 w 3458901"/>
                <a:gd name="connsiteY12" fmla="*/ 1547866 h 1683333"/>
                <a:gd name="connsiteX13" fmla="*/ 757591 w 3458901"/>
                <a:gd name="connsiteY13" fmla="*/ 1463199 h 1683333"/>
                <a:gd name="connsiteX14" fmla="*/ 1206324 w 3458901"/>
                <a:gd name="connsiteY14" fmla="*/ 1192266 h 1683333"/>
                <a:gd name="connsiteX15" fmla="*/ 29457 w 3458901"/>
                <a:gd name="connsiteY15" fmla="*/ 1090665 h 1683333"/>
                <a:gd name="connsiteX16" fmla="*/ 385057 w 3458901"/>
                <a:gd name="connsiteY16" fmla="*/ 608066 h 1683333"/>
                <a:gd name="connsiteX17" fmla="*/ 715257 w 3458901"/>
                <a:gd name="connsiteY17" fmla="*/ 328666 h 1683333"/>
                <a:gd name="connsiteX18" fmla="*/ 1062390 w 3458901"/>
                <a:gd name="connsiteY18" fmla="*/ 430266 h 1683333"/>
                <a:gd name="connsiteX19" fmla="*/ 1324857 w 3458901"/>
                <a:gd name="connsiteY19" fmla="*/ 404866 h 1683333"/>
                <a:gd name="connsiteX0" fmla="*/ 1324857 w 3458901"/>
                <a:gd name="connsiteY0" fmla="*/ 404866 h 1692152"/>
                <a:gd name="connsiteX1" fmla="*/ 1671990 w 3458901"/>
                <a:gd name="connsiteY1" fmla="*/ 15399 h 1692152"/>
                <a:gd name="connsiteX2" fmla="*/ 2163057 w 3458901"/>
                <a:gd name="connsiteY2" fmla="*/ 91599 h 1692152"/>
                <a:gd name="connsiteX3" fmla="*/ 2671057 w 3458901"/>
                <a:gd name="connsiteY3" fmla="*/ 218599 h 1692152"/>
                <a:gd name="connsiteX4" fmla="*/ 3407657 w 3458901"/>
                <a:gd name="connsiteY4" fmla="*/ 701199 h 1692152"/>
                <a:gd name="connsiteX5" fmla="*/ 3399190 w 3458901"/>
                <a:gd name="connsiteY5" fmla="*/ 853599 h 1692152"/>
                <a:gd name="connsiteX6" fmla="*/ 3407657 w 3458901"/>
                <a:gd name="connsiteY6" fmla="*/ 929799 h 1692152"/>
                <a:gd name="connsiteX7" fmla="*/ 2857324 w 3458901"/>
                <a:gd name="connsiteY7" fmla="*/ 1480132 h 1692152"/>
                <a:gd name="connsiteX8" fmla="*/ 2611790 w 3458901"/>
                <a:gd name="connsiteY8" fmla="*/ 1598666 h 1692152"/>
                <a:gd name="connsiteX9" fmla="*/ 2146123 w 3458901"/>
                <a:gd name="connsiteY9" fmla="*/ 1683333 h 1692152"/>
                <a:gd name="connsiteX10" fmla="*/ 1705857 w 3458901"/>
                <a:gd name="connsiteY10" fmla="*/ 1378532 h 1692152"/>
                <a:gd name="connsiteX11" fmla="*/ 1223257 w 3458901"/>
                <a:gd name="connsiteY11" fmla="*/ 1674866 h 1692152"/>
                <a:gd name="connsiteX12" fmla="*/ 1062390 w 3458901"/>
                <a:gd name="connsiteY12" fmla="*/ 1547866 h 1692152"/>
                <a:gd name="connsiteX13" fmla="*/ 757591 w 3458901"/>
                <a:gd name="connsiteY13" fmla="*/ 1463199 h 1692152"/>
                <a:gd name="connsiteX14" fmla="*/ 1206324 w 3458901"/>
                <a:gd name="connsiteY14" fmla="*/ 1192266 h 1692152"/>
                <a:gd name="connsiteX15" fmla="*/ 29457 w 3458901"/>
                <a:gd name="connsiteY15" fmla="*/ 1090665 h 1692152"/>
                <a:gd name="connsiteX16" fmla="*/ 385057 w 3458901"/>
                <a:gd name="connsiteY16" fmla="*/ 608066 h 1692152"/>
                <a:gd name="connsiteX17" fmla="*/ 715257 w 3458901"/>
                <a:gd name="connsiteY17" fmla="*/ 328666 h 1692152"/>
                <a:gd name="connsiteX18" fmla="*/ 1062390 w 3458901"/>
                <a:gd name="connsiteY18" fmla="*/ 430266 h 1692152"/>
                <a:gd name="connsiteX19" fmla="*/ 1324857 w 3458901"/>
                <a:gd name="connsiteY19" fmla="*/ 404866 h 1692152"/>
                <a:gd name="connsiteX0" fmla="*/ 1324857 w 3952547"/>
                <a:gd name="connsiteY0" fmla="*/ 404866 h 1693764"/>
                <a:gd name="connsiteX1" fmla="*/ 1671990 w 3952547"/>
                <a:gd name="connsiteY1" fmla="*/ 15399 h 1693764"/>
                <a:gd name="connsiteX2" fmla="*/ 2163057 w 3952547"/>
                <a:gd name="connsiteY2" fmla="*/ 91599 h 1693764"/>
                <a:gd name="connsiteX3" fmla="*/ 2671057 w 3952547"/>
                <a:gd name="connsiteY3" fmla="*/ 218599 h 1693764"/>
                <a:gd name="connsiteX4" fmla="*/ 3407657 w 3952547"/>
                <a:gd name="connsiteY4" fmla="*/ 701199 h 1693764"/>
                <a:gd name="connsiteX5" fmla="*/ 3399190 w 3952547"/>
                <a:gd name="connsiteY5" fmla="*/ 853599 h 1693764"/>
                <a:gd name="connsiteX6" fmla="*/ 3407657 w 3952547"/>
                <a:gd name="connsiteY6" fmla="*/ 929799 h 1693764"/>
                <a:gd name="connsiteX7" fmla="*/ 3932590 w 3952547"/>
                <a:gd name="connsiteY7" fmla="*/ 1361598 h 1693764"/>
                <a:gd name="connsiteX8" fmla="*/ 2611790 w 3952547"/>
                <a:gd name="connsiteY8" fmla="*/ 1598666 h 1693764"/>
                <a:gd name="connsiteX9" fmla="*/ 2146123 w 3952547"/>
                <a:gd name="connsiteY9" fmla="*/ 1683333 h 1693764"/>
                <a:gd name="connsiteX10" fmla="*/ 1705857 w 3952547"/>
                <a:gd name="connsiteY10" fmla="*/ 1378532 h 1693764"/>
                <a:gd name="connsiteX11" fmla="*/ 1223257 w 3952547"/>
                <a:gd name="connsiteY11" fmla="*/ 1674866 h 1693764"/>
                <a:gd name="connsiteX12" fmla="*/ 1062390 w 3952547"/>
                <a:gd name="connsiteY12" fmla="*/ 1547866 h 1693764"/>
                <a:gd name="connsiteX13" fmla="*/ 757591 w 3952547"/>
                <a:gd name="connsiteY13" fmla="*/ 1463199 h 1693764"/>
                <a:gd name="connsiteX14" fmla="*/ 1206324 w 3952547"/>
                <a:gd name="connsiteY14" fmla="*/ 1192266 h 1693764"/>
                <a:gd name="connsiteX15" fmla="*/ 29457 w 3952547"/>
                <a:gd name="connsiteY15" fmla="*/ 1090665 h 1693764"/>
                <a:gd name="connsiteX16" fmla="*/ 385057 w 3952547"/>
                <a:gd name="connsiteY16" fmla="*/ 608066 h 1693764"/>
                <a:gd name="connsiteX17" fmla="*/ 715257 w 3952547"/>
                <a:gd name="connsiteY17" fmla="*/ 328666 h 1693764"/>
                <a:gd name="connsiteX18" fmla="*/ 1062390 w 3952547"/>
                <a:gd name="connsiteY18" fmla="*/ 430266 h 1693764"/>
                <a:gd name="connsiteX19" fmla="*/ 1324857 w 3952547"/>
                <a:gd name="connsiteY19" fmla="*/ 404866 h 1693764"/>
                <a:gd name="connsiteX0" fmla="*/ 1324857 w 3952547"/>
                <a:gd name="connsiteY0" fmla="*/ 404866 h 1725728"/>
                <a:gd name="connsiteX1" fmla="*/ 1671990 w 3952547"/>
                <a:gd name="connsiteY1" fmla="*/ 15399 h 1725728"/>
                <a:gd name="connsiteX2" fmla="*/ 2163057 w 3952547"/>
                <a:gd name="connsiteY2" fmla="*/ 91599 h 1725728"/>
                <a:gd name="connsiteX3" fmla="*/ 2671057 w 3952547"/>
                <a:gd name="connsiteY3" fmla="*/ 218599 h 1725728"/>
                <a:gd name="connsiteX4" fmla="*/ 3407657 w 3952547"/>
                <a:gd name="connsiteY4" fmla="*/ 701199 h 1725728"/>
                <a:gd name="connsiteX5" fmla="*/ 3399190 w 3952547"/>
                <a:gd name="connsiteY5" fmla="*/ 853599 h 1725728"/>
                <a:gd name="connsiteX6" fmla="*/ 3407657 w 3952547"/>
                <a:gd name="connsiteY6" fmla="*/ 929799 h 1725728"/>
                <a:gd name="connsiteX7" fmla="*/ 3932590 w 3952547"/>
                <a:gd name="connsiteY7" fmla="*/ 1361598 h 1725728"/>
                <a:gd name="connsiteX8" fmla="*/ 2611790 w 3952547"/>
                <a:gd name="connsiteY8" fmla="*/ 1598666 h 1725728"/>
                <a:gd name="connsiteX9" fmla="*/ 2146123 w 3952547"/>
                <a:gd name="connsiteY9" fmla="*/ 1683333 h 1725728"/>
                <a:gd name="connsiteX10" fmla="*/ 1621191 w 3952547"/>
                <a:gd name="connsiteY10" fmla="*/ 1725666 h 1725728"/>
                <a:gd name="connsiteX11" fmla="*/ 1223257 w 3952547"/>
                <a:gd name="connsiteY11" fmla="*/ 1674866 h 1725728"/>
                <a:gd name="connsiteX12" fmla="*/ 1062390 w 3952547"/>
                <a:gd name="connsiteY12" fmla="*/ 1547866 h 1725728"/>
                <a:gd name="connsiteX13" fmla="*/ 757591 w 3952547"/>
                <a:gd name="connsiteY13" fmla="*/ 1463199 h 1725728"/>
                <a:gd name="connsiteX14" fmla="*/ 1206324 w 3952547"/>
                <a:gd name="connsiteY14" fmla="*/ 1192266 h 1725728"/>
                <a:gd name="connsiteX15" fmla="*/ 29457 w 3952547"/>
                <a:gd name="connsiteY15" fmla="*/ 1090665 h 1725728"/>
                <a:gd name="connsiteX16" fmla="*/ 385057 w 3952547"/>
                <a:gd name="connsiteY16" fmla="*/ 608066 h 1725728"/>
                <a:gd name="connsiteX17" fmla="*/ 715257 w 3952547"/>
                <a:gd name="connsiteY17" fmla="*/ 328666 h 1725728"/>
                <a:gd name="connsiteX18" fmla="*/ 1062390 w 3952547"/>
                <a:gd name="connsiteY18" fmla="*/ 430266 h 1725728"/>
                <a:gd name="connsiteX19" fmla="*/ 1324857 w 3952547"/>
                <a:gd name="connsiteY19" fmla="*/ 404866 h 1725728"/>
                <a:gd name="connsiteX0" fmla="*/ 1324857 w 3952547"/>
                <a:gd name="connsiteY0" fmla="*/ 404866 h 1832052"/>
                <a:gd name="connsiteX1" fmla="*/ 1671990 w 3952547"/>
                <a:gd name="connsiteY1" fmla="*/ 15399 h 1832052"/>
                <a:gd name="connsiteX2" fmla="*/ 2163057 w 3952547"/>
                <a:gd name="connsiteY2" fmla="*/ 91599 h 1832052"/>
                <a:gd name="connsiteX3" fmla="*/ 2671057 w 3952547"/>
                <a:gd name="connsiteY3" fmla="*/ 218599 h 1832052"/>
                <a:gd name="connsiteX4" fmla="*/ 3407657 w 3952547"/>
                <a:gd name="connsiteY4" fmla="*/ 701199 h 1832052"/>
                <a:gd name="connsiteX5" fmla="*/ 3399190 w 3952547"/>
                <a:gd name="connsiteY5" fmla="*/ 853599 h 1832052"/>
                <a:gd name="connsiteX6" fmla="*/ 3407657 w 3952547"/>
                <a:gd name="connsiteY6" fmla="*/ 929799 h 1832052"/>
                <a:gd name="connsiteX7" fmla="*/ 3932590 w 3952547"/>
                <a:gd name="connsiteY7" fmla="*/ 1361598 h 1832052"/>
                <a:gd name="connsiteX8" fmla="*/ 2611790 w 3952547"/>
                <a:gd name="connsiteY8" fmla="*/ 1598666 h 1832052"/>
                <a:gd name="connsiteX9" fmla="*/ 2146123 w 3952547"/>
                <a:gd name="connsiteY9" fmla="*/ 1683333 h 1832052"/>
                <a:gd name="connsiteX10" fmla="*/ 1621191 w 3952547"/>
                <a:gd name="connsiteY10" fmla="*/ 1725666 h 1832052"/>
                <a:gd name="connsiteX11" fmla="*/ 1223257 w 3952547"/>
                <a:gd name="connsiteY11" fmla="*/ 1674866 h 1832052"/>
                <a:gd name="connsiteX12" fmla="*/ 283457 w 3952547"/>
                <a:gd name="connsiteY12" fmla="*/ 1827266 h 1832052"/>
                <a:gd name="connsiteX13" fmla="*/ 757591 w 3952547"/>
                <a:gd name="connsiteY13" fmla="*/ 1463199 h 1832052"/>
                <a:gd name="connsiteX14" fmla="*/ 1206324 w 3952547"/>
                <a:gd name="connsiteY14" fmla="*/ 1192266 h 1832052"/>
                <a:gd name="connsiteX15" fmla="*/ 29457 w 3952547"/>
                <a:gd name="connsiteY15" fmla="*/ 1090665 h 1832052"/>
                <a:gd name="connsiteX16" fmla="*/ 385057 w 3952547"/>
                <a:gd name="connsiteY16" fmla="*/ 608066 h 1832052"/>
                <a:gd name="connsiteX17" fmla="*/ 715257 w 3952547"/>
                <a:gd name="connsiteY17" fmla="*/ 328666 h 1832052"/>
                <a:gd name="connsiteX18" fmla="*/ 1062390 w 3952547"/>
                <a:gd name="connsiteY18" fmla="*/ 430266 h 1832052"/>
                <a:gd name="connsiteX19" fmla="*/ 1324857 w 3952547"/>
                <a:gd name="connsiteY19" fmla="*/ 404866 h 1832052"/>
                <a:gd name="connsiteX0" fmla="*/ 1324857 w 3952547"/>
                <a:gd name="connsiteY0" fmla="*/ 404866 h 1901681"/>
                <a:gd name="connsiteX1" fmla="*/ 1671990 w 3952547"/>
                <a:gd name="connsiteY1" fmla="*/ 15399 h 1901681"/>
                <a:gd name="connsiteX2" fmla="*/ 2163057 w 3952547"/>
                <a:gd name="connsiteY2" fmla="*/ 91599 h 1901681"/>
                <a:gd name="connsiteX3" fmla="*/ 2671057 w 3952547"/>
                <a:gd name="connsiteY3" fmla="*/ 218599 h 1901681"/>
                <a:gd name="connsiteX4" fmla="*/ 3407657 w 3952547"/>
                <a:gd name="connsiteY4" fmla="*/ 701199 h 1901681"/>
                <a:gd name="connsiteX5" fmla="*/ 3399190 w 3952547"/>
                <a:gd name="connsiteY5" fmla="*/ 853599 h 1901681"/>
                <a:gd name="connsiteX6" fmla="*/ 3407657 w 3952547"/>
                <a:gd name="connsiteY6" fmla="*/ 929799 h 1901681"/>
                <a:gd name="connsiteX7" fmla="*/ 3932590 w 3952547"/>
                <a:gd name="connsiteY7" fmla="*/ 1361598 h 1901681"/>
                <a:gd name="connsiteX8" fmla="*/ 2611790 w 3952547"/>
                <a:gd name="connsiteY8" fmla="*/ 1598666 h 1901681"/>
                <a:gd name="connsiteX9" fmla="*/ 2146123 w 3952547"/>
                <a:gd name="connsiteY9" fmla="*/ 1683333 h 1901681"/>
                <a:gd name="connsiteX10" fmla="*/ 1621191 w 3952547"/>
                <a:gd name="connsiteY10" fmla="*/ 1725666 h 1901681"/>
                <a:gd name="connsiteX11" fmla="*/ 1189390 w 3952547"/>
                <a:gd name="connsiteY11" fmla="*/ 1894999 h 1901681"/>
                <a:gd name="connsiteX12" fmla="*/ 283457 w 3952547"/>
                <a:gd name="connsiteY12" fmla="*/ 1827266 h 1901681"/>
                <a:gd name="connsiteX13" fmla="*/ 757591 w 3952547"/>
                <a:gd name="connsiteY13" fmla="*/ 1463199 h 1901681"/>
                <a:gd name="connsiteX14" fmla="*/ 1206324 w 3952547"/>
                <a:gd name="connsiteY14" fmla="*/ 1192266 h 1901681"/>
                <a:gd name="connsiteX15" fmla="*/ 29457 w 3952547"/>
                <a:gd name="connsiteY15" fmla="*/ 1090665 h 1901681"/>
                <a:gd name="connsiteX16" fmla="*/ 385057 w 3952547"/>
                <a:gd name="connsiteY16" fmla="*/ 608066 h 1901681"/>
                <a:gd name="connsiteX17" fmla="*/ 715257 w 3952547"/>
                <a:gd name="connsiteY17" fmla="*/ 328666 h 1901681"/>
                <a:gd name="connsiteX18" fmla="*/ 1062390 w 3952547"/>
                <a:gd name="connsiteY18" fmla="*/ 430266 h 1901681"/>
                <a:gd name="connsiteX19" fmla="*/ 1324857 w 3952547"/>
                <a:gd name="connsiteY19" fmla="*/ 404866 h 1901681"/>
                <a:gd name="connsiteX0" fmla="*/ 1325184 w 3952874"/>
                <a:gd name="connsiteY0" fmla="*/ 404866 h 1901681"/>
                <a:gd name="connsiteX1" fmla="*/ 1672317 w 3952874"/>
                <a:gd name="connsiteY1" fmla="*/ 15399 h 1901681"/>
                <a:gd name="connsiteX2" fmla="*/ 2163384 w 3952874"/>
                <a:gd name="connsiteY2" fmla="*/ 91599 h 1901681"/>
                <a:gd name="connsiteX3" fmla="*/ 2671384 w 3952874"/>
                <a:gd name="connsiteY3" fmla="*/ 218599 h 1901681"/>
                <a:gd name="connsiteX4" fmla="*/ 3407984 w 3952874"/>
                <a:gd name="connsiteY4" fmla="*/ 701199 h 1901681"/>
                <a:gd name="connsiteX5" fmla="*/ 3399517 w 3952874"/>
                <a:gd name="connsiteY5" fmla="*/ 853599 h 1901681"/>
                <a:gd name="connsiteX6" fmla="*/ 3407984 w 3952874"/>
                <a:gd name="connsiteY6" fmla="*/ 929799 h 1901681"/>
                <a:gd name="connsiteX7" fmla="*/ 3932917 w 3952874"/>
                <a:gd name="connsiteY7" fmla="*/ 1361598 h 1901681"/>
                <a:gd name="connsiteX8" fmla="*/ 2612117 w 3952874"/>
                <a:gd name="connsiteY8" fmla="*/ 1598666 h 1901681"/>
                <a:gd name="connsiteX9" fmla="*/ 2146450 w 3952874"/>
                <a:gd name="connsiteY9" fmla="*/ 1683333 h 1901681"/>
                <a:gd name="connsiteX10" fmla="*/ 1621518 w 3952874"/>
                <a:gd name="connsiteY10" fmla="*/ 1725666 h 1901681"/>
                <a:gd name="connsiteX11" fmla="*/ 1189717 w 3952874"/>
                <a:gd name="connsiteY11" fmla="*/ 1894999 h 1901681"/>
                <a:gd name="connsiteX12" fmla="*/ 283784 w 3952874"/>
                <a:gd name="connsiteY12" fmla="*/ 1827266 h 1901681"/>
                <a:gd name="connsiteX13" fmla="*/ 757918 w 3952874"/>
                <a:gd name="connsiteY13" fmla="*/ 1463199 h 1901681"/>
                <a:gd name="connsiteX14" fmla="*/ 1206651 w 3952874"/>
                <a:gd name="connsiteY14" fmla="*/ 1192266 h 1901681"/>
                <a:gd name="connsiteX15" fmla="*/ 29784 w 3952874"/>
                <a:gd name="connsiteY15" fmla="*/ 1090665 h 1901681"/>
                <a:gd name="connsiteX16" fmla="*/ 385384 w 3952874"/>
                <a:gd name="connsiteY16" fmla="*/ 608066 h 1901681"/>
                <a:gd name="connsiteX17" fmla="*/ 749451 w 3952874"/>
                <a:gd name="connsiteY17" fmla="*/ 379466 h 1901681"/>
                <a:gd name="connsiteX18" fmla="*/ 1062717 w 3952874"/>
                <a:gd name="connsiteY18" fmla="*/ 430266 h 1901681"/>
                <a:gd name="connsiteX19" fmla="*/ 1325184 w 3952874"/>
                <a:gd name="connsiteY19" fmla="*/ 404866 h 1901681"/>
                <a:gd name="connsiteX0" fmla="*/ 1325184 w 3952874"/>
                <a:gd name="connsiteY0" fmla="*/ 404866 h 1901681"/>
                <a:gd name="connsiteX1" fmla="*/ 1672317 w 3952874"/>
                <a:gd name="connsiteY1" fmla="*/ 15399 h 1901681"/>
                <a:gd name="connsiteX2" fmla="*/ 2163384 w 3952874"/>
                <a:gd name="connsiteY2" fmla="*/ 91599 h 1901681"/>
                <a:gd name="connsiteX3" fmla="*/ 2671384 w 3952874"/>
                <a:gd name="connsiteY3" fmla="*/ 218599 h 1901681"/>
                <a:gd name="connsiteX4" fmla="*/ 3407984 w 3952874"/>
                <a:gd name="connsiteY4" fmla="*/ 701199 h 1901681"/>
                <a:gd name="connsiteX5" fmla="*/ 3399517 w 3952874"/>
                <a:gd name="connsiteY5" fmla="*/ 853599 h 1901681"/>
                <a:gd name="connsiteX6" fmla="*/ 3407984 w 3952874"/>
                <a:gd name="connsiteY6" fmla="*/ 929799 h 1901681"/>
                <a:gd name="connsiteX7" fmla="*/ 3932917 w 3952874"/>
                <a:gd name="connsiteY7" fmla="*/ 1361598 h 1901681"/>
                <a:gd name="connsiteX8" fmla="*/ 2612117 w 3952874"/>
                <a:gd name="connsiteY8" fmla="*/ 1598666 h 1901681"/>
                <a:gd name="connsiteX9" fmla="*/ 2146450 w 3952874"/>
                <a:gd name="connsiteY9" fmla="*/ 1683333 h 1901681"/>
                <a:gd name="connsiteX10" fmla="*/ 1621518 w 3952874"/>
                <a:gd name="connsiteY10" fmla="*/ 1725666 h 1901681"/>
                <a:gd name="connsiteX11" fmla="*/ 1189717 w 3952874"/>
                <a:gd name="connsiteY11" fmla="*/ 1894999 h 1901681"/>
                <a:gd name="connsiteX12" fmla="*/ 283784 w 3952874"/>
                <a:gd name="connsiteY12" fmla="*/ 1827266 h 1901681"/>
                <a:gd name="connsiteX13" fmla="*/ 757918 w 3952874"/>
                <a:gd name="connsiteY13" fmla="*/ 1463199 h 1901681"/>
                <a:gd name="connsiteX14" fmla="*/ 1206651 w 3952874"/>
                <a:gd name="connsiteY14" fmla="*/ 1192266 h 1901681"/>
                <a:gd name="connsiteX15" fmla="*/ 29784 w 3952874"/>
                <a:gd name="connsiteY15" fmla="*/ 1090665 h 1901681"/>
                <a:gd name="connsiteX16" fmla="*/ 385384 w 3952874"/>
                <a:gd name="connsiteY16" fmla="*/ 608066 h 1901681"/>
                <a:gd name="connsiteX17" fmla="*/ 749451 w 3952874"/>
                <a:gd name="connsiteY17" fmla="*/ 379466 h 1901681"/>
                <a:gd name="connsiteX18" fmla="*/ 1215117 w 3952874"/>
                <a:gd name="connsiteY18" fmla="*/ 210132 h 1901681"/>
                <a:gd name="connsiteX19" fmla="*/ 1325184 w 3952874"/>
                <a:gd name="connsiteY19" fmla="*/ 404866 h 1901681"/>
                <a:gd name="connsiteX0" fmla="*/ 1511451 w 3952874"/>
                <a:gd name="connsiteY0" fmla="*/ 76200 h 1886282"/>
                <a:gd name="connsiteX1" fmla="*/ 1672317 w 3952874"/>
                <a:gd name="connsiteY1" fmla="*/ 0 h 1886282"/>
                <a:gd name="connsiteX2" fmla="*/ 2163384 w 3952874"/>
                <a:gd name="connsiteY2" fmla="*/ 76200 h 1886282"/>
                <a:gd name="connsiteX3" fmla="*/ 2671384 w 3952874"/>
                <a:gd name="connsiteY3" fmla="*/ 203200 h 1886282"/>
                <a:gd name="connsiteX4" fmla="*/ 3407984 w 3952874"/>
                <a:gd name="connsiteY4" fmla="*/ 685800 h 1886282"/>
                <a:gd name="connsiteX5" fmla="*/ 3399517 w 3952874"/>
                <a:gd name="connsiteY5" fmla="*/ 838200 h 1886282"/>
                <a:gd name="connsiteX6" fmla="*/ 3407984 w 3952874"/>
                <a:gd name="connsiteY6" fmla="*/ 914400 h 1886282"/>
                <a:gd name="connsiteX7" fmla="*/ 3932917 w 3952874"/>
                <a:gd name="connsiteY7" fmla="*/ 1346199 h 1886282"/>
                <a:gd name="connsiteX8" fmla="*/ 2612117 w 3952874"/>
                <a:gd name="connsiteY8" fmla="*/ 1583267 h 1886282"/>
                <a:gd name="connsiteX9" fmla="*/ 2146450 w 3952874"/>
                <a:gd name="connsiteY9" fmla="*/ 1667934 h 1886282"/>
                <a:gd name="connsiteX10" fmla="*/ 1621518 w 3952874"/>
                <a:gd name="connsiteY10" fmla="*/ 1710267 h 1886282"/>
                <a:gd name="connsiteX11" fmla="*/ 1189717 w 3952874"/>
                <a:gd name="connsiteY11" fmla="*/ 1879600 h 1886282"/>
                <a:gd name="connsiteX12" fmla="*/ 283784 w 3952874"/>
                <a:gd name="connsiteY12" fmla="*/ 1811867 h 1886282"/>
                <a:gd name="connsiteX13" fmla="*/ 757918 w 3952874"/>
                <a:gd name="connsiteY13" fmla="*/ 1447800 h 1886282"/>
                <a:gd name="connsiteX14" fmla="*/ 1206651 w 3952874"/>
                <a:gd name="connsiteY14" fmla="*/ 1176867 h 1886282"/>
                <a:gd name="connsiteX15" fmla="*/ 29784 w 3952874"/>
                <a:gd name="connsiteY15" fmla="*/ 1075266 h 1886282"/>
                <a:gd name="connsiteX16" fmla="*/ 385384 w 3952874"/>
                <a:gd name="connsiteY16" fmla="*/ 592667 h 1886282"/>
                <a:gd name="connsiteX17" fmla="*/ 749451 w 3952874"/>
                <a:gd name="connsiteY17" fmla="*/ 364067 h 1886282"/>
                <a:gd name="connsiteX18" fmla="*/ 1215117 w 3952874"/>
                <a:gd name="connsiteY18" fmla="*/ 194733 h 1886282"/>
                <a:gd name="connsiteX19" fmla="*/ 1511451 w 3952874"/>
                <a:gd name="connsiteY19" fmla="*/ 76200 h 1886282"/>
                <a:gd name="connsiteX0" fmla="*/ 1511451 w 3952874"/>
                <a:gd name="connsiteY0" fmla="*/ 925 h 1811007"/>
                <a:gd name="connsiteX1" fmla="*/ 1917851 w 3952874"/>
                <a:gd name="connsiteY1" fmla="*/ 170258 h 1811007"/>
                <a:gd name="connsiteX2" fmla="*/ 2163384 w 3952874"/>
                <a:gd name="connsiteY2" fmla="*/ 925 h 1811007"/>
                <a:gd name="connsiteX3" fmla="*/ 2671384 w 3952874"/>
                <a:gd name="connsiteY3" fmla="*/ 127925 h 1811007"/>
                <a:gd name="connsiteX4" fmla="*/ 3407984 w 3952874"/>
                <a:gd name="connsiteY4" fmla="*/ 610525 h 1811007"/>
                <a:gd name="connsiteX5" fmla="*/ 3399517 w 3952874"/>
                <a:gd name="connsiteY5" fmla="*/ 762925 h 1811007"/>
                <a:gd name="connsiteX6" fmla="*/ 3407984 w 3952874"/>
                <a:gd name="connsiteY6" fmla="*/ 839125 h 1811007"/>
                <a:gd name="connsiteX7" fmla="*/ 3932917 w 3952874"/>
                <a:gd name="connsiteY7" fmla="*/ 1270924 h 1811007"/>
                <a:gd name="connsiteX8" fmla="*/ 2612117 w 3952874"/>
                <a:gd name="connsiteY8" fmla="*/ 1507992 h 1811007"/>
                <a:gd name="connsiteX9" fmla="*/ 2146450 w 3952874"/>
                <a:gd name="connsiteY9" fmla="*/ 1592659 h 1811007"/>
                <a:gd name="connsiteX10" fmla="*/ 1621518 w 3952874"/>
                <a:gd name="connsiteY10" fmla="*/ 1634992 h 1811007"/>
                <a:gd name="connsiteX11" fmla="*/ 1189717 w 3952874"/>
                <a:gd name="connsiteY11" fmla="*/ 1804325 h 1811007"/>
                <a:gd name="connsiteX12" fmla="*/ 283784 w 3952874"/>
                <a:gd name="connsiteY12" fmla="*/ 1736592 h 1811007"/>
                <a:gd name="connsiteX13" fmla="*/ 757918 w 3952874"/>
                <a:gd name="connsiteY13" fmla="*/ 1372525 h 1811007"/>
                <a:gd name="connsiteX14" fmla="*/ 1206651 w 3952874"/>
                <a:gd name="connsiteY14" fmla="*/ 1101592 h 1811007"/>
                <a:gd name="connsiteX15" fmla="*/ 29784 w 3952874"/>
                <a:gd name="connsiteY15" fmla="*/ 999991 h 1811007"/>
                <a:gd name="connsiteX16" fmla="*/ 385384 w 3952874"/>
                <a:gd name="connsiteY16" fmla="*/ 517392 h 1811007"/>
                <a:gd name="connsiteX17" fmla="*/ 749451 w 3952874"/>
                <a:gd name="connsiteY17" fmla="*/ 288792 h 1811007"/>
                <a:gd name="connsiteX18" fmla="*/ 1215117 w 3952874"/>
                <a:gd name="connsiteY18" fmla="*/ 119458 h 1811007"/>
                <a:gd name="connsiteX19" fmla="*/ 1511451 w 3952874"/>
                <a:gd name="connsiteY19" fmla="*/ 925 h 1811007"/>
                <a:gd name="connsiteX0" fmla="*/ 1511451 w 3952874"/>
                <a:gd name="connsiteY0" fmla="*/ 629 h 1810711"/>
                <a:gd name="connsiteX1" fmla="*/ 1917851 w 3952874"/>
                <a:gd name="connsiteY1" fmla="*/ 169962 h 1810711"/>
                <a:gd name="connsiteX2" fmla="*/ 2434317 w 3952874"/>
                <a:gd name="connsiteY2" fmla="*/ 26029 h 1810711"/>
                <a:gd name="connsiteX3" fmla="*/ 2671384 w 3952874"/>
                <a:gd name="connsiteY3" fmla="*/ 127629 h 1810711"/>
                <a:gd name="connsiteX4" fmla="*/ 3407984 w 3952874"/>
                <a:gd name="connsiteY4" fmla="*/ 610229 h 1810711"/>
                <a:gd name="connsiteX5" fmla="*/ 3399517 w 3952874"/>
                <a:gd name="connsiteY5" fmla="*/ 762629 h 1810711"/>
                <a:gd name="connsiteX6" fmla="*/ 3407984 w 3952874"/>
                <a:gd name="connsiteY6" fmla="*/ 838829 h 1810711"/>
                <a:gd name="connsiteX7" fmla="*/ 3932917 w 3952874"/>
                <a:gd name="connsiteY7" fmla="*/ 1270628 h 1810711"/>
                <a:gd name="connsiteX8" fmla="*/ 2612117 w 3952874"/>
                <a:gd name="connsiteY8" fmla="*/ 1507696 h 1810711"/>
                <a:gd name="connsiteX9" fmla="*/ 2146450 w 3952874"/>
                <a:gd name="connsiteY9" fmla="*/ 1592363 h 1810711"/>
                <a:gd name="connsiteX10" fmla="*/ 1621518 w 3952874"/>
                <a:gd name="connsiteY10" fmla="*/ 1634696 h 1810711"/>
                <a:gd name="connsiteX11" fmla="*/ 1189717 w 3952874"/>
                <a:gd name="connsiteY11" fmla="*/ 1804029 h 1810711"/>
                <a:gd name="connsiteX12" fmla="*/ 283784 w 3952874"/>
                <a:gd name="connsiteY12" fmla="*/ 1736296 h 1810711"/>
                <a:gd name="connsiteX13" fmla="*/ 757918 w 3952874"/>
                <a:gd name="connsiteY13" fmla="*/ 1372229 h 1810711"/>
                <a:gd name="connsiteX14" fmla="*/ 1206651 w 3952874"/>
                <a:gd name="connsiteY14" fmla="*/ 1101296 h 1810711"/>
                <a:gd name="connsiteX15" fmla="*/ 29784 w 3952874"/>
                <a:gd name="connsiteY15" fmla="*/ 999695 h 1810711"/>
                <a:gd name="connsiteX16" fmla="*/ 385384 w 3952874"/>
                <a:gd name="connsiteY16" fmla="*/ 517096 h 1810711"/>
                <a:gd name="connsiteX17" fmla="*/ 749451 w 3952874"/>
                <a:gd name="connsiteY17" fmla="*/ 288496 h 1810711"/>
                <a:gd name="connsiteX18" fmla="*/ 1215117 w 3952874"/>
                <a:gd name="connsiteY18" fmla="*/ 119162 h 1810711"/>
                <a:gd name="connsiteX19" fmla="*/ 1511451 w 3952874"/>
                <a:gd name="connsiteY19" fmla="*/ 629 h 1810711"/>
                <a:gd name="connsiteX0" fmla="*/ 1511451 w 3952874"/>
                <a:gd name="connsiteY0" fmla="*/ 6365 h 1816447"/>
                <a:gd name="connsiteX1" fmla="*/ 1917851 w 3952874"/>
                <a:gd name="connsiteY1" fmla="*/ 175698 h 1816447"/>
                <a:gd name="connsiteX2" fmla="*/ 2434317 w 3952874"/>
                <a:gd name="connsiteY2" fmla="*/ 31765 h 1816447"/>
                <a:gd name="connsiteX3" fmla="*/ 3661984 w 3952874"/>
                <a:gd name="connsiteY3" fmla="*/ 57165 h 1816447"/>
                <a:gd name="connsiteX4" fmla="*/ 3407984 w 3952874"/>
                <a:gd name="connsiteY4" fmla="*/ 615965 h 1816447"/>
                <a:gd name="connsiteX5" fmla="*/ 3399517 w 3952874"/>
                <a:gd name="connsiteY5" fmla="*/ 768365 h 1816447"/>
                <a:gd name="connsiteX6" fmla="*/ 3407984 w 3952874"/>
                <a:gd name="connsiteY6" fmla="*/ 844565 h 1816447"/>
                <a:gd name="connsiteX7" fmla="*/ 3932917 w 3952874"/>
                <a:gd name="connsiteY7" fmla="*/ 1276364 h 1816447"/>
                <a:gd name="connsiteX8" fmla="*/ 2612117 w 3952874"/>
                <a:gd name="connsiteY8" fmla="*/ 1513432 h 1816447"/>
                <a:gd name="connsiteX9" fmla="*/ 2146450 w 3952874"/>
                <a:gd name="connsiteY9" fmla="*/ 1598099 h 1816447"/>
                <a:gd name="connsiteX10" fmla="*/ 1621518 w 3952874"/>
                <a:gd name="connsiteY10" fmla="*/ 1640432 h 1816447"/>
                <a:gd name="connsiteX11" fmla="*/ 1189717 w 3952874"/>
                <a:gd name="connsiteY11" fmla="*/ 1809765 h 1816447"/>
                <a:gd name="connsiteX12" fmla="*/ 283784 w 3952874"/>
                <a:gd name="connsiteY12" fmla="*/ 1742032 h 1816447"/>
                <a:gd name="connsiteX13" fmla="*/ 757918 w 3952874"/>
                <a:gd name="connsiteY13" fmla="*/ 1377965 h 1816447"/>
                <a:gd name="connsiteX14" fmla="*/ 1206651 w 3952874"/>
                <a:gd name="connsiteY14" fmla="*/ 1107032 h 1816447"/>
                <a:gd name="connsiteX15" fmla="*/ 29784 w 3952874"/>
                <a:gd name="connsiteY15" fmla="*/ 1005431 h 1816447"/>
                <a:gd name="connsiteX16" fmla="*/ 385384 w 3952874"/>
                <a:gd name="connsiteY16" fmla="*/ 522832 h 1816447"/>
                <a:gd name="connsiteX17" fmla="*/ 749451 w 3952874"/>
                <a:gd name="connsiteY17" fmla="*/ 294232 h 1816447"/>
                <a:gd name="connsiteX18" fmla="*/ 1215117 w 3952874"/>
                <a:gd name="connsiteY18" fmla="*/ 124898 h 1816447"/>
                <a:gd name="connsiteX19" fmla="*/ 1511451 w 3952874"/>
                <a:gd name="connsiteY19" fmla="*/ 6365 h 1816447"/>
                <a:gd name="connsiteX0" fmla="*/ 1511451 w 4129025"/>
                <a:gd name="connsiteY0" fmla="*/ 6365 h 1816447"/>
                <a:gd name="connsiteX1" fmla="*/ 1917851 w 4129025"/>
                <a:gd name="connsiteY1" fmla="*/ 175698 h 1816447"/>
                <a:gd name="connsiteX2" fmla="*/ 2434317 w 4129025"/>
                <a:gd name="connsiteY2" fmla="*/ 31765 h 1816447"/>
                <a:gd name="connsiteX3" fmla="*/ 3661984 w 4129025"/>
                <a:gd name="connsiteY3" fmla="*/ 57165 h 1816447"/>
                <a:gd name="connsiteX4" fmla="*/ 3407984 w 4129025"/>
                <a:gd name="connsiteY4" fmla="*/ 615965 h 1816447"/>
                <a:gd name="connsiteX5" fmla="*/ 3399517 w 4129025"/>
                <a:gd name="connsiteY5" fmla="*/ 768365 h 1816447"/>
                <a:gd name="connsiteX6" fmla="*/ 4068384 w 4129025"/>
                <a:gd name="connsiteY6" fmla="*/ 912299 h 1816447"/>
                <a:gd name="connsiteX7" fmla="*/ 3932917 w 4129025"/>
                <a:gd name="connsiteY7" fmla="*/ 1276364 h 1816447"/>
                <a:gd name="connsiteX8" fmla="*/ 2612117 w 4129025"/>
                <a:gd name="connsiteY8" fmla="*/ 1513432 h 1816447"/>
                <a:gd name="connsiteX9" fmla="*/ 2146450 w 4129025"/>
                <a:gd name="connsiteY9" fmla="*/ 1598099 h 1816447"/>
                <a:gd name="connsiteX10" fmla="*/ 1621518 w 4129025"/>
                <a:gd name="connsiteY10" fmla="*/ 1640432 h 1816447"/>
                <a:gd name="connsiteX11" fmla="*/ 1189717 w 4129025"/>
                <a:gd name="connsiteY11" fmla="*/ 1809765 h 1816447"/>
                <a:gd name="connsiteX12" fmla="*/ 283784 w 4129025"/>
                <a:gd name="connsiteY12" fmla="*/ 1742032 h 1816447"/>
                <a:gd name="connsiteX13" fmla="*/ 757918 w 4129025"/>
                <a:gd name="connsiteY13" fmla="*/ 1377965 h 1816447"/>
                <a:gd name="connsiteX14" fmla="*/ 1206651 w 4129025"/>
                <a:gd name="connsiteY14" fmla="*/ 1107032 h 1816447"/>
                <a:gd name="connsiteX15" fmla="*/ 29784 w 4129025"/>
                <a:gd name="connsiteY15" fmla="*/ 1005431 h 1816447"/>
                <a:gd name="connsiteX16" fmla="*/ 385384 w 4129025"/>
                <a:gd name="connsiteY16" fmla="*/ 522832 h 1816447"/>
                <a:gd name="connsiteX17" fmla="*/ 749451 w 4129025"/>
                <a:gd name="connsiteY17" fmla="*/ 294232 h 1816447"/>
                <a:gd name="connsiteX18" fmla="*/ 1215117 w 4129025"/>
                <a:gd name="connsiteY18" fmla="*/ 124898 h 1816447"/>
                <a:gd name="connsiteX19" fmla="*/ 1511451 w 4129025"/>
                <a:gd name="connsiteY19" fmla="*/ 6365 h 1816447"/>
                <a:gd name="connsiteX0" fmla="*/ 1511451 w 4129025"/>
                <a:gd name="connsiteY0" fmla="*/ 1795 h 1811877"/>
                <a:gd name="connsiteX1" fmla="*/ 1917851 w 4129025"/>
                <a:gd name="connsiteY1" fmla="*/ 171128 h 1811877"/>
                <a:gd name="connsiteX2" fmla="*/ 2434317 w 4129025"/>
                <a:gd name="connsiteY2" fmla="*/ 27195 h 1811877"/>
                <a:gd name="connsiteX3" fmla="*/ 3661984 w 4129025"/>
                <a:gd name="connsiteY3" fmla="*/ 52595 h 1811877"/>
                <a:gd name="connsiteX4" fmla="*/ 3534984 w 4129025"/>
                <a:gd name="connsiteY4" fmla="*/ 543662 h 1811877"/>
                <a:gd name="connsiteX5" fmla="*/ 3399517 w 4129025"/>
                <a:gd name="connsiteY5" fmla="*/ 763795 h 1811877"/>
                <a:gd name="connsiteX6" fmla="*/ 4068384 w 4129025"/>
                <a:gd name="connsiteY6" fmla="*/ 907729 h 1811877"/>
                <a:gd name="connsiteX7" fmla="*/ 3932917 w 4129025"/>
                <a:gd name="connsiteY7" fmla="*/ 1271794 h 1811877"/>
                <a:gd name="connsiteX8" fmla="*/ 2612117 w 4129025"/>
                <a:gd name="connsiteY8" fmla="*/ 1508862 h 1811877"/>
                <a:gd name="connsiteX9" fmla="*/ 2146450 w 4129025"/>
                <a:gd name="connsiteY9" fmla="*/ 1593529 h 1811877"/>
                <a:gd name="connsiteX10" fmla="*/ 1621518 w 4129025"/>
                <a:gd name="connsiteY10" fmla="*/ 1635862 h 1811877"/>
                <a:gd name="connsiteX11" fmla="*/ 1189717 w 4129025"/>
                <a:gd name="connsiteY11" fmla="*/ 1805195 h 1811877"/>
                <a:gd name="connsiteX12" fmla="*/ 283784 w 4129025"/>
                <a:gd name="connsiteY12" fmla="*/ 1737462 h 1811877"/>
                <a:gd name="connsiteX13" fmla="*/ 757918 w 4129025"/>
                <a:gd name="connsiteY13" fmla="*/ 1373395 h 1811877"/>
                <a:gd name="connsiteX14" fmla="*/ 1206651 w 4129025"/>
                <a:gd name="connsiteY14" fmla="*/ 1102462 h 1811877"/>
                <a:gd name="connsiteX15" fmla="*/ 29784 w 4129025"/>
                <a:gd name="connsiteY15" fmla="*/ 1000861 h 1811877"/>
                <a:gd name="connsiteX16" fmla="*/ 385384 w 4129025"/>
                <a:gd name="connsiteY16" fmla="*/ 518262 h 1811877"/>
                <a:gd name="connsiteX17" fmla="*/ 749451 w 4129025"/>
                <a:gd name="connsiteY17" fmla="*/ 289662 h 1811877"/>
                <a:gd name="connsiteX18" fmla="*/ 1215117 w 4129025"/>
                <a:gd name="connsiteY18" fmla="*/ 120328 h 1811877"/>
                <a:gd name="connsiteX19" fmla="*/ 1511451 w 4129025"/>
                <a:gd name="connsiteY19" fmla="*/ 1795 h 1811877"/>
                <a:gd name="connsiteX0" fmla="*/ 1511451 w 4094801"/>
                <a:gd name="connsiteY0" fmla="*/ 1795 h 1811877"/>
                <a:gd name="connsiteX1" fmla="*/ 1917851 w 4094801"/>
                <a:gd name="connsiteY1" fmla="*/ 171128 h 1811877"/>
                <a:gd name="connsiteX2" fmla="*/ 2434317 w 4094801"/>
                <a:gd name="connsiteY2" fmla="*/ 27195 h 1811877"/>
                <a:gd name="connsiteX3" fmla="*/ 3661984 w 4094801"/>
                <a:gd name="connsiteY3" fmla="*/ 52595 h 1811877"/>
                <a:gd name="connsiteX4" fmla="*/ 3534984 w 4094801"/>
                <a:gd name="connsiteY4" fmla="*/ 543662 h 1811877"/>
                <a:gd name="connsiteX5" fmla="*/ 3890584 w 4094801"/>
                <a:gd name="connsiteY5" fmla="*/ 772261 h 1811877"/>
                <a:gd name="connsiteX6" fmla="*/ 4068384 w 4094801"/>
                <a:gd name="connsiteY6" fmla="*/ 907729 h 1811877"/>
                <a:gd name="connsiteX7" fmla="*/ 3932917 w 4094801"/>
                <a:gd name="connsiteY7" fmla="*/ 1271794 h 1811877"/>
                <a:gd name="connsiteX8" fmla="*/ 2612117 w 4094801"/>
                <a:gd name="connsiteY8" fmla="*/ 1508862 h 1811877"/>
                <a:gd name="connsiteX9" fmla="*/ 2146450 w 4094801"/>
                <a:gd name="connsiteY9" fmla="*/ 1593529 h 1811877"/>
                <a:gd name="connsiteX10" fmla="*/ 1621518 w 4094801"/>
                <a:gd name="connsiteY10" fmla="*/ 1635862 h 1811877"/>
                <a:gd name="connsiteX11" fmla="*/ 1189717 w 4094801"/>
                <a:gd name="connsiteY11" fmla="*/ 1805195 h 1811877"/>
                <a:gd name="connsiteX12" fmla="*/ 283784 w 4094801"/>
                <a:gd name="connsiteY12" fmla="*/ 1737462 h 1811877"/>
                <a:gd name="connsiteX13" fmla="*/ 757918 w 4094801"/>
                <a:gd name="connsiteY13" fmla="*/ 1373395 h 1811877"/>
                <a:gd name="connsiteX14" fmla="*/ 1206651 w 4094801"/>
                <a:gd name="connsiteY14" fmla="*/ 1102462 h 1811877"/>
                <a:gd name="connsiteX15" fmla="*/ 29784 w 4094801"/>
                <a:gd name="connsiteY15" fmla="*/ 1000861 h 1811877"/>
                <a:gd name="connsiteX16" fmla="*/ 385384 w 4094801"/>
                <a:gd name="connsiteY16" fmla="*/ 518262 h 1811877"/>
                <a:gd name="connsiteX17" fmla="*/ 749451 w 4094801"/>
                <a:gd name="connsiteY17" fmla="*/ 289662 h 1811877"/>
                <a:gd name="connsiteX18" fmla="*/ 1215117 w 4094801"/>
                <a:gd name="connsiteY18" fmla="*/ 120328 h 1811877"/>
                <a:gd name="connsiteX19" fmla="*/ 1511451 w 4094801"/>
                <a:gd name="connsiteY19" fmla="*/ 1795 h 1811877"/>
                <a:gd name="connsiteX0" fmla="*/ 1511451 w 4388945"/>
                <a:gd name="connsiteY0" fmla="*/ 1795 h 1811877"/>
                <a:gd name="connsiteX1" fmla="*/ 1917851 w 4388945"/>
                <a:gd name="connsiteY1" fmla="*/ 171128 h 1811877"/>
                <a:gd name="connsiteX2" fmla="*/ 2434317 w 4388945"/>
                <a:gd name="connsiteY2" fmla="*/ 27195 h 1811877"/>
                <a:gd name="connsiteX3" fmla="*/ 3661984 w 4388945"/>
                <a:gd name="connsiteY3" fmla="*/ 52595 h 1811877"/>
                <a:gd name="connsiteX4" fmla="*/ 3534984 w 4388945"/>
                <a:gd name="connsiteY4" fmla="*/ 543662 h 1811877"/>
                <a:gd name="connsiteX5" fmla="*/ 3890584 w 4388945"/>
                <a:gd name="connsiteY5" fmla="*/ 772261 h 1811877"/>
                <a:gd name="connsiteX6" fmla="*/ 4068384 w 4388945"/>
                <a:gd name="connsiteY6" fmla="*/ 907729 h 1811877"/>
                <a:gd name="connsiteX7" fmla="*/ 4313917 w 4388945"/>
                <a:gd name="connsiteY7" fmla="*/ 1449594 h 1811877"/>
                <a:gd name="connsiteX8" fmla="*/ 2612117 w 4388945"/>
                <a:gd name="connsiteY8" fmla="*/ 1508862 h 1811877"/>
                <a:gd name="connsiteX9" fmla="*/ 2146450 w 4388945"/>
                <a:gd name="connsiteY9" fmla="*/ 1593529 h 1811877"/>
                <a:gd name="connsiteX10" fmla="*/ 1621518 w 4388945"/>
                <a:gd name="connsiteY10" fmla="*/ 1635862 h 1811877"/>
                <a:gd name="connsiteX11" fmla="*/ 1189717 w 4388945"/>
                <a:gd name="connsiteY11" fmla="*/ 1805195 h 1811877"/>
                <a:gd name="connsiteX12" fmla="*/ 283784 w 4388945"/>
                <a:gd name="connsiteY12" fmla="*/ 1737462 h 1811877"/>
                <a:gd name="connsiteX13" fmla="*/ 757918 w 4388945"/>
                <a:gd name="connsiteY13" fmla="*/ 1373395 h 1811877"/>
                <a:gd name="connsiteX14" fmla="*/ 1206651 w 4388945"/>
                <a:gd name="connsiteY14" fmla="*/ 1102462 h 1811877"/>
                <a:gd name="connsiteX15" fmla="*/ 29784 w 4388945"/>
                <a:gd name="connsiteY15" fmla="*/ 1000861 h 1811877"/>
                <a:gd name="connsiteX16" fmla="*/ 385384 w 4388945"/>
                <a:gd name="connsiteY16" fmla="*/ 518262 h 1811877"/>
                <a:gd name="connsiteX17" fmla="*/ 749451 w 4388945"/>
                <a:gd name="connsiteY17" fmla="*/ 289662 h 1811877"/>
                <a:gd name="connsiteX18" fmla="*/ 1215117 w 4388945"/>
                <a:gd name="connsiteY18" fmla="*/ 120328 h 1811877"/>
                <a:gd name="connsiteX19" fmla="*/ 1511451 w 4388945"/>
                <a:gd name="connsiteY19" fmla="*/ 1795 h 1811877"/>
                <a:gd name="connsiteX0" fmla="*/ 1511451 w 4450695"/>
                <a:gd name="connsiteY0" fmla="*/ 1795 h 1811877"/>
                <a:gd name="connsiteX1" fmla="*/ 1917851 w 4450695"/>
                <a:gd name="connsiteY1" fmla="*/ 171128 h 1811877"/>
                <a:gd name="connsiteX2" fmla="*/ 2434317 w 4450695"/>
                <a:gd name="connsiteY2" fmla="*/ 27195 h 1811877"/>
                <a:gd name="connsiteX3" fmla="*/ 3661984 w 4450695"/>
                <a:gd name="connsiteY3" fmla="*/ 52595 h 1811877"/>
                <a:gd name="connsiteX4" fmla="*/ 3534984 w 4450695"/>
                <a:gd name="connsiteY4" fmla="*/ 543662 h 1811877"/>
                <a:gd name="connsiteX5" fmla="*/ 3890584 w 4450695"/>
                <a:gd name="connsiteY5" fmla="*/ 772261 h 1811877"/>
                <a:gd name="connsiteX6" fmla="*/ 4296984 w 4450695"/>
                <a:gd name="connsiteY6" fmla="*/ 1017796 h 1811877"/>
                <a:gd name="connsiteX7" fmla="*/ 4313917 w 4450695"/>
                <a:gd name="connsiteY7" fmla="*/ 1449594 h 1811877"/>
                <a:gd name="connsiteX8" fmla="*/ 2612117 w 4450695"/>
                <a:gd name="connsiteY8" fmla="*/ 1508862 h 1811877"/>
                <a:gd name="connsiteX9" fmla="*/ 2146450 w 4450695"/>
                <a:gd name="connsiteY9" fmla="*/ 1593529 h 1811877"/>
                <a:gd name="connsiteX10" fmla="*/ 1621518 w 4450695"/>
                <a:gd name="connsiteY10" fmla="*/ 1635862 h 1811877"/>
                <a:gd name="connsiteX11" fmla="*/ 1189717 w 4450695"/>
                <a:gd name="connsiteY11" fmla="*/ 1805195 h 1811877"/>
                <a:gd name="connsiteX12" fmla="*/ 283784 w 4450695"/>
                <a:gd name="connsiteY12" fmla="*/ 1737462 h 1811877"/>
                <a:gd name="connsiteX13" fmla="*/ 757918 w 4450695"/>
                <a:gd name="connsiteY13" fmla="*/ 1373395 h 1811877"/>
                <a:gd name="connsiteX14" fmla="*/ 1206651 w 4450695"/>
                <a:gd name="connsiteY14" fmla="*/ 1102462 h 1811877"/>
                <a:gd name="connsiteX15" fmla="*/ 29784 w 4450695"/>
                <a:gd name="connsiteY15" fmla="*/ 1000861 h 1811877"/>
                <a:gd name="connsiteX16" fmla="*/ 385384 w 4450695"/>
                <a:gd name="connsiteY16" fmla="*/ 518262 h 1811877"/>
                <a:gd name="connsiteX17" fmla="*/ 749451 w 4450695"/>
                <a:gd name="connsiteY17" fmla="*/ 289662 h 1811877"/>
                <a:gd name="connsiteX18" fmla="*/ 1215117 w 4450695"/>
                <a:gd name="connsiteY18" fmla="*/ 120328 h 1811877"/>
                <a:gd name="connsiteX19" fmla="*/ 1511451 w 4450695"/>
                <a:gd name="connsiteY19" fmla="*/ 1795 h 1811877"/>
                <a:gd name="connsiteX0" fmla="*/ 1553784 w 4450695"/>
                <a:gd name="connsiteY0" fmla="*/ 111861 h 1811877"/>
                <a:gd name="connsiteX1" fmla="*/ 1917851 w 4450695"/>
                <a:gd name="connsiteY1" fmla="*/ 171128 h 1811877"/>
                <a:gd name="connsiteX2" fmla="*/ 2434317 w 4450695"/>
                <a:gd name="connsiteY2" fmla="*/ 27195 h 1811877"/>
                <a:gd name="connsiteX3" fmla="*/ 3661984 w 4450695"/>
                <a:gd name="connsiteY3" fmla="*/ 52595 h 1811877"/>
                <a:gd name="connsiteX4" fmla="*/ 3534984 w 4450695"/>
                <a:gd name="connsiteY4" fmla="*/ 543662 h 1811877"/>
                <a:gd name="connsiteX5" fmla="*/ 3890584 w 4450695"/>
                <a:gd name="connsiteY5" fmla="*/ 772261 h 1811877"/>
                <a:gd name="connsiteX6" fmla="*/ 4296984 w 4450695"/>
                <a:gd name="connsiteY6" fmla="*/ 1017796 h 1811877"/>
                <a:gd name="connsiteX7" fmla="*/ 4313917 w 4450695"/>
                <a:gd name="connsiteY7" fmla="*/ 1449594 h 1811877"/>
                <a:gd name="connsiteX8" fmla="*/ 2612117 w 4450695"/>
                <a:gd name="connsiteY8" fmla="*/ 1508862 h 1811877"/>
                <a:gd name="connsiteX9" fmla="*/ 2146450 w 4450695"/>
                <a:gd name="connsiteY9" fmla="*/ 1593529 h 1811877"/>
                <a:gd name="connsiteX10" fmla="*/ 1621518 w 4450695"/>
                <a:gd name="connsiteY10" fmla="*/ 1635862 h 1811877"/>
                <a:gd name="connsiteX11" fmla="*/ 1189717 w 4450695"/>
                <a:gd name="connsiteY11" fmla="*/ 1805195 h 1811877"/>
                <a:gd name="connsiteX12" fmla="*/ 283784 w 4450695"/>
                <a:gd name="connsiteY12" fmla="*/ 1737462 h 1811877"/>
                <a:gd name="connsiteX13" fmla="*/ 757918 w 4450695"/>
                <a:gd name="connsiteY13" fmla="*/ 1373395 h 1811877"/>
                <a:gd name="connsiteX14" fmla="*/ 1206651 w 4450695"/>
                <a:gd name="connsiteY14" fmla="*/ 1102462 h 1811877"/>
                <a:gd name="connsiteX15" fmla="*/ 29784 w 4450695"/>
                <a:gd name="connsiteY15" fmla="*/ 1000861 h 1811877"/>
                <a:gd name="connsiteX16" fmla="*/ 385384 w 4450695"/>
                <a:gd name="connsiteY16" fmla="*/ 518262 h 1811877"/>
                <a:gd name="connsiteX17" fmla="*/ 749451 w 4450695"/>
                <a:gd name="connsiteY17" fmla="*/ 289662 h 1811877"/>
                <a:gd name="connsiteX18" fmla="*/ 1215117 w 4450695"/>
                <a:gd name="connsiteY18" fmla="*/ 120328 h 1811877"/>
                <a:gd name="connsiteX19" fmla="*/ 1553784 w 4450695"/>
                <a:gd name="connsiteY19" fmla="*/ 111861 h 1811877"/>
                <a:gd name="connsiteX0" fmla="*/ 1553784 w 4450695"/>
                <a:gd name="connsiteY0" fmla="*/ 111861 h 1811877"/>
                <a:gd name="connsiteX1" fmla="*/ 1917851 w 4450695"/>
                <a:gd name="connsiteY1" fmla="*/ 171128 h 1811877"/>
                <a:gd name="connsiteX2" fmla="*/ 2434317 w 4450695"/>
                <a:gd name="connsiteY2" fmla="*/ 27195 h 1811877"/>
                <a:gd name="connsiteX3" fmla="*/ 3661984 w 4450695"/>
                <a:gd name="connsiteY3" fmla="*/ 52595 h 1811877"/>
                <a:gd name="connsiteX4" fmla="*/ 3534984 w 4450695"/>
                <a:gd name="connsiteY4" fmla="*/ 543662 h 1811877"/>
                <a:gd name="connsiteX5" fmla="*/ 3890584 w 4450695"/>
                <a:gd name="connsiteY5" fmla="*/ 772261 h 1811877"/>
                <a:gd name="connsiteX6" fmla="*/ 4296984 w 4450695"/>
                <a:gd name="connsiteY6" fmla="*/ 1017796 h 1811877"/>
                <a:gd name="connsiteX7" fmla="*/ 4313917 w 4450695"/>
                <a:gd name="connsiteY7" fmla="*/ 1449594 h 1811877"/>
                <a:gd name="connsiteX8" fmla="*/ 2612117 w 4450695"/>
                <a:gd name="connsiteY8" fmla="*/ 1508862 h 1811877"/>
                <a:gd name="connsiteX9" fmla="*/ 2146450 w 4450695"/>
                <a:gd name="connsiteY9" fmla="*/ 1593529 h 1811877"/>
                <a:gd name="connsiteX10" fmla="*/ 1621518 w 4450695"/>
                <a:gd name="connsiteY10" fmla="*/ 1635862 h 1811877"/>
                <a:gd name="connsiteX11" fmla="*/ 1189717 w 4450695"/>
                <a:gd name="connsiteY11" fmla="*/ 1805195 h 1811877"/>
                <a:gd name="connsiteX12" fmla="*/ 283784 w 4450695"/>
                <a:gd name="connsiteY12" fmla="*/ 1737462 h 1811877"/>
                <a:gd name="connsiteX13" fmla="*/ 757918 w 4450695"/>
                <a:gd name="connsiteY13" fmla="*/ 1373395 h 1811877"/>
                <a:gd name="connsiteX14" fmla="*/ 1206651 w 4450695"/>
                <a:gd name="connsiteY14" fmla="*/ 1102462 h 1811877"/>
                <a:gd name="connsiteX15" fmla="*/ 29784 w 4450695"/>
                <a:gd name="connsiteY15" fmla="*/ 1000861 h 1811877"/>
                <a:gd name="connsiteX16" fmla="*/ 385384 w 4450695"/>
                <a:gd name="connsiteY16" fmla="*/ 518262 h 1811877"/>
                <a:gd name="connsiteX17" fmla="*/ 749451 w 4450695"/>
                <a:gd name="connsiteY17" fmla="*/ 289662 h 1811877"/>
                <a:gd name="connsiteX18" fmla="*/ 1071183 w 4450695"/>
                <a:gd name="connsiteY18" fmla="*/ 162661 h 1811877"/>
                <a:gd name="connsiteX19" fmla="*/ 1553784 w 4450695"/>
                <a:gd name="connsiteY19" fmla="*/ 111861 h 1811877"/>
                <a:gd name="connsiteX0" fmla="*/ 1553784 w 4450695"/>
                <a:gd name="connsiteY0" fmla="*/ 106297 h 1806313"/>
                <a:gd name="connsiteX1" fmla="*/ 1917851 w 4450695"/>
                <a:gd name="connsiteY1" fmla="*/ 165564 h 1806313"/>
                <a:gd name="connsiteX2" fmla="*/ 2231118 w 4450695"/>
                <a:gd name="connsiteY2" fmla="*/ 63962 h 1806313"/>
                <a:gd name="connsiteX3" fmla="*/ 2434317 w 4450695"/>
                <a:gd name="connsiteY3" fmla="*/ 21631 h 1806313"/>
                <a:gd name="connsiteX4" fmla="*/ 3661984 w 4450695"/>
                <a:gd name="connsiteY4" fmla="*/ 47031 h 1806313"/>
                <a:gd name="connsiteX5" fmla="*/ 3534984 w 4450695"/>
                <a:gd name="connsiteY5" fmla="*/ 538098 h 1806313"/>
                <a:gd name="connsiteX6" fmla="*/ 3890584 w 4450695"/>
                <a:gd name="connsiteY6" fmla="*/ 766697 h 1806313"/>
                <a:gd name="connsiteX7" fmla="*/ 4296984 w 4450695"/>
                <a:gd name="connsiteY7" fmla="*/ 1012232 h 1806313"/>
                <a:gd name="connsiteX8" fmla="*/ 4313917 w 4450695"/>
                <a:gd name="connsiteY8" fmla="*/ 1444030 h 1806313"/>
                <a:gd name="connsiteX9" fmla="*/ 2612117 w 4450695"/>
                <a:gd name="connsiteY9" fmla="*/ 1503298 h 1806313"/>
                <a:gd name="connsiteX10" fmla="*/ 2146450 w 4450695"/>
                <a:gd name="connsiteY10" fmla="*/ 1587965 h 1806313"/>
                <a:gd name="connsiteX11" fmla="*/ 1621518 w 4450695"/>
                <a:gd name="connsiteY11" fmla="*/ 1630298 h 1806313"/>
                <a:gd name="connsiteX12" fmla="*/ 1189717 w 4450695"/>
                <a:gd name="connsiteY12" fmla="*/ 1799631 h 1806313"/>
                <a:gd name="connsiteX13" fmla="*/ 283784 w 4450695"/>
                <a:gd name="connsiteY13" fmla="*/ 1731898 h 1806313"/>
                <a:gd name="connsiteX14" fmla="*/ 757918 w 4450695"/>
                <a:gd name="connsiteY14" fmla="*/ 1367831 h 1806313"/>
                <a:gd name="connsiteX15" fmla="*/ 1206651 w 4450695"/>
                <a:gd name="connsiteY15" fmla="*/ 1096898 h 1806313"/>
                <a:gd name="connsiteX16" fmla="*/ 29784 w 4450695"/>
                <a:gd name="connsiteY16" fmla="*/ 995297 h 1806313"/>
                <a:gd name="connsiteX17" fmla="*/ 385384 w 4450695"/>
                <a:gd name="connsiteY17" fmla="*/ 512698 h 1806313"/>
                <a:gd name="connsiteX18" fmla="*/ 749451 w 4450695"/>
                <a:gd name="connsiteY18" fmla="*/ 284098 h 1806313"/>
                <a:gd name="connsiteX19" fmla="*/ 1071183 w 4450695"/>
                <a:gd name="connsiteY19" fmla="*/ 157097 h 1806313"/>
                <a:gd name="connsiteX20" fmla="*/ 1553784 w 4450695"/>
                <a:gd name="connsiteY20" fmla="*/ 106297 h 1806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450695" h="1806313">
                  <a:moveTo>
                    <a:pt x="1553784" y="106297"/>
                  </a:moveTo>
                  <a:cubicBezTo>
                    <a:pt x="1694895" y="107708"/>
                    <a:pt x="1804962" y="172620"/>
                    <a:pt x="1917851" y="165564"/>
                  </a:cubicBezTo>
                  <a:cubicBezTo>
                    <a:pt x="2030740" y="158508"/>
                    <a:pt x="2145040" y="87951"/>
                    <a:pt x="2231118" y="63962"/>
                  </a:cubicBezTo>
                  <a:cubicBezTo>
                    <a:pt x="2317196" y="39973"/>
                    <a:pt x="2195839" y="24453"/>
                    <a:pt x="2434317" y="21631"/>
                  </a:cubicBezTo>
                  <a:cubicBezTo>
                    <a:pt x="2672795" y="18809"/>
                    <a:pt x="3478540" y="-39047"/>
                    <a:pt x="3661984" y="47031"/>
                  </a:cubicBezTo>
                  <a:cubicBezTo>
                    <a:pt x="3845428" y="133109"/>
                    <a:pt x="3496884" y="418154"/>
                    <a:pt x="3534984" y="538098"/>
                  </a:cubicBezTo>
                  <a:cubicBezTo>
                    <a:pt x="3573084" y="658042"/>
                    <a:pt x="3763584" y="687675"/>
                    <a:pt x="3890584" y="766697"/>
                  </a:cubicBezTo>
                  <a:cubicBezTo>
                    <a:pt x="4017584" y="845719"/>
                    <a:pt x="4226429" y="899343"/>
                    <a:pt x="4296984" y="1012232"/>
                  </a:cubicBezTo>
                  <a:cubicBezTo>
                    <a:pt x="4367539" y="1125121"/>
                    <a:pt x="4594728" y="1362186"/>
                    <a:pt x="4313917" y="1444030"/>
                  </a:cubicBezTo>
                  <a:cubicBezTo>
                    <a:pt x="4033106" y="1525874"/>
                    <a:pt x="2973361" y="1479309"/>
                    <a:pt x="2612117" y="1503298"/>
                  </a:cubicBezTo>
                  <a:cubicBezTo>
                    <a:pt x="2250873" y="1527287"/>
                    <a:pt x="2311550" y="1566798"/>
                    <a:pt x="2146450" y="1587965"/>
                  </a:cubicBezTo>
                  <a:cubicBezTo>
                    <a:pt x="1981350" y="1609132"/>
                    <a:pt x="1780973" y="1595020"/>
                    <a:pt x="1621518" y="1630298"/>
                  </a:cubicBezTo>
                  <a:cubicBezTo>
                    <a:pt x="1462063" y="1665576"/>
                    <a:pt x="1412673" y="1782698"/>
                    <a:pt x="1189717" y="1799631"/>
                  </a:cubicBezTo>
                  <a:cubicBezTo>
                    <a:pt x="966761" y="1816564"/>
                    <a:pt x="355750" y="1803865"/>
                    <a:pt x="283784" y="1731898"/>
                  </a:cubicBezTo>
                  <a:cubicBezTo>
                    <a:pt x="211818" y="1659931"/>
                    <a:pt x="733929" y="1427098"/>
                    <a:pt x="757918" y="1367831"/>
                  </a:cubicBezTo>
                  <a:cubicBezTo>
                    <a:pt x="781907" y="1308564"/>
                    <a:pt x="1328007" y="1158987"/>
                    <a:pt x="1206651" y="1096898"/>
                  </a:cubicBezTo>
                  <a:cubicBezTo>
                    <a:pt x="1085295" y="1034809"/>
                    <a:pt x="166662" y="1092664"/>
                    <a:pt x="29784" y="995297"/>
                  </a:cubicBezTo>
                  <a:cubicBezTo>
                    <a:pt x="-107094" y="897930"/>
                    <a:pt x="265440" y="631231"/>
                    <a:pt x="385384" y="512698"/>
                  </a:cubicBezTo>
                  <a:cubicBezTo>
                    <a:pt x="505328" y="394165"/>
                    <a:pt x="635151" y="343365"/>
                    <a:pt x="749451" y="284098"/>
                  </a:cubicBezTo>
                  <a:cubicBezTo>
                    <a:pt x="863751" y="224831"/>
                    <a:pt x="937128" y="186731"/>
                    <a:pt x="1071183" y="157097"/>
                  </a:cubicBezTo>
                  <a:cubicBezTo>
                    <a:pt x="1205239" y="127464"/>
                    <a:pt x="1412673" y="104886"/>
                    <a:pt x="1553784" y="106297"/>
                  </a:cubicBezTo>
                  <a:close/>
                </a:path>
              </a:pathLst>
            </a:custGeom>
            <a:solidFill>
              <a:schemeClr val="bg1">
                <a:lumMod val="65000"/>
                <a:alpha val="26000"/>
              </a:schemeClr>
            </a:solidFill>
            <a:ln w="31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 bwMode="auto">
            <a:xfrm>
              <a:off x="3792354" y="5982388"/>
              <a:ext cx="596447" cy="47021"/>
            </a:xfrm>
            <a:prstGeom prst="line">
              <a:avLst/>
            </a:prstGeom>
            <a:noFill/>
            <a:ln w="25400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" name="TextBox 32"/>
            <p:cNvSpPr txBox="1"/>
            <p:nvPr/>
          </p:nvSpPr>
          <p:spPr>
            <a:xfrm>
              <a:off x="3234036" y="1231990"/>
              <a:ext cx="247388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anose="030F0702030302020204" pitchFamily="66" charset="0"/>
                </a:rPr>
                <a:t>Sensor design, calibration, characterization, position, attitude</a:t>
              </a:r>
              <a:endParaRPr 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28864" y="2166452"/>
              <a:ext cx="19845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anose="030F0702030302020204" pitchFamily="66" charset="0"/>
                </a:rPr>
                <a:t>Top of atmosphere radiance</a:t>
              </a:r>
              <a:endParaRPr 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133071" y="2181375"/>
              <a:ext cx="19845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anose="030F0702030302020204" pitchFamily="66" charset="0"/>
                </a:rPr>
                <a:t>Illumination geometry</a:t>
              </a:r>
              <a:endParaRPr 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135503" y="5292945"/>
              <a:ext cx="165685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anose="030F0702030302020204" pitchFamily="66" charset="0"/>
                </a:rPr>
                <a:t>Target and sensing geometry</a:t>
              </a:r>
              <a:endParaRPr 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813464" y="2215119"/>
              <a:ext cx="19845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anose="030F0702030302020204" pitchFamily="66" charset="0"/>
                </a:rPr>
                <a:t>Top of atmosphere irradiance</a:t>
              </a:r>
              <a:endParaRPr 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76849" y="3047717"/>
              <a:ext cx="19845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anose="030F0702030302020204" pitchFamily="66" charset="0"/>
                </a:rPr>
                <a:t>Clouds and shadows</a:t>
              </a:r>
              <a:endParaRPr 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086343" y="3691175"/>
              <a:ext cx="95263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anose="030F0702030302020204" pitchFamily="66" charset="0"/>
                </a:rPr>
                <a:t>Aerosols</a:t>
              </a:r>
              <a:endParaRPr lang="en-US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571388" y="3167955"/>
              <a:ext cx="16803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 panose="030F0702030302020204" pitchFamily="66" charset="0"/>
                </a:rPr>
                <a:t>Water vapor and other gases</a:t>
              </a:r>
              <a:endParaRPr lang="en-US" sz="140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2023084" y="6097374"/>
            <a:ext cx="54554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omic Sans MS" panose="030F0702030302020204" pitchFamily="66" charset="0"/>
              </a:rPr>
              <a:t>Physics is approximated by surface reflectance algorithm – with each component or input contributing to the uncertainty</a:t>
            </a:r>
            <a:endParaRPr lang="en-US" sz="1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46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 (</a:t>
            </a:r>
            <a:r>
              <a:rPr lang="en-US" i="1" dirty="0" smtClean="0"/>
              <a:t>post facto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49288" y="1201737"/>
            <a:ext cx="7808912" cy="506359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Comparing against other “independent” sources</a:t>
            </a:r>
          </a:p>
          <a:p>
            <a:pPr lvl="1"/>
            <a:r>
              <a:rPr lang="en-US" sz="2000" dirty="0"/>
              <a:t>Other satellites, aircraft data, </a:t>
            </a:r>
            <a:r>
              <a:rPr lang="en-US" sz="2000" dirty="0" smtClean="0"/>
              <a:t>tower data, etc</a:t>
            </a:r>
            <a:r>
              <a:rPr lang="en-US" sz="2000" dirty="0"/>
              <a:t>.</a:t>
            </a:r>
          </a:p>
          <a:p>
            <a:pPr lvl="1"/>
            <a:r>
              <a:rPr lang="en-US" sz="2000" dirty="0"/>
              <a:t>Each “independent” source has its own </a:t>
            </a:r>
            <a:r>
              <a:rPr lang="en-US" sz="2000" dirty="0" smtClean="0"/>
              <a:t>uncertainty</a:t>
            </a:r>
          </a:p>
          <a:p>
            <a:r>
              <a:rPr lang="en-US" sz="2400" dirty="0" smtClean="0"/>
              <a:t>It </a:t>
            </a:r>
            <a:r>
              <a:rPr lang="en-US" sz="2400" dirty="0"/>
              <a:t>is difficult to obtain validation sources that cover all possible stratification of the error</a:t>
            </a:r>
          </a:p>
          <a:p>
            <a:pPr lvl="1"/>
            <a:r>
              <a:rPr lang="en-US" sz="2000" dirty="0" smtClean="0"/>
              <a:t>Varying illumination and </a:t>
            </a:r>
            <a:r>
              <a:rPr lang="en-US" sz="2000" dirty="0"/>
              <a:t>viewing geometry</a:t>
            </a:r>
          </a:p>
          <a:p>
            <a:pPr lvl="1"/>
            <a:r>
              <a:rPr lang="en-US" sz="2000" dirty="0"/>
              <a:t>Spatial and temporal </a:t>
            </a:r>
            <a:r>
              <a:rPr lang="en-US" sz="2000" dirty="0" smtClean="0"/>
              <a:t>coincidence</a:t>
            </a:r>
          </a:p>
          <a:p>
            <a:pPr lvl="1"/>
            <a:r>
              <a:rPr lang="en-US" sz="2000" dirty="0" smtClean="0"/>
              <a:t>Other conditions (e.g. surface reflectance uncertainty is related to aerosol density)</a:t>
            </a:r>
          </a:p>
          <a:p>
            <a:r>
              <a:rPr lang="en-US" sz="2400" dirty="0" smtClean="0"/>
              <a:t>May help identify previously unknown error sources</a:t>
            </a:r>
          </a:p>
          <a:p>
            <a:r>
              <a:rPr lang="en-US" sz="2400" dirty="0" smtClean="0"/>
              <a:t>Also may </a:t>
            </a:r>
            <a:r>
              <a:rPr lang="en-US" sz="2400" dirty="0"/>
              <a:t>lead to improvements in measurement approach (instrument design) or algorithm</a:t>
            </a:r>
          </a:p>
          <a:p>
            <a:endParaRPr lang="en-US" sz="24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C070-6466-4D3C-8968-7452974B1B3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4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Uncertainty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74688" y="1167871"/>
            <a:ext cx="7808912" cy="48942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Product producer publishes information about uncertainty in various </a:t>
            </a:r>
            <a:r>
              <a:rPr lang="en-US" sz="2400" dirty="0" smtClean="0"/>
              <a:t>forms</a:t>
            </a:r>
          </a:p>
          <a:p>
            <a:pPr lvl="1"/>
            <a:r>
              <a:rPr lang="en-US" sz="2000" dirty="0" smtClean="0"/>
              <a:t>algorithm </a:t>
            </a:r>
            <a:r>
              <a:rPr lang="en-US" sz="2000" dirty="0"/>
              <a:t>theoretical basis document, product users guide, </a:t>
            </a:r>
            <a:r>
              <a:rPr lang="en-US" sz="2000" dirty="0" smtClean="0"/>
              <a:t>web sites, peer-review </a:t>
            </a:r>
            <a:r>
              <a:rPr lang="en-US" sz="2000" dirty="0"/>
              <a:t>publications, </a:t>
            </a:r>
            <a:r>
              <a:rPr lang="en-US" sz="2000" dirty="0" smtClean="0"/>
              <a:t>presentations</a:t>
            </a:r>
          </a:p>
          <a:p>
            <a:r>
              <a:rPr lang="en-US" sz="2400" dirty="0" smtClean="0"/>
              <a:t>Product file may also contain discrete (QA bits) or continuous (per-pixel/sample) estimates of errors</a:t>
            </a:r>
          </a:p>
          <a:p>
            <a:r>
              <a:rPr lang="en-US" sz="2400" dirty="0" smtClean="0"/>
              <a:t>Science users must understand the uncertainty when using product in analysis, in models or to generate (downstream) products</a:t>
            </a:r>
          </a:p>
          <a:p>
            <a:r>
              <a:rPr lang="en-US" sz="2400" dirty="0" smtClean="0"/>
              <a:t>Communication </a:t>
            </a:r>
            <a:r>
              <a:rPr lang="en-US" sz="2400" dirty="0"/>
              <a:t>of uncertainties is </a:t>
            </a:r>
            <a:r>
              <a:rPr lang="en-US" sz="2400" dirty="0" smtClean="0"/>
              <a:t>critical for scientific research </a:t>
            </a:r>
            <a:r>
              <a:rPr lang="en-US" sz="2400" dirty="0"/>
              <a:t>and </a:t>
            </a:r>
            <a:r>
              <a:rPr lang="en-US" sz="2400" dirty="0" smtClean="0"/>
              <a:t>analysis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C070-6466-4D3C-8968-7452974B1B3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4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1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2345</TotalTime>
  <Words>402</Words>
  <Application>Microsoft Office PowerPoint</Application>
  <PresentationFormat>Letter Paper (8.5x11 in)</PresentationFormat>
  <Paragraphs>58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Characterizing, Quantifying, and Applying Uncertainty  in Earth Science Measurements</vt:lpstr>
      <vt:lpstr>Earth Science Measurement Uncertainty</vt:lpstr>
      <vt:lpstr>Characterization and Quantifying</vt:lpstr>
      <vt:lpstr>Bottom Up Example: Surface Reflectance</vt:lpstr>
      <vt:lpstr>Validation (post facto)</vt:lpstr>
      <vt:lpstr>Applying Uncertainty</vt:lpstr>
    </vt:vector>
  </TitlesOfParts>
  <Company>NASA GSFC, Code 922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E. Wolfe</dc:creator>
  <cp:lastModifiedBy>Hampapuram Ramapriyan</cp:lastModifiedBy>
  <cp:revision>504</cp:revision>
  <dcterms:created xsi:type="dcterms:W3CDTF">2000-03-06T21:42:53Z</dcterms:created>
  <dcterms:modified xsi:type="dcterms:W3CDTF">2018-01-30T23:42:58Z</dcterms:modified>
</cp:coreProperties>
</file>